
<file path=[Content_Types].xml><?xml version="1.0" encoding="utf-8"?>
<Types xmlns="http://schemas.openxmlformats.org/package/2006/content-types">
  <Default Extension="jpeg" ContentType="image/jpeg"/>
  <Default Extension="xlsx" ContentType="application/vnd.openxmlformats-officedocument.spreadsheetml.sheet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olors1.xml" ContentType="application/vnd.ms-office.chartcolorstyle+xml"/>
  <Override PartName="/ppt/charts/style1.xml" ContentType="application/vnd.ms-office.chartstyle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handoutMasters/handoutMaster1.xml" ContentType="application/vnd.openxmlformats-officedocument.presentationml.handoutMaster+xml"/>
  <Override PartName="/ppt/media/image1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"/>
  </p:notesMasterIdLst>
  <p:handoutMasterIdLst>
    <p:handoutMasterId r:id="rId28"/>
  </p:handoutMasterIdLst>
  <p:sldIdLst>
    <p:sldId id="259" r:id="rId3"/>
    <p:sldId id="267" r:id="rId5"/>
    <p:sldId id="265" r:id="rId6"/>
    <p:sldId id="268" r:id="rId7"/>
    <p:sldId id="300" r:id="rId8"/>
    <p:sldId id="288" r:id="rId9"/>
    <p:sldId id="269" r:id="rId10"/>
    <p:sldId id="276" r:id="rId11"/>
    <p:sldId id="302" r:id="rId12"/>
    <p:sldId id="301" r:id="rId13"/>
    <p:sldId id="271" r:id="rId14"/>
    <p:sldId id="274" r:id="rId15"/>
    <p:sldId id="281" r:id="rId16"/>
    <p:sldId id="298" r:id="rId17"/>
    <p:sldId id="270" r:id="rId18"/>
    <p:sldId id="278" r:id="rId19"/>
    <p:sldId id="299" r:id="rId20"/>
    <p:sldId id="279" r:id="rId21"/>
    <p:sldId id="272" r:id="rId22"/>
    <p:sldId id="280" r:id="rId23"/>
    <p:sldId id="293" r:id="rId24"/>
    <p:sldId id="273" r:id="rId25"/>
    <p:sldId id="282" r:id="rId26"/>
    <p:sldId id="303" r:id="rId27"/>
  </p:sldIdLst>
  <p:sldSz cx="12192000" cy="6858000"/>
  <p:notesSz cx="6858000" cy="9144000"/>
  <p:embeddedFontLst>
    <p:embeddedFont>
      <p:font typeface="微软雅黑" panose="020B0503020204020204" charset="-122"/>
      <p:regular r:id="rId32"/>
    </p:embeddedFont>
    <p:embeddedFont>
      <p:font typeface="Calibri" panose="020F0502020204030204" charset="0"/>
      <p:regular r:id="rId33"/>
      <p:bold r:id="rId34"/>
      <p:italic r:id="rId35"/>
      <p:boldItalic r:id="rId36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B0019"/>
    <a:srgbClr val="FF1D48"/>
    <a:srgbClr val="E60000"/>
    <a:srgbClr val="FC2912"/>
    <a:srgbClr val="FD2913"/>
    <a:srgbClr val="A20000"/>
    <a:srgbClr val="7F7F7F"/>
    <a:srgbClr val="C80000"/>
    <a:srgbClr val="CE4854"/>
    <a:srgbClr val="D8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233" autoAdjust="0"/>
    <p:restoredTop sz="94660"/>
  </p:normalViewPr>
  <p:slideViewPr>
    <p:cSldViewPr snapToGrid="0">
      <p:cViewPr varScale="1">
        <p:scale>
          <a:sx n="69" d="100"/>
          <a:sy n="69" d="100"/>
        </p:scale>
        <p:origin x="720" y="90"/>
      </p:cViewPr>
      <p:guideLst>
        <p:guide orient="horz" pos="1887"/>
        <p:guide orient="horz" pos="809"/>
        <p:guide orient="horz" pos="1593"/>
        <p:guide orient="horz" pos="2488"/>
        <p:guide orient="horz" pos="3015"/>
        <p:guide orient="horz" pos="3615"/>
        <p:guide orient="horz" pos="709"/>
        <p:guide orient="horz" pos="3264"/>
        <p:guide orient="horz" pos="1390"/>
        <p:guide orient="horz" pos="2186"/>
        <p:guide pos="7181"/>
        <p:guide pos="781"/>
        <p:guide pos="5107"/>
        <p:guide pos="2579"/>
        <p:guide pos="537"/>
        <p:guide pos="1384"/>
        <p:guide pos="2751"/>
        <p:guide pos="2304"/>
        <p:guide pos="6618"/>
        <p:guide pos="5395"/>
        <p:guide pos="6874"/>
        <p:guide pos="4338"/>
        <p:guide pos="1527"/>
        <p:guide pos="3652"/>
        <p:guide pos="4070"/>
        <p:guide pos="5581"/>
        <p:guide pos="6131"/>
        <p:guide pos="5858"/>
        <p:guide pos="3136"/>
        <p:guide pos="3318"/>
        <p:guide pos="195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6" Type="http://schemas.openxmlformats.org/officeDocument/2006/relationships/font" Target="fonts/font5.fntdata"/><Relationship Id="rId35" Type="http://schemas.openxmlformats.org/officeDocument/2006/relationships/font" Target="fonts/font4.fntdata"/><Relationship Id="rId34" Type="http://schemas.openxmlformats.org/officeDocument/2006/relationships/font" Target="fonts/font3.fntdata"/><Relationship Id="rId33" Type="http://schemas.openxmlformats.org/officeDocument/2006/relationships/font" Target="fonts/font2.fntdata"/><Relationship Id="rId32" Type="http://schemas.openxmlformats.org/officeDocument/2006/relationships/font" Target="fonts/font1.fntdata"/><Relationship Id="rId31" Type="http://schemas.openxmlformats.org/officeDocument/2006/relationships/tableStyles" Target="tableStyles.xml"/><Relationship Id="rId30" Type="http://schemas.openxmlformats.org/officeDocument/2006/relationships/viewProps" Target="viewProps.xml"/><Relationship Id="rId3" Type="http://schemas.openxmlformats.org/officeDocument/2006/relationships/slide" Target="slides/slide1.xml"/><Relationship Id="rId29" Type="http://schemas.openxmlformats.org/officeDocument/2006/relationships/presProps" Target="presProps.xml"/><Relationship Id="rId28" Type="http://schemas.openxmlformats.org/officeDocument/2006/relationships/handoutMaster" Target="handoutMasters/handoutMaster1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4" Type="http://schemas.microsoft.com/office/2011/relationships/chartColorStyle" Target="colors1.xml"/><Relationship Id="rId3" Type="http://schemas.microsoft.com/office/2011/relationships/chartStyle" Target="style1.xml"/><Relationship Id="rId2" Type="http://schemas.openxmlformats.org/officeDocument/2006/relationships/image" Target="../media/image44.png"/><Relationship Id="rId1" Type="http://schemas.openxmlformats.org/officeDocument/2006/relationships/package" Target="../embeddings/Workbook1.xlsx"/></Relationships>
</file>

<file path=ppt/charts/_rels/chart2.xml.rels><?xml version="1.0" encoding="UTF-8" standalone="yes"?>
<Relationships xmlns="http://schemas.openxmlformats.org/package/2006/relationships"><Relationship Id="rId4" Type="http://schemas.openxmlformats.org/officeDocument/2006/relationships/image" Target="../media/image48.png"/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package" Target="../embeddings/Workbook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ctr">
              <a:defRPr lang="zh-CN"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defRPr>
            </a:pPr>
            <a:r>
              <a:rPr lang="zh-CN"/>
              <a:t>图表标题</a:t>
            </a:r>
            <a:endParaRPr lang="zh-CN"/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参数</c:v>
                </c:pt>
              </c:strCache>
            </c:strRef>
          </c:tx>
          <c:spPr>
            <a:blipFill>
              <a:blip xmlns:r="http://schemas.openxmlformats.org/officeDocument/2006/relationships" r:embed="rId2"/>
              <a:stretch>
                <a:fillRect/>
              </a:stretch>
            </a:blip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Sheet1!$A$2:$A$5</c:f>
              <c:strCache>
                <c:ptCount val="4"/>
                <c:pt idx="0">
                  <c:v>类别一</c:v>
                </c:pt>
                <c:pt idx="1">
                  <c:v>类别二</c:v>
                </c:pt>
                <c:pt idx="2">
                  <c:v>类别三</c:v>
                </c:pt>
                <c:pt idx="3">
                  <c:v>类别四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</c:v>
                </c:pt>
                <c:pt idx="1">
                  <c:v>4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00"/>
        <c:overlap val="100"/>
        <c:axId val="330737536"/>
        <c:axId val="330739072"/>
      </c:barChart>
      <c:catAx>
        <c:axId val="3307375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horzOverflow="overflow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defRPr>
            </a:pPr>
          </a:p>
        </c:txPr>
        <c:crossAx val="330739072"/>
        <c:crosses val="autoZero"/>
        <c:auto val="1"/>
        <c:lblAlgn val="ctr"/>
        <c:lblOffset val="100"/>
        <c:noMultiLvlLbl val="0"/>
      </c:catAx>
      <c:valAx>
        <c:axId val="3307390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horzOverflow="overflow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defRPr>
            </a:pPr>
          </a:p>
        </c:txPr>
        <c:crossAx val="3307375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 rot="0" spcFirstLastPara="0" vertOverflow="ellipsis" horzOverflow="overflow" vert="horz" wrap="square" anchor="ctr" anchorCtr="1"/>
    <a:lstStyle/>
    <a:p>
      <a:pPr>
        <a:defRPr lang="zh-CN">
          <a:latin typeface="+mn-lt"/>
          <a:ea typeface="+mn-ea"/>
          <a:cs typeface="+mn-ea"/>
          <a:sym typeface="+mn-lt"/>
        </a:defRPr>
      </a:pPr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 algn="ctr">
              <a:defRPr lang="zh-CN" sz="18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defRPr>
            </a:pPr>
            <a:r>
              <a:rPr lang="zh-CN"/>
              <a:t>图表标题</a:t>
            </a:r>
            <a:endParaRPr lang="zh-CN"/>
          </a:p>
        </c:rich>
      </c:tx>
      <c:layout>
        <c:manualLayout>
          <c:xMode val="edge"/>
          <c:yMode val="edge"/>
          <c:x val="0.3453125"/>
          <c:y val="0.0632812461072068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ln w="28575" cap="rnd" cmpd="sng" algn="ctr">
              <a:solidFill>
                <a:schemeClr val="dk1">
                  <a:tint val="88500"/>
                </a:schemeClr>
              </a:solidFill>
              <a:prstDash val="solid"/>
              <a:round/>
            </a:ln>
            <a:effectLst/>
          </c:spPr>
          <c:marker>
            <c:symbol val="picture"/>
            <c:spPr>
              <a:blipFill>
                <a:blip xmlns:r="http://schemas.openxmlformats.org/officeDocument/2006/relationships" r:embed="rId2"/>
                <a:stretch>
                  <a:fillRect/>
                </a:stretch>
              </a:blipFill>
              <a:ln w="25400" cap="flat" cmpd="sng" algn="ctr">
                <a:noFill/>
                <a:prstDash val="solid"/>
                <a:round/>
              </a:ln>
              <a:effectLst/>
            </c:spPr>
          </c:marker>
          <c:dLbls>
            <c:delete val="1"/>
          </c:dLbls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1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ln w="28575" cap="rnd" cmpd="sng" algn="ctr">
              <a:solidFill>
                <a:schemeClr val="dk1">
                  <a:tint val="55000"/>
                </a:schemeClr>
              </a:solidFill>
              <a:prstDash val="solid"/>
              <a:round/>
            </a:ln>
            <a:effectLst/>
          </c:spPr>
          <c:marker>
            <c:symbol val="picture"/>
            <c:spPr>
              <a:blipFill>
                <a:blip xmlns:r="http://schemas.openxmlformats.org/officeDocument/2006/relationships" r:embed="rId3"/>
                <a:stretch>
                  <a:fillRect/>
                </a:stretch>
              </a:blipFill>
              <a:ln w="25400" cap="flat" cmpd="sng" algn="ctr">
                <a:noFill/>
                <a:prstDash val="solid"/>
                <a:round/>
              </a:ln>
              <a:effectLst/>
            </c:spPr>
          </c:marker>
          <c:dPt>
            <c:idx val="0"/>
            <c:marker>
              <c:symbol val="picture"/>
              <c:spPr>
                <a:blipFill>
                  <a:blip xmlns:r="http://schemas.openxmlformats.org/officeDocument/2006/relationships" r:embed="rId4"/>
                  <a:stretch>
                    <a:fillRect/>
                  </a:stretch>
                </a:blipFill>
                <a:ln w="25400" cap="flat" cmpd="sng" algn="ctr">
                  <a:noFill/>
                  <a:prstDash val="solid"/>
                  <a:round/>
                </a:ln>
                <a:effectLst/>
              </c:spPr>
            </c:marker>
            <c:bubble3D val="0"/>
            <c:spPr>
              <a:ln w="28575" cap="rnd" cmpd="sng" algn="ctr">
                <a:solidFill>
                  <a:schemeClr val="dk1">
                    <a:tint val="55000"/>
                  </a:schemeClr>
                </a:solidFill>
                <a:prstDash val="solid"/>
                <a:round/>
              </a:ln>
              <a:effectLst/>
            </c:spPr>
          </c:dPt>
          <c:dPt>
            <c:idx val="1"/>
            <c:marker>
              <c:symbol val="picture"/>
              <c:spPr>
                <a:blipFill>
                  <a:blip xmlns:r="http://schemas.openxmlformats.org/officeDocument/2006/relationships" r:embed="rId4"/>
                  <a:stretch>
                    <a:fillRect/>
                  </a:stretch>
                </a:blipFill>
                <a:ln w="25400" cap="flat" cmpd="sng" algn="ctr">
                  <a:noFill/>
                  <a:prstDash val="solid"/>
                  <a:round/>
                </a:ln>
                <a:effectLst/>
              </c:spPr>
            </c:marker>
            <c:bubble3D val="0"/>
            <c:spPr>
              <a:ln w="28575" cap="rnd" cmpd="sng" algn="ctr">
                <a:solidFill>
                  <a:schemeClr val="dk1">
                    <a:tint val="55000"/>
                  </a:schemeClr>
                </a:solidFill>
                <a:prstDash val="solid"/>
                <a:round/>
              </a:ln>
              <a:effectLst/>
            </c:spPr>
          </c:dPt>
          <c:dPt>
            <c:idx val="2"/>
            <c:marker>
              <c:symbol val="picture"/>
              <c:spPr>
                <a:blipFill>
                  <a:blip xmlns:r="http://schemas.openxmlformats.org/officeDocument/2006/relationships" r:embed="rId4"/>
                  <a:stretch>
                    <a:fillRect/>
                  </a:stretch>
                </a:blipFill>
                <a:ln w="25400" cap="flat" cmpd="sng" algn="ctr">
                  <a:noFill/>
                  <a:prstDash val="solid"/>
                  <a:round/>
                </a:ln>
                <a:effectLst/>
              </c:spPr>
            </c:marker>
            <c:bubble3D val="0"/>
            <c:spPr>
              <a:ln w="28575" cap="rnd" cmpd="sng" algn="ctr">
                <a:solidFill>
                  <a:schemeClr val="dk1">
                    <a:tint val="55000"/>
                  </a:schemeClr>
                </a:solidFill>
                <a:prstDash val="solid"/>
                <a:round/>
              </a:ln>
              <a:effectLst/>
            </c:spPr>
          </c:dPt>
          <c:dPt>
            <c:idx val="3"/>
            <c:marker>
              <c:symbol val="picture"/>
              <c:spPr>
                <a:blipFill>
                  <a:blip xmlns:r="http://schemas.openxmlformats.org/officeDocument/2006/relationships" r:embed="rId4"/>
                  <a:stretch>
                    <a:fillRect/>
                  </a:stretch>
                </a:blipFill>
                <a:ln w="25400" cap="flat" cmpd="sng" algn="ctr">
                  <a:noFill/>
                  <a:prstDash val="solid"/>
                  <a:round/>
                </a:ln>
                <a:effectLst/>
              </c:spPr>
            </c:marker>
            <c:bubble3D val="0"/>
            <c:spPr>
              <a:ln w="28575" cap="rnd" cmpd="sng" algn="ctr">
                <a:solidFill>
                  <a:schemeClr val="dk1">
                    <a:tint val="55000"/>
                  </a:schemeClr>
                </a:solidFill>
                <a:prstDash val="solid"/>
                <a:round/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1"/>
        <c:axId val="331755520"/>
        <c:axId val="331757056"/>
      </c:lineChart>
      <c:catAx>
        <c:axId val="3317555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prstDash val="solid"/>
            <a:round/>
          </a:ln>
          <a:effectLst/>
        </c:spPr>
        <c:txPr>
          <a:bodyPr rot="-60000000" spcFirstLastPara="0" vertOverflow="ellipsis" horzOverflow="overflow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defRPr>
            </a:pPr>
          </a:p>
        </c:txPr>
        <c:crossAx val="331757056"/>
        <c:crosses val="autoZero"/>
        <c:auto val="1"/>
        <c:lblAlgn val="ctr"/>
        <c:lblOffset val="100"/>
        <c:noMultiLvlLbl val="0"/>
      </c:catAx>
      <c:valAx>
        <c:axId val="3317570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prstDash val="solid"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noFill/>
            <a:prstDash val="solid"/>
            <a:round/>
          </a:ln>
          <a:effectLst/>
        </c:spPr>
        <c:txPr>
          <a:bodyPr rot="-60000000" spcFirstLastPara="0" vertOverflow="ellipsis" horzOverflow="overflow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defRPr>
            </a:pPr>
          </a:p>
        </c:txPr>
        <c:crossAx val="33175552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r"/>
      <c:layout>
        <c:manualLayout>
          <c:xMode val="edge"/>
          <c:yMode val="edge"/>
          <c:x val="0.771054625984252"/>
          <c:y val="0.0309961841168686"/>
          <c:w val="0.219570374015748"/>
          <c:h val="0.18911883679141"/>
        </c:manualLayout>
      </c:layout>
      <c:overlay val="0"/>
      <c:spPr>
        <a:noFill/>
        <a:ln>
          <a:noFill/>
        </a:ln>
        <a:effectLst/>
      </c:spPr>
      <c:txPr>
        <a:bodyPr rot="0" spcFirstLastPara="0" vertOverflow="ellipsis" horzOverflow="overflow" vert="horz" wrap="square" anchor="ctr" anchorCtr="1"/>
        <a:lstStyle/>
        <a:p>
          <a:pPr>
            <a:defRPr lang="zh-CN" sz="10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ea"/>
              <a:sym typeface="+mn-lt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 rot="0" spcFirstLastPara="0" vertOverflow="ellipsis" horzOverflow="overflow" vert="horz" wrap="square" anchor="ctr" anchorCtr="1"/>
    <a:lstStyle/>
    <a:p>
      <a:pPr>
        <a:defRPr lang="zh-CN">
          <a:latin typeface="+mn-lt"/>
          <a:ea typeface="+mn-ea"/>
          <a:cs typeface="+mn-ea"/>
          <a:sym typeface="+mn-lt"/>
        </a:defRPr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55E88-713A-49A4-B58A-1B7AA1CE689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9B850-F4CB-4654-A05C-438384ACD5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55E88-713A-49A4-B58A-1B7AA1CE689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9B850-F4CB-4654-A05C-438384ACD5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55E88-713A-49A4-B58A-1B7AA1CE689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9B850-F4CB-4654-A05C-438384ACD5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55E88-713A-49A4-B58A-1B7AA1CE689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9B850-F4CB-4654-A05C-438384ACD5F6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图片 6" descr="logo_1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28175" y="106680"/>
            <a:ext cx="2480310" cy="78168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55E88-713A-49A4-B58A-1B7AA1CE689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9B850-F4CB-4654-A05C-438384ACD5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55E88-713A-49A4-B58A-1B7AA1CE689A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9B850-F4CB-4654-A05C-438384ACD5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55E88-713A-49A4-B58A-1B7AA1CE689A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9B850-F4CB-4654-A05C-438384ACD5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55E88-713A-49A4-B58A-1B7AA1CE689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9B850-F4CB-4654-A05C-438384ACD5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55E88-713A-49A4-B58A-1B7AA1CE689A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9B850-F4CB-4654-A05C-438384ACD5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55E88-713A-49A4-B58A-1B7AA1CE689A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9B850-F4CB-4654-A05C-438384ACD5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55E88-713A-49A4-B58A-1B7AA1CE689A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9B850-F4CB-4654-A05C-438384ACD5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555E88-713A-49A4-B58A-1B7AA1CE689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09B850-F4CB-4654-A05C-438384ACD5F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0.png"/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38.png"/><Relationship Id="rId7" Type="http://schemas.openxmlformats.org/officeDocument/2006/relationships/image" Target="../media/image37.png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3" Type="http://schemas.openxmlformats.org/officeDocument/2006/relationships/image" Target="../media/image40.jpeg"/><Relationship Id="rId2" Type="http://schemas.openxmlformats.org/officeDocument/2006/relationships/image" Target="../media/image37.png"/><Relationship Id="rId1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1.png"/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5.png"/><Relationship Id="rId2" Type="http://schemas.openxmlformats.org/officeDocument/2006/relationships/image" Target="../media/image2.png"/><Relationship Id="rId1" Type="http://schemas.openxmlformats.org/officeDocument/2006/relationships/chart" Target="../charts/chart1.xml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.png"/><Relationship Id="rId2" Type="http://schemas.openxmlformats.org/officeDocument/2006/relationships/image" Target="../media/image49.png"/><Relationship Id="rId1" Type="http://schemas.openxmlformats.org/officeDocument/2006/relationships/chart" Target="../charts/chart2.xml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50.png"/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55.png"/><Relationship Id="rId3" Type="http://schemas.openxmlformats.org/officeDocument/2006/relationships/image" Target="../media/image52.png"/><Relationship Id="rId2" Type="http://schemas.openxmlformats.org/officeDocument/2006/relationships/image" Target="../media/image54.png"/><Relationship Id="rId1" Type="http://schemas.openxmlformats.org/officeDocument/2006/relationships/image" Target="../media/image53.pn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56.png"/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Relationship Id="rId3" Type="http://schemas.openxmlformats.org/officeDocument/2006/relationships/image" Target="../media/image59.jpeg"/><Relationship Id="rId2" Type="http://schemas.openxmlformats.org/officeDocument/2006/relationships/image" Target="../media/image58.jpeg"/><Relationship Id="rId1" Type="http://schemas.openxmlformats.org/officeDocument/2006/relationships/image" Target="../media/image57.pn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.png"/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.png"/><Relationship Id="rId2" Type="http://schemas.openxmlformats.org/officeDocument/2006/relationships/image" Target="../media/image9.jpeg"/><Relationship Id="rId1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17.png"/><Relationship Id="rId8" Type="http://schemas.openxmlformats.org/officeDocument/2006/relationships/image" Target="../media/image16.png"/><Relationship Id="rId7" Type="http://schemas.openxmlformats.org/officeDocument/2006/relationships/image" Target="../media/image15.png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6" Type="http://schemas.openxmlformats.org/officeDocument/2006/relationships/slideLayout" Target="../slideLayouts/slideLayout2.xml"/><Relationship Id="rId15" Type="http://schemas.openxmlformats.org/officeDocument/2006/relationships/image" Target="../media/image3.png"/><Relationship Id="rId14" Type="http://schemas.openxmlformats.org/officeDocument/2006/relationships/image" Target="../media/image22.png"/><Relationship Id="rId13" Type="http://schemas.openxmlformats.org/officeDocument/2006/relationships/image" Target="../media/image21.png"/><Relationship Id="rId12" Type="http://schemas.openxmlformats.org/officeDocument/2006/relationships/image" Target="../media/image20.png"/><Relationship Id="rId11" Type="http://schemas.openxmlformats.org/officeDocument/2006/relationships/image" Target="../media/image19.png"/><Relationship Id="rId10" Type="http://schemas.openxmlformats.org/officeDocument/2006/relationships/image" Target="../media/image18.png"/><Relationship Id="rId1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3.png"/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6.png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15" descr="07.png"/>
          <p:cNvPicPr>
            <a:picLocks noChangeAspect="1" noChangeArrowheads="1"/>
          </p:cNvPicPr>
          <p:nvPr/>
        </p:nvPicPr>
        <p:blipFill>
          <a:blip r:embed="rId1" cstate="email"/>
          <a:srcRect/>
          <a:stretch>
            <a:fillRect/>
          </a:stretch>
        </p:blipFill>
        <p:spPr bwMode="auto">
          <a:xfrm>
            <a:off x="5796775" y="2198782"/>
            <a:ext cx="6384925" cy="398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组合 2"/>
          <p:cNvGrpSpPr/>
          <p:nvPr/>
        </p:nvGrpSpPr>
        <p:grpSpPr>
          <a:xfrm>
            <a:off x="1785352" y="2565537"/>
            <a:ext cx="8620125" cy="3487258"/>
            <a:chOff x="3451592" y="1114075"/>
            <a:chExt cx="8620125" cy="3487258"/>
          </a:xfrm>
        </p:grpSpPr>
        <p:grpSp>
          <p:nvGrpSpPr>
            <p:cNvPr id="2" name="组合 1"/>
            <p:cNvGrpSpPr/>
            <p:nvPr/>
          </p:nvGrpSpPr>
          <p:grpSpPr>
            <a:xfrm>
              <a:off x="6251600" y="3469971"/>
              <a:ext cx="3914172" cy="1131362"/>
              <a:chOff x="3581189" y="5120424"/>
              <a:chExt cx="5978816" cy="1131362"/>
            </a:xfrm>
          </p:grpSpPr>
          <p:sp>
            <p:nvSpPr>
              <p:cNvPr id="11" name="文本框 10"/>
              <p:cNvSpPr txBox="1"/>
              <p:nvPr/>
            </p:nvSpPr>
            <p:spPr>
              <a:xfrm>
                <a:off x="3712132" y="5120424"/>
                <a:ext cx="571693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dirty="0">
                    <a:cs typeface="+mn-ea"/>
                    <a:sym typeface="+mn-lt"/>
                  </a:rPr>
                  <a:t>答辩人：</a:t>
                </a:r>
                <a:r>
                  <a:rPr lang="en-US" altLang="zh-CN" sz="2400" dirty="0">
                    <a:cs typeface="+mn-ea"/>
                    <a:sym typeface="+mn-lt"/>
                  </a:rPr>
                  <a:t>xxxxxxxxxxx</a:t>
                </a:r>
                <a:endParaRPr lang="en-US" altLang="zh-CN" sz="1600" dirty="0">
                  <a:cs typeface="+mn-ea"/>
                  <a:sym typeface="+mn-lt"/>
                </a:endParaRPr>
              </a:p>
            </p:txBody>
          </p:sp>
          <p:sp>
            <p:nvSpPr>
              <p:cNvPr id="12" name="文本框 11"/>
              <p:cNvSpPr txBox="1"/>
              <p:nvPr/>
            </p:nvSpPr>
            <p:spPr>
              <a:xfrm>
                <a:off x="3581189" y="5768551"/>
                <a:ext cx="5978816" cy="4832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dirty="0">
                    <a:cs typeface="+mn-ea"/>
                    <a:sym typeface="+mn-lt"/>
                  </a:rPr>
                  <a:t>指导老师：输入文字</a:t>
                </a:r>
                <a:endParaRPr lang="en-US" altLang="zh-CN" sz="2400" dirty="0">
                  <a:cs typeface="+mn-ea"/>
                  <a:sym typeface="+mn-lt"/>
                </a:endParaRPr>
              </a:p>
            </p:txBody>
          </p:sp>
        </p:grpSp>
        <p:sp>
          <p:nvSpPr>
            <p:cNvPr id="5" name="文本框 4"/>
            <p:cNvSpPr txBox="1"/>
            <p:nvPr/>
          </p:nvSpPr>
          <p:spPr>
            <a:xfrm>
              <a:off x="3451592" y="1114075"/>
              <a:ext cx="8620125" cy="11068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6600" b="1" dirty="0">
                  <a:solidFill>
                    <a:srgbClr val="C00000"/>
                  </a:solidFill>
                  <a:cs typeface="+mn-ea"/>
                  <a:sym typeface="+mn-lt"/>
                </a:rPr>
                <a:t>清华大学</a:t>
              </a:r>
              <a:r>
                <a:rPr lang="zh-CN" altLang="en-US" sz="6600" b="1" dirty="0">
                  <a:solidFill>
                    <a:srgbClr val="C00000"/>
                  </a:solidFill>
                  <a:cs typeface="+mn-ea"/>
                  <a:sym typeface="+mn-lt"/>
                </a:rPr>
                <a:t>答辩</a:t>
              </a:r>
              <a:r>
                <a:rPr lang="en-US" altLang="zh-CN" sz="6600" b="1" dirty="0">
                  <a:solidFill>
                    <a:srgbClr val="C00000"/>
                  </a:solidFill>
                  <a:cs typeface="+mn-ea"/>
                  <a:sym typeface="+mn-lt"/>
                </a:rPr>
                <a:t>PPT</a:t>
              </a:r>
              <a:r>
                <a:rPr lang="zh-CN" altLang="en-US" sz="6600" b="1" dirty="0">
                  <a:solidFill>
                    <a:srgbClr val="C00000"/>
                  </a:solidFill>
                  <a:cs typeface="+mn-ea"/>
                  <a:sym typeface="+mn-lt"/>
                </a:rPr>
                <a:t>模板</a:t>
              </a:r>
              <a:endParaRPr lang="zh-CN" altLang="en-US" sz="1600" b="1" dirty="0">
                <a:solidFill>
                  <a:srgbClr val="C00000"/>
                </a:solidFill>
                <a:cs typeface="+mn-ea"/>
                <a:sym typeface="+mn-lt"/>
              </a:endParaRPr>
            </a:p>
          </p:txBody>
        </p:sp>
      </p:grpSp>
      <p:pic>
        <p:nvPicPr>
          <p:cNvPr id="8" name="图片 7"/>
          <p:cNvPicPr>
            <a:picLocks noChangeAspect="1"/>
          </p:cNvPicPr>
          <p:nvPr/>
        </p:nvPicPr>
        <p:blipFill>
          <a:blip r:embed="rId2" cstate="email"/>
          <a:stretch>
            <a:fillRect/>
          </a:stretch>
        </p:blipFill>
        <p:spPr>
          <a:xfrm flipH="1">
            <a:off x="0" y="4878320"/>
            <a:ext cx="3735422" cy="197968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852334" y="3583404"/>
            <a:ext cx="937952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A PLANNING PLAN CONVERTING YOUR BUSINESS FROM GOOD TO GREAT</a:t>
            </a:r>
            <a:endParaRPr lang="zh-CN" altLang="en-US" dirty="0"/>
          </a:p>
        </p:txBody>
      </p:sp>
      <p:pic>
        <p:nvPicPr>
          <p:cNvPr id="7" name="图片 6" descr="C:/Users/DELL/AppData/Local/Temp/kaimatting/20201016110122/output_aiMatting_20201016110126.pngoutput_aiMatting_202010161101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6365" y="320675"/>
            <a:ext cx="1778635" cy="17760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random/>
      </p:transition>
    </mc:Choice>
    <mc:Fallback>
      <p:transition spd="slow">
        <p:random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15" descr="07.png"/>
          <p:cNvPicPr>
            <a:picLocks noChangeAspect="1" noChangeArrowheads="1"/>
          </p:cNvPicPr>
          <p:nvPr/>
        </p:nvPicPr>
        <p:blipFill>
          <a:blip r:embed="rId1" cstate="email"/>
          <a:srcRect/>
          <a:stretch>
            <a:fillRect/>
          </a:stretch>
        </p:blipFill>
        <p:spPr bwMode="auto">
          <a:xfrm>
            <a:off x="5807075" y="62986"/>
            <a:ext cx="6384925" cy="398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文本框 14"/>
          <p:cNvSpPr txBox="1"/>
          <p:nvPr/>
        </p:nvSpPr>
        <p:spPr>
          <a:xfrm>
            <a:off x="0" y="109285"/>
            <a:ext cx="45679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>
                <a:solidFill>
                  <a:srgbClr val="C00000"/>
                </a:solidFill>
                <a:cs typeface="+mn-ea"/>
                <a:sym typeface="+mn-lt"/>
              </a:rPr>
              <a:t>研究背景</a:t>
            </a:r>
            <a:endParaRPr lang="zh-CN" altLang="en-US" sz="1600" dirty="0">
              <a:solidFill>
                <a:srgbClr val="C00000"/>
              </a:solidFill>
              <a:cs typeface="+mn-ea"/>
              <a:sym typeface="+mn-lt"/>
            </a:endParaRPr>
          </a:p>
        </p:txBody>
      </p:sp>
      <p:grpSp>
        <p:nvGrpSpPr>
          <p:cNvPr id="52" name="组合 51"/>
          <p:cNvGrpSpPr/>
          <p:nvPr/>
        </p:nvGrpSpPr>
        <p:grpSpPr>
          <a:xfrm flipH="1">
            <a:off x="9966445" y="4515537"/>
            <a:ext cx="2225554" cy="2381210"/>
            <a:chOff x="-301625" y="1238025"/>
            <a:chExt cx="5348107" cy="5840474"/>
          </a:xfrm>
        </p:grpSpPr>
        <p:pic>
          <p:nvPicPr>
            <p:cNvPr id="53" name="图片 52"/>
            <p:cNvPicPr>
              <a:picLocks noChangeAspect="1"/>
            </p:cNvPicPr>
            <p:nvPr/>
          </p:nvPicPr>
          <p:blipFill>
            <a:blip r:embed="rId2" cstate="email"/>
            <a:stretch>
              <a:fillRect/>
            </a:stretch>
          </p:blipFill>
          <p:spPr>
            <a:xfrm>
              <a:off x="-301625" y="1238025"/>
              <a:ext cx="4705350" cy="5840474"/>
            </a:xfrm>
            <a:prstGeom prst="rect">
              <a:avLst/>
            </a:prstGeom>
          </p:spPr>
        </p:pic>
        <p:pic>
          <p:nvPicPr>
            <p:cNvPr id="54" name="图片 53"/>
            <p:cNvPicPr>
              <a:picLocks noChangeAspect="1"/>
            </p:cNvPicPr>
            <p:nvPr/>
          </p:nvPicPr>
          <p:blipFill>
            <a:blip r:embed="rId3" cstate="email"/>
            <a:stretch>
              <a:fillRect/>
            </a:stretch>
          </p:blipFill>
          <p:spPr>
            <a:xfrm>
              <a:off x="2790766" y="3184198"/>
              <a:ext cx="2255716" cy="2164268"/>
            </a:xfrm>
            <a:prstGeom prst="rect">
              <a:avLst/>
            </a:prstGeom>
          </p:spPr>
        </p:pic>
      </p:grpSp>
      <p:sp>
        <p:nvSpPr>
          <p:cNvPr id="55" name="文本框 54"/>
          <p:cNvSpPr txBox="1"/>
          <p:nvPr/>
        </p:nvSpPr>
        <p:spPr>
          <a:xfrm>
            <a:off x="3561211" y="1153877"/>
            <a:ext cx="311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添加标题</a:t>
            </a:r>
            <a:endParaRPr lang="zh-CN" altLang="en-US" sz="24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3593170" y="1640878"/>
            <a:ext cx="4302220" cy="6832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萋萋芳草忆王孙。柳外楼高空断魂。杜宇声声不忍闻。欲黄昏。雨打梨花深闭门。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3561211" y="2872916"/>
            <a:ext cx="31676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添加标题</a:t>
            </a:r>
            <a:endParaRPr lang="zh-CN" altLang="en-US" sz="24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3593170" y="3359917"/>
            <a:ext cx="4371082" cy="6832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萋萋芳草忆王孙。柳外楼高空断魂。杜宇声声不忍闻。欲黄昏。雨打梨花深闭门。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3561211" y="4675250"/>
            <a:ext cx="16773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添加标题</a:t>
            </a:r>
            <a:endParaRPr lang="zh-CN" altLang="en-US" sz="24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3593170" y="5162251"/>
            <a:ext cx="4435333" cy="6832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萋萋芳草忆王孙。柳外楼高空断魂。杜宇声声不忍闻。欲黄昏。雨打梨花深闭门。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6" name="Freeform 5"/>
          <p:cNvSpPr>
            <a:spLocks noEditPoints="1"/>
          </p:cNvSpPr>
          <p:nvPr/>
        </p:nvSpPr>
        <p:spPr bwMode="auto">
          <a:xfrm>
            <a:off x="2145956" y="1831430"/>
            <a:ext cx="1612900" cy="390525"/>
          </a:xfrm>
          <a:custGeom>
            <a:avLst/>
            <a:gdLst>
              <a:gd name="T0" fmla="*/ 134 w 427"/>
              <a:gd name="T1" fmla="*/ 83 h 101"/>
              <a:gd name="T2" fmla="*/ 189 w 427"/>
              <a:gd name="T3" fmla="*/ 81 h 101"/>
              <a:gd name="T4" fmla="*/ 212 w 427"/>
              <a:gd name="T5" fmla="*/ 81 h 101"/>
              <a:gd name="T6" fmla="*/ 217 w 427"/>
              <a:gd name="T7" fmla="*/ 77 h 101"/>
              <a:gd name="T8" fmla="*/ 237 w 427"/>
              <a:gd name="T9" fmla="*/ 85 h 101"/>
              <a:gd name="T10" fmla="*/ 250 w 427"/>
              <a:gd name="T11" fmla="*/ 84 h 101"/>
              <a:gd name="T12" fmla="*/ 255 w 427"/>
              <a:gd name="T13" fmla="*/ 60 h 101"/>
              <a:gd name="T14" fmla="*/ 259 w 427"/>
              <a:gd name="T15" fmla="*/ 79 h 101"/>
              <a:gd name="T16" fmla="*/ 270 w 427"/>
              <a:gd name="T17" fmla="*/ 62 h 101"/>
              <a:gd name="T18" fmla="*/ 278 w 427"/>
              <a:gd name="T19" fmla="*/ 1 h 101"/>
              <a:gd name="T20" fmla="*/ 296 w 427"/>
              <a:gd name="T21" fmla="*/ 85 h 101"/>
              <a:gd name="T22" fmla="*/ 312 w 427"/>
              <a:gd name="T23" fmla="*/ 73 h 101"/>
              <a:gd name="T24" fmla="*/ 316 w 427"/>
              <a:gd name="T25" fmla="*/ 85 h 101"/>
              <a:gd name="T26" fmla="*/ 332 w 427"/>
              <a:gd name="T27" fmla="*/ 37 h 101"/>
              <a:gd name="T28" fmla="*/ 367 w 427"/>
              <a:gd name="T29" fmla="*/ 47 h 101"/>
              <a:gd name="T30" fmla="*/ 352 w 427"/>
              <a:gd name="T31" fmla="*/ 11 h 101"/>
              <a:gd name="T32" fmla="*/ 356 w 427"/>
              <a:gd name="T33" fmla="*/ 16 h 101"/>
              <a:gd name="T34" fmla="*/ 370 w 427"/>
              <a:gd name="T35" fmla="*/ 18 h 101"/>
              <a:gd name="T36" fmla="*/ 382 w 427"/>
              <a:gd name="T37" fmla="*/ 24 h 101"/>
              <a:gd name="T38" fmla="*/ 392 w 427"/>
              <a:gd name="T39" fmla="*/ 18 h 101"/>
              <a:gd name="T40" fmla="*/ 411 w 427"/>
              <a:gd name="T41" fmla="*/ 10 h 101"/>
              <a:gd name="T42" fmla="*/ 362 w 427"/>
              <a:gd name="T43" fmla="*/ 52 h 101"/>
              <a:gd name="T44" fmla="*/ 306 w 427"/>
              <a:gd name="T45" fmla="*/ 38 h 101"/>
              <a:gd name="T46" fmla="*/ 335 w 427"/>
              <a:gd name="T47" fmla="*/ 32 h 101"/>
              <a:gd name="T48" fmla="*/ 340 w 427"/>
              <a:gd name="T49" fmla="*/ 30 h 101"/>
              <a:gd name="T50" fmla="*/ 350 w 427"/>
              <a:gd name="T51" fmla="*/ 26 h 101"/>
              <a:gd name="T52" fmla="*/ 351 w 427"/>
              <a:gd name="T53" fmla="*/ 16 h 101"/>
              <a:gd name="T54" fmla="*/ 341 w 427"/>
              <a:gd name="T55" fmla="*/ 11 h 101"/>
              <a:gd name="T56" fmla="*/ 273 w 427"/>
              <a:gd name="T57" fmla="*/ 2 h 101"/>
              <a:gd name="T58" fmla="*/ 186 w 427"/>
              <a:gd name="T59" fmla="*/ 4 h 101"/>
              <a:gd name="T60" fmla="*/ 68 w 427"/>
              <a:gd name="T61" fmla="*/ 14 h 101"/>
              <a:gd name="T62" fmla="*/ 20 w 427"/>
              <a:gd name="T63" fmla="*/ 50 h 101"/>
              <a:gd name="T64" fmla="*/ 84 w 427"/>
              <a:gd name="T65" fmla="*/ 96 h 101"/>
              <a:gd name="T66" fmla="*/ 146 w 427"/>
              <a:gd name="T67" fmla="*/ 80 h 101"/>
              <a:gd name="T68" fmla="*/ 188 w 427"/>
              <a:gd name="T69" fmla="*/ 79 h 101"/>
              <a:gd name="T70" fmla="*/ 218 w 427"/>
              <a:gd name="T71" fmla="*/ 73 h 101"/>
              <a:gd name="T72" fmla="*/ 235 w 427"/>
              <a:gd name="T73" fmla="*/ 64 h 101"/>
              <a:gd name="T74" fmla="*/ 264 w 427"/>
              <a:gd name="T75" fmla="*/ 58 h 101"/>
              <a:gd name="T76" fmla="*/ 276 w 427"/>
              <a:gd name="T77" fmla="*/ 57 h 101"/>
              <a:gd name="T78" fmla="*/ 263 w 427"/>
              <a:gd name="T79" fmla="*/ 52 h 101"/>
              <a:gd name="T80" fmla="*/ 295 w 427"/>
              <a:gd name="T81" fmla="*/ 37 h 101"/>
              <a:gd name="T82" fmla="*/ 333 w 427"/>
              <a:gd name="T83" fmla="*/ 12 h 101"/>
              <a:gd name="T84" fmla="*/ 160 w 427"/>
              <a:gd name="T85" fmla="*/ 80 h 101"/>
              <a:gd name="T86" fmla="*/ 196 w 427"/>
              <a:gd name="T87" fmla="*/ 7 h 101"/>
              <a:gd name="T88" fmla="*/ 288 w 427"/>
              <a:gd name="T89" fmla="*/ 53 h 101"/>
              <a:gd name="T90" fmla="*/ 288 w 427"/>
              <a:gd name="T91" fmla="*/ 21 h 101"/>
              <a:gd name="T92" fmla="*/ 308 w 427"/>
              <a:gd name="T93" fmla="*/ 23 h 101"/>
              <a:gd name="T94" fmla="*/ 278 w 427"/>
              <a:gd name="T95" fmla="*/ 11 h 101"/>
              <a:gd name="T96" fmla="*/ 216 w 427"/>
              <a:gd name="T97" fmla="*/ 71 h 101"/>
              <a:gd name="T98" fmla="*/ 218 w 427"/>
              <a:gd name="T99" fmla="*/ 7 h 101"/>
              <a:gd name="T100" fmla="*/ 237 w 427"/>
              <a:gd name="T101" fmla="*/ 14 h 101"/>
              <a:gd name="T102" fmla="*/ 301 w 427"/>
              <a:gd name="T103" fmla="*/ 18 h 101"/>
              <a:gd name="T104" fmla="*/ 286 w 427"/>
              <a:gd name="T105" fmla="*/ 22 h 101"/>
              <a:gd name="T106" fmla="*/ 323 w 427"/>
              <a:gd name="T107" fmla="*/ 45 h 101"/>
              <a:gd name="T108" fmla="*/ 151 w 427"/>
              <a:gd name="T109" fmla="*/ 87 h 101"/>
              <a:gd name="T110" fmla="*/ 190 w 427"/>
              <a:gd name="T111" fmla="*/ 82 h 101"/>
              <a:gd name="T112" fmla="*/ 189 w 427"/>
              <a:gd name="T113" fmla="*/ 85 h 101"/>
              <a:gd name="T114" fmla="*/ 222 w 427"/>
              <a:gd name="T115" fmla="*/ 83 h 101"/>
              <a:gd name="T116" fmla="*/ 312 w 427"/>
              <a:gd name="T117" fmla="*/ 83 h 101"/>
              <a:gd name="T118" fmla="*/ 332 w 427"/>
              <a:gd name="T119" fmla="*/ 56 h 101"/>
              <a:gd name="T120" fmla="*/ 369 w 427"/>
              <a:gd name="T121" fmla="*/ 12 h 101"/>
              <a:gd name="T122" fmla="*/ 381 w 427"/>
              <a:gd name="T123" fmla="*/ 15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27" h="101">
                <a:moveTo>
                  <a:pt x="10" y="31"/>
                </a:moveTo>
                <a:cubicBezTo>
                  <a:pt x="5" y="32"/>
                  <a:pt x="3" y="36"/>
                  <a:pt x="0" y="39"/>
                </a:cubicBezTo>
                <a:cubicBezTo>
                  <a:pt x="2" y="46"/>
                  <a:pt x="6" y="39"/>
                  <a:pt x="10" y="37"/>
                </a:cubicBezTo>
                <a:cubicBezTo>
                  <a:pt x="12" y="35"/>
                  <a:pt x="13" y="35"/>
                  <a:pt x="15" y="34"/>
                </a:cubicBezTo>
                <a:cubicBezTo>
                  <a:pt x="13" y="34"/>
                  <a:pt x="11" y="34"/>
                  <a:pt x="10" y="31"/>
                </a:cubicBezTo>
                <a:close/>
                <a:moveTo>
                  <a:pt x="22" y="27"/>
                </a:moveTo>
                <a:cubicBezTo>
                  <a:pt x="20" y="27"/>
                  <a:pt x="19" y="27"/>
                  <a:pt x="19" y="28"/>
                </a:cubicBezTo>
                <a:cubicBezTo>
                  <a:pt x="20" y="28"/>
                  <a:pt x="21" y="28"/>
                  <a:pt x="22" y="27"/>
                </a:cubicBezTo>
                <a:close/>
                <a:moveTo>
                  <a:pt x="52" y="100"/>
                </a:moveTo>
                <a:cubicBezTo>
                  <a:pt x="54" y="101"/>
                  <a:pt x="57" y="99"/>
                  <a:pt x="58" y="98"/>
                </a:cubicBezTo>
                <a:cubicBezTo>
                  <a:pt x="56" y="98"/>
                  <a:pt x="52" y="98"/>
                  <a:pt x="52" y="100"/>
                </a:cubicBezTo>
                <a:close/>
                <a:moveTo>
                  <a:pt x="134" y="84"/>
                </a:moveTo>
                <a:cubicBezTo>
                  <a:pt x="135" y="84"/>
                  <a:pt x="136" y="84"/>
                  <a:pt x="137" y="84"/>
                </a:cubicBezTo>
                <a:cubicBezTo>
                  <a:pt x="136" y="83"/>
                  <a:pt x="135" y="83"/>
                  <a:pt x="134" y="83"/>
                </a:cubicBezTo>
                <a:lnTo>
                  <a:pt x="134" y="84"/>
                </a:lnTo>
                <a:close/>
                <a:moveTo>
                  <a:pt x="147" y="85"/>
                </a:moveTo>
                <a:cubicBezTo>
                  <a:pt x="149" y="85"/>
                  <a:pt x="150" y="85"/>
                  <a:pt x="151" y="85"/>
                </a:cubicBezTo>
                <a:cubicBezTo>
                  <a:pt x="150" y="85"/>
                  <a:pt x="148" y="84"/>
                  <a:pt x="147" y="85"/>
                </a:cubicBezTo>
                <a:close/>
                <a:moveTo>
                  <a:pt x="149" y="80"/>
                </a:moveTo>
                <a:cubicBezTo>
                  <a:pt x="148" y="80"/>
                  <a:pt x="148" y="80"/>
                  <a:pt x="147" y="80"/>
                </a:cubicBezTo>
                <a:cubicBezTo>
                  <a:pt x="148" y="81"/>
                  <a:pt x="149" y="81"/>
                  <a:pt x="149" y="80"/>
                </a:cubicBezTo>
                <a:close/>
                <a:moveTo>
                  <a:pt x="183" y="81"/>
                </a:moveTo>
                <a:cubicBezTo>
                  <a:pt x="182" y="81"/>
                  <a:pt x="178" y="81"/>
                  <a:pt x="178" y="82"/>
                </a:cubicBezTo>
                <a:cubicBezTo>
                  <a:pt x="179" y="81"/>
                  <a:pt x="181" y="82"/>
                  <a:pt x="183" y="81"/>
                </a:cubicBezTo>
                <a:close/>
                <a:moveTo>
                  <a:pt x="187" y="81"/>
                </a:moveTo>
                <a:cubicBezTo>
                  <a:pt x="186" y="81"/>
                  <a:pt x="184" y="81"/>
                  <a:pt x="184" y="81"/>
                </a:cubicBezTo>
                <a:cubicBezTo>
                  <a:pt x="185" y="81"/>
                  <a:pt x="186" y="82"/>
                  <a:pt x="187" y="81"/>
                </a:cubicBezTo>
                <a:close/>
                <a:moveTo>
                  <a:pt x="189" y="81"/>
                </a:moveTo>
                <a:cubicBezTo>
                  <a:pt x="189" y="80"/>
                  <a:pt x="187" y="81"/>
                  <a:pt x="187" y="81"/>
                </a:cubicBezTo>
                <a:cubicBezTo>
                  <a:pt x="188" y="81"/>
                  <a:pt x="188" y="81"/>
                  <a:pt x="189" y="81"/>
                </a:cubicBezTo>
                <a:close/>
                <a:moveTo>
                  <a:pt x="202" y="80"/>
                </a:moveTo>
                <a:cubicBezTo>
                  <a:pt x="203" y="81"/>
                  <a:pt x="204" y="81"/>
                  <a:pt x="205" y="80"/>
                </a:cubicBezTo>
                <a:cubicBezTo>
                  <a:pt x="204" y="80"/>
                  <a:pt x="203" y="80"/>
                  <a:pt x="202" y="80"/>
                </a:cubicBezTo>
                <a:close/>
                <a:moveTo>
                  <a:pt x="204" y="81"/>
                </a:moveTo>
                <a:cubicBezTo>
                  <a:pt x="205" y="81"/>
                  <a:pt x="208" y="82"/>
                  <a:pt x="209" y="81"/>
                </a:cubicBezTo>
                <a:cubicBezTo>
                  <a:pt x="207" y="80"/>
                  <a:pt x="206" y="81"/>
                  <a:pt x="204" y="81"/>
                </a:cubicBezTo>
                <a:close/>
                <a:moveTo>
                  <a:pt x="207" y="83"/>
                </a:moveTo>
                <a:cubicBezTo>
                  <a:pt x="208" y="83"/>
                  <a:pt x="208" y="83"/>
                  <a:pt x="208" y="83"/>
                </a:cubicBezTo>
                <a:cubicBezTo>
                  <a:pt x="208" y="82"/>
                  <a:pt x="207" y="82"/>
                  <a:pt x="207" y="83"/>
                </a:cubicBezTo>
                <a:close/>
                <a:moveTo>
                  <a:pt x="212" y="81"/>
                </a:moveTo>
                <a:cubicBezTo>
                  <a:pt x="211" y="80"/>
                  <a:pt x="209" y="80"/>
                  <a:pt x="209" y="81"/>
                </a:cubicBezTo>
                <a:cubicBezTo>
                  <a:pt x="210" y="80"/>
                  <a:pt x="211" y="81"/>
                  <a:pt x="212" y="81"/>
                </a:cubicBezTo>
                <a:close/>
                <a:moveTo>
                  <a:pt x="209" y="82"/>
                </a:moveTo>
                <a:cubicBezTo>
                  <a:pt x="210" y="82"/>
                  <a:pt x="210" y="82"/>
                  <a:pt x="210" y="83"/>
                </a:cubicBezTo>
                <a:cubicBezTo>
                  <a:pt x="211" y="82"/>
                  <a:pt x="213" y="83"/>
                  <a:pt x="215" y="82"/>
                </a:cubicBezTo>
                <a:cubicBezTo>
                  <a:pt x="213" y="82"/>
                  <a:pt x="211" y="81"/>
                  <a:pt x="209" y="82"/>
                </a:cubicBezTo>
                <a:close/>
                <a:moveTo>
                  <a:pt x="212" y="84"/>
                </a:moveTo>
                <a:cubicBezTo>
                  <a:pt x="213" y="84"/>
                  <a:pt x="214" y="85"/>
                  <a:pt x="214" y="83"/>
                </a:cubicBezTo>
                <a:cubicBezTo>
                  <a:pt x="213" y="83"/>
                  <a:pt x="212" y="83"/>
                  <a:pt x="212" y="84"/>
                </a:cubicBezTo>
                <a:close/>
                <a:moveTo>
                  <a:pt x="213" y="77"/>
                </a:moveTo>
                <a:cubicBezTo>
                  <a:pt x="214" y="77"/>
                  <a:pt x="215" y="78"/>
                  <a:pt x="216" y="77"/>
                </a:cubicBezTo>
                <a:cubicBezTo>
                  <a:pt x="215" y="77"/>
                  <a:pt x="213" y="77"/>
                  <a:pt x="213" y="77"/>
                </a:cubicBezTo>
                <a:close/>
                <a:moveTo>
                  <a:pt x="217" y="81"/>
                </a:moveTo>
                <a:cubicBezTo>
                  <a:pt x="217" y="80"/>
                  <a:pt x="218" y="81"/>
                  <a:pt x="218" y="80"/>
                </a:cubicBezTo>
                <a:cubicBezTo>
                  <a:pt x="218" y="81"/>
                  <a:pt x="217" y="80"/>
                  <a:pt x="217" y="81"/>
                </a:cubicBezTo>
                <a:close/>
                <a:moveTo>
                  <a:pt x="217" y="77"/>
                </a:moveTo>
                <a:cubicBezTo>
                  <a:pt x="218" y="77"/>
                  <a:pt x="219" y="77"/>
                  <a:pt x="219" y="77"/>
                </a:cubicBezTo>
                <a:cubicBezTo>
                  <a:pt x="219" y="76"/>
                  <a:pt x="217" y="77"/>
                  <a:pt x="217" y="77"/>
                </a:cubicBezTo>
                <a:close/>
                <a:moveTo>
                  <a:pt x="218" y="74"/>
                </a:moveTo>
                <a:cubicBezTo>
                  <a:pt x="220" y="74"/>
                  <a:pt x="220" y="74"/>
                  <a:pt x="220" y="74"/>
                </a:cubicBezTo>
                <a:cubicBezTo>
                  <a:pt x="220" y="73"/>
                  <a:pt x="218" y="73"/>
                  <a:pt x="218" y="74"/>
                </a:cubicBezTo>
                <a:close/>
                <a:moveTo>
                  <a:pt x="229" y="83"/>
                </a:moveTo>
                <a:cubicBezTo>
                  <a:pt x="230" y="83"/>
                  <a:pt x="232" y="83"/>
                  <a:pt x="232" y="82"/>
                </a:cubicBezTo>
                <a:cubicBezTo>
                  <a:pt x="232" y="83"/>
                  <a:pt x="229" y="82"/>
                  <a:pt x="229" y="83"/>
                </a:cubicBezTo>
                <a:close/>
                <a:moveTo>
                  <a:pt x="232" y="74"/>
                </a:moveTo>
                <a:cubicBezTo>
                  <a:pt x="233" y="74"/>
                  <a:pt x="234" y="75"/>
                  <a:pt x="234" y="74"/>
                </a:cubicBezTo>
                <a:cubicBezTo>
                  <a:pt x="233" y="74"/>
                  <a:pt x="232" y="74"/>
                  <a:pt x="232" y="74"/>
                </a:cubicBezTo>
                <a:close/>
                <a:moveTo>
                  <a:pt x="237" y="85"/>
                </a:moveTo>
                <a:cubicBezTo>
                  <a:pt x="237" y="85"/>
                  <a:pt x="237" y="85"/>
                  <a:pt x="238" y="85"/>
                </a:cubicBezTo>
                <a:cubicBezTo>
                  <a:pt x="237" y="85"/>
                  <a:pt x="237" y="85"/>
                  <a:pt x="237" y="85"/>
                </a:cubicBezTo>
                <a:close/>
                <a:moveTo>
                  <a:pt x="234" y="86"/>
                </a:moveTo>
                <a:cubicBezTo>
                  <a:pt x="235" y="87"/>
                  <a:pt x="237" y="85"/>
                  <a:pt x="237" y="85"/>
                </a:cubicBezTo>
                <a:cubicBezTo>
                  <a:pt x="236" y="85"/>
                  <a:pt x="235" y="85"/>
                  <a:pt x="234" y="85"/>
                </a:cubicBezTo>
                <a:lnTo>
                  <a:pt x="234" y="86"/>
                </a:lnTo>
                <a:close/>
                <a:moveTo>
                  <a:pt x="237" y="83"/>
                </a:moveTo>
                <a:cubicBezTo>
                  <a:pt x="238" y="83"/>
                  <a:pt x="238" y="83"/>
                  <a:pt x="238" y="83"/>
                </a:cubicBezTo>
                <a:cubicBezTo>
                  <a:pt x="238" y="82"/>
                  <a:pt x="237" y="82"/>
                  <a:pt x="237" y="83"/>
                </a:cubicBezTo>
                <a:close/>
                <a:moveTo>
                  <a:pt x="244" y="82"/>
                </a:moveTo>
                <a:cubicBezTo>
                  <a:pt x="243" y="82"/>
                  <a:pt x="240" y="82"/>
                  <a:pt x="239" y="82"/>
                </a:cubicBezTo>
                <a:cubicBezTo>
                  <a:pt x="241" y="82"/>
                  <a:pt x="243" y="83"/>
                  <a:pt x="244" y="82"/>
                </a:cubicBezTo>
                <a:close/>
                <a:moveTo>
                  <a:pt x="241" y="79"/>
                </a:moveTo>
                <a:cubicBezTo>
                  <a:pt x="240" y="79"/>
                  <a:pt x="240" y="79"/>
                  <a:pt x="239" y="79"/>
                </a:cubicBezTo>
                <a:cubicBezTo>
                  <a:pt x="240" y="79"/>
                  <a:pt x="241" y="80"/>
                  <a:pt x="241" y="79"/>
                </a:cubicBezTo>
                <a:close/>
                <a:moveTo>
                  <a:pt x="250" y="84"/>
                </a:moveTo>
                <a:cubicBezTo>
                  <a:pt x="247" y="83"/>
                  <a:pt x="242" y="84"/>
                  <a:pt x="240" y="84"/>
                </a:cubicBezTo>
                <a:cubicBezTo>
                  <a:pt x="243" y="85"/>
                  <a:pt x="246" y="83"/>
                  <a:pt x="247" y="85"/>
                </a:cubicBezTo>
                <a:cubicBezTo>
                  <a:pt x="248" y="84"/>
                  <a:pt x="249" y="84"/>
                  <a:pt x="250" y="84"/>
                </a:cubicBezTo>
                <a:cubicBezTo>
                  <a:pt x="251" y="84"/>
                  <a:pt x="250" y="84"/>
                  <a:pt x="250" y="84"/>
                </a:cubicBezTo>
                <a:close/>
                <a:moveTo>
                  <a:pt x="240" y="85"/>
                </a:moveTo>
                <a:cubicBezTo>
                  <a:pt x="243" y="85"/>
                  <a:pt x="244" y="85"/>
                  <a:pt x="245" y="85"/>
                </a:cubicBezTo>
                <a:cubicBezTo>
                  <a:pt x="244" y="85"/>
                  <a:pt x="241" y="84"/>
                  <a:pt x="240" y="85"/>
                </a:cubicBezTo>
                <a:close/>
                <a:moveTo>
                  <a:pt x="244" y="70"/>
                </a:moveTo>
                <a:cubicBezTo>
                  <a:pt x="244" y="70"/>
                  <a:pt x="242" y="70"/>
                  <a:pt x="242" y="70"/>
                </a:cubicBezTo>
                <a:cubicBezTo>
                  <a:pt x="243" y="70"/>
                  <a:pt x="245" y="71"/>
                  <a:pt x="244" y="70"/>
                </a:cubicBezTo>
                <a:close/>
                <a:moveTo>
                  <a:pt x="248" y="64"/>
                </a:moveTo>
                <a:cubicBezTo>
                  <a:pt x="250" y="64"/>
                  <a:pt x="251" y="65"/>
                  <a:pt x="252" y="64"/>
                </a:cubicBezTo>
                <a:cubicBezTo>
                  <a:pt x="252" y="64"/>
                  <a:pt x="249" y="63"/>
                  <a:pt x="248" y="64"/>
                </a:cubicBezTo>
                <a:close/>
                <a:moveTo>
                  <a:pt x="255" y="60"/>
                </a:moveTo>
                <a:cubicBezTo>
                  <a:pt x="255" y="60"/>
                  <a:pt x="252" y="59"/>
                  <a:pt x="253" y="60"/>
                </a:cubicBezTo>
                <a:cubicBezTo>
                  <a:pt x="254" y="60"/>
                  <a:pt x="259" y="60"/>
                  <a:pt x="255" y="60"/>
                </a:cubicBezTo>
                <a:close/>
                <a:moveTo>
                  <a:pt x="255" y="82"/>
                </a:moveTo>
                <a:cubicBezTo>
                  <a:pt x="256" y="82"/>
                  <a:pt x="257" y="82"/>
                  <a:pt x="257" y="82"/>
                </a:cubicBezTo>
                <a:cubicBezTo>
                  <a:pt x="256" y="82"/>
                  <a:pt x="255" y="81"/>
                  <a:pt x="255" y="82"/>
                </a:cubicBezTo>
                <a:close/>
                <a:moveTo>
                  <a:pt x="257" y="62"/>
                </a:moveTo>
                <a:cubicBezTo>
                  <a:pt x="256" y="62"/>
                  <a:pt x="255" y="61"/>
                  <a:pt x="255" y="62"/>
                </a:cubicBezTo>
                <a:cubicBezTo>
                  <a:pt x="256" y="62"/>
                  <a:pt x="256" y="62"/>
                  <a:pt x="257" y="62"/>
                </a:cubicBezTo>
                <a:close/>
                <a:moveTo>
                  <a:pt x="259" y="82"/>
                </a:moveTo>
                <a:cubicBezTo>
                  <a:pt x="260" y="82"/>
                  <a:pt x="262" y="82"/>
                  <a:pt x="263" y="81"/>
                </a:cubicBezTo>
                <a:cubicBezTo>
                  <a:pt x="262" y="81"/>
                  <a:pt x="260" y="81"/>
                  <a:pt x="259" y="82"/>
                </a:cubicBezTo>
                <a:close/>
                <a:moveTo>
                  <a:pt x="259" y="79"/>
                </a:moveTo>
                <a:cubicBezTo>
                  <a:pt x="260" y="79"/>
                  <a:pt x="261" y="79"/>
                  <a:pt x="263" y="79"/>
                </a:cubicBezTo>
                <a:cubicBezTo>
                  <a:pt x="263" y="78"/>
                  <a:pt x="260" y="78"/>
                  <a:pt x="259" y="79"/>
                </a:cubicBezTo>
                <a:close/>
                <a:moveTo>
                  <a:pt x="260" y="81"/>
                </a:moveTo>
                <a:cubicBezTo>
                  <a:pt x="261" y="81"/>
                  <a:pt x="263" y="81"/>
                  <a:pt x="264" y="80"/>
                </a:cubicBezTo>
                <a:cubicBezTo>
                  <a:pt x="263" y="80"/>
                  <a:pt x="260" y="80"/>
                  <a:pt x="260" y="81"/>
                </a:cubicBezTo>
                <a:close/>
                <a:moveTo>
                  <a:pt x="267" y="82"/>
                </a:moveTo>
                <a:cubicBezTo>
                  <a:pt x="267" y="82"/>
                  <a:pt x="268" y="82"/>
                  <a:pt x="268" y="82"/>
                </a:cubicBezTo>
                <a:cubicBezTo>
                  <a:pt x="268" y="82"/>
                  <a:pt x="268" y="82"/>
                  <a:pt x="268" y="81"/>
                </a:cubicBezTo>
                <a:cubicBezTo>
                  <a:pt x="268" y="81"/>
                  <a:pt x="267" y="82"/>
                  <a:pt x="267" y="82"/>
                </a:cubicBezTo>
                <a:close/>
                <a:moveTo>
                  <a:pt x="267" y="60"/>
                </a:moveTo>
                <a:cubicBezTo>
                  <a:pt x="270" y="60"/>
                  <a:pt x="268" y="59"/>
                  <a:pt x="267" y="60"/>
                </a:cubicBezTo>
                <a:close/>
                <a:moveTo>
                  <a:pt x="267" y="55"/>
                </a:moveTo>
                <a:cubicBezTo>
                  <a:pt x="269" y="55"/>
                  <a:pt x="268" y="54"/>
                  <a:pt x="267" y="55"/>
                </a:cubicBezTo>
                <a:close/>
                <a:moveTo>
                  <a:pt x="270" y="62"/>
                </a:moveTo>
                <a:cubicBezTo>
                  <a:pt x="270" y="62"/>
                  <a:pt x="272" y="62"/>
                  <a:pt x="272" y="62"/>
                </a:cubicBezTo>
                <a:cubicBezTo>
                  <a:pt x="272" y="62"/>
                  <a:pt x="270" y="61"/>
                  <a:pt x="270" y="62"/>
                </a:cubicBezTo>
                <a:close/>
                <a:moveTo>
                  <a:pt x="273" y="63"/>
                </a:moveTo>
                <a:cubicBezTo>
                  <a:pt x="279" y="63"/>
                  <a:pt x="283" y="64"/>
                  <a:pt x="287" y="64"/>
                </a:cubicBezTo>
                <a:cubicBezTo>
                  <a:pt x="283" y="63"/>
                  <a:pt x="277" y="63"/>
                  <a:pt x="273" y="63"/>
                </a:cubicBezTo>
                <a:close/>
                <a:moveTo>
                  <a:pt x="276" y="60"/>
                </a:moveTo>
                <a:cubicBezTo>
                  <a:pt x="277" y="60"/>
                  <a:pt x="278" y="60"/>
                  <a:pt x="278" y="60"/>
                </a:cubicBezTo>
                <a:cubicBezTo>
                  <a:pt x="278" y="59"/>
                  <a:pt x="277" y="59"/>
                  <a:pt x="276" y="60"/>
                </a:cubicBezTo>
                <a:close/>
                <a:moveTo>
                  <a:pt x="277" y="57"/>
                </a:moveTo>
                <a:cubicBezTo>
                  <a:pt x="278" y="57"/>
                  <a:pt x="280" y="57"/>
                  <a:pt x="281" y="57"/>
                </a:cubicBezTo>
                <a:cubicBezTo>
                  <a:pt x="279" y="57"/>
                  <a:pt x="278" y="56"/>
                  <a:pt x="277" y="57"/>
                </a:cubicBezTo>
                <a:close/>
                <a:moveTo>
                  <a:pt x="281" y="62"/>
                </a:moveTo>
                <a:cubicBezTo>
                  <a:pt x="281" y="61"/>
                  <a:pt x="278" y="61"/>
                  <a:pt x="277" y="62"/>
                </a:cubicBezTo>
                <a:cubicBezTo>
                  <a:pt x="279" y="62"/>
                  <a:pt x="280" y="62"/>
                  <a:pt x="281" y="62"/>
                </a:cubicBezTo>
                <a:close/>
                <a:moveTo>
                  <a:pt x="284" y="0"/>
                </a:moveTo>
                <a:cubicBezTo>
                  <a:pt x="282" y="0"/>
                  <a:pt x="280" y="0"/>
                  <a:pt x="278" y="1"/>
                </a:cubicBezTo>
                <a:cubicBezTo>
                  <a:pt x="280" y="1"/>
                  <a:pt x="283" y="1"/>
                  <a:pt x="284" y="0"/>
                </a:cubicBezTo>
                <a:close/>
                <a:moveTo>
                  <a:pt x="279" y="3"/>
                </a:moveTo>
                <a:cubicBezTo>
                  <a:pt x="280" y="3"/>
                  <a:pt x="280" y="3"/>
                  <a:pt x="281" y="3"/>
                </a:cubicBezTo>
                <a:cubicBezTo>
                  <a:pt x="281" y="2"/>
                  <a:pt x="279" y="3"/>
                  <a:pt x="279" y="3"/>
                </a:cubicBezTo>
                <a:close/>
                <a:moveTo>
                  <a:pt x="282" y="82"/>
                </a:moveTo>
                <a:cubicBezTo>
                  <a:pt x="283" y="82"/>
                  <a:pt x="284" y="82"/>
                  <a:pt x="285" y="82"/>
                </a:cubicBezTo>
                <a:cubicBezTo>
                  <a:pt x="284" y="81"/>
                  <a:pt x="283" y="81"/>
                  <a:pt x="282" y="82"/>
                </a:cubicBezTo>
                <a:close/>
                <a:moveTo>
                  <a:pt x="288" y="85"/>
                </a:moveTo>
                <a:cubicBezTo>
                  <a:pt x="288" y="85"/>
                  <a:pt x="288" y="84"/>
                  <a:pt x="287" y="85"/>
                </a:cubicBezTo>
                <a:cubicBezTo>
                  <a:pt x="287" y="85"/>
                  <a:pt x="287" y="86"/>
                  <a:pt x="288" y="86"/>
                </a:cubicBezTo>
                <a:cubicBezTo>
                  <a:pt x="287" y="85"/>
                  <a:pt x="289" y="85"/>
                  <a:pt x="288" y="85"/>
                </a:cubicBezTo>
                <a:close/>
                <a:moveTo>
                  <a:pt x="295" y="83"/>
                </a:moveTo>
                <a:cubicBezTo>
                  <a:pt x="295" y="84"/>
                  <a:pt x="295" y="84"/>
                  <a:pt x="295" y="85"/>
                </a:cubicBezTo>
                <a:cubicBezTo>
                  <a:pt x="296" y="85"/>
                  <a:pt x="296" y="85"/>
                  <a:pt x="296" y="85"/>
                </a:cubicBezTo>
                <a:cubicBezTo>
                  <a:pt x="296" y="83"/>
                  <a:pt x="298" y="84"/>
                  <a:pt x="298" y="83"/>
                </a:cubicBezTo>
                <a:cubicBezTo>
                  <a:pt x="297" y="83"/>
                  <a:pt x="296" y="83"/>
                  <a:pt x="295" y="83"/>
                </a:cubicBezTo>
                <a:close/>
                <a:moveTo>
                  <a:pt x="303" y="9"/>
                </a:moveTo>
                <a:cubicBezTo>
                  <a:pt x="301" y="9"/>
                  <a:pt x="299" y="9"/>
                  <a:pt x="297" y="9"/>
                </a:cubicBezTo>
                <a:cubicBezTo>
                  <a:pt x="299" y="9"/>
                  <a:pt x="302" y="10"/>
                  <a:pt x="303" y="9"/>
                </a:cubicBezTo>
                <a:close/>
                <a:moveTo>
                  <a:pt x="305" y="86"/>
                </a:moveTo>
                <a:cubicBezTo>
                  <a:pt x="306" y="86"/>
                  <a:pt x="307" y="85"/>
                  <a:pt x="307" y="85"/>
                </a:cubicBezTo>
                <a:cubicBezTo>
                  <a:pt x="305" y="85"/>
                  <a:pt x="305" y="85"/>
                  <a:pt x="305" y="85"/>
                </a:cubicBezTo>
                <a:cubicBezTo>
                  <a:pt x="306" y="86"/>
                  <a:pt x="305" y="85"/>
                  <a:pt x="305" y="86"/>
                </a:cubicBezTo>
                <a:close/>
                <a:moveTo>
                  <a:pt x="308" y="79"/>
                </a:moveTo>
                <a:cubicBezTo>
                  <a:pt x="309" y="79"/>
                  <a:pt x="311" y="79"/>
                  <a:pt x="312" y="79"/>
                </a:cubicBezTo>
                <a:cubicBezTo>
                  <a:pt x="310" y="79"/>
                  <a:pt x="309" y="78"/>
                  <a:pt x="308" y="79"/>
                </a:cubicBezTo>
                <a:close/>
                <a:moveTo>
                  <a:pt x="311" y="73"/>
                </a:moveTo>
                <a:cubicBezTo>
                  <a:pt x="311" y="73"/>
                  <a:pt x="312" y="74"/>
                  <a:pt x="312" y="73"/>
                </a:cubicBezTo>
                <a:cubicBezTo>
                  <a:pt x="311" y="73"/>
                  <a:pt x="311" y="73"/>
                  <a:pt x="311" y="73"/>
                </a:cubicBezTo>
                <a:close/>
                <a:moveTo>
                  <a:pt x="345" y="75"/>
                </a:moveTo>
                <a:cubicBezTo>
                  <a:pt x="345" y="75"/>
                  <a:pt x="344" y="74"/>
                  <a:pt x="343" y="74"/>
                </a:cubicBezTo>
                <a:cubicBezTo>
                  <a:pt x="337" y="74"/>
                  <a:pt x="331" y="74"/>
                  <a:pt x="324" y="73"/>
                </a:cubicBezTo>
                <a:cubicBezTo>
                  <a:pt x="320" y="73"/>
                  <a:pt x="316" y="72"/>
                  <a:pt x="313" y="73"/>
                </a:cubicBezTo>
                <a:cubicBezTo>
                  <a:pt x="316" y="75"/>
                  <a:pt x="319" y="73"/>
                  <a:pt x="323" y="74"/>
                </a:cubicBezTo>
                <a:cubicBezTo>
                  <a:pt x="322" y="75"/>
                  <a:pt x="320" y="75"/>
                  <a:pt x="320" y="75"/>
                </a:cubicBezTo>
                <a:cubicBezTo>
                  <a:pt x="327" y="76"/>
                  <a:pt x="329" y="75"/>
                  <a:pt x="337" y="75"/>
                </a:cubicBezTo>
                <a:cubicBezTo>
                  <a:pt x="338" y="75"/>
                  <a:pt x="338" y="76"/>
                  <a:pt x="338" y="76"/>
                </a:cubicBezTo>
                <a:cubicBezTo>
                  <a:pt x="339" y="76"/>
                  <a:pt x="338" y="75"/>
                  <a:pt x="338" y="75"/>
                </a:cubicBezTo>
                <a:cubicBezTo>
                  <a:pt x="342" y="75"/>
                  <a:pt x="350" y="75"/>
                  <a:pt x="355" y="75"/>
                </a:cubicBezTo>
                <a:cubicBezTo>
                  <a:pt x="353" y="75"/>
                  <a:pt x="351" y="75"/>
                  <a:pt x="349" y="75"/>
                </a:cubicBezTo>
                <a:cubicBezTo>
                  <a:pt x="347" y="75"/>
                  <a:pt x="346" y="75"/>
                  <a:pt x="345" y="75"/>
                </a:cubicBezTo>
                <a:close/>
                <a:moveTo>
                  <a:pt x="316" y="85"/>
                </a:moveTo>
                <a:cubicBezTo>
                  <a:pt x="317" y="85"/>
                  <a:pt x="319" y="86"/>
                  <a:pt x="319" y="85"/>
                </a:cubicBezTo>
                <a:cubicBezTo>
                  <a:pt x="318" y="85"/>
                  <a:pt x="316" y="84"/>
                  <a:pt x="316" y="85"/>
                </a:cubicBezTo>
                <a:close/>
                <a:moveTo>
                  <a:pt x="318" y="38"/>
                </a:moveTo>
                <a:cubicBezTo>
                  <a:pt x="320" y="38"/>
                  <a:pt x="322" y="39"/>
                  <a:pt x="324" y="38"/>
                </a:cubicBezTo>
                <a:cubicBezTo>
                  <a:pt x="323" y="38"/>
                  <a:pt x="320" y="37"/>
                  <a:pt x="318" y="38"/>
                </a:cubicBezTo>
                <a:close/>
                <a:moveTo>
                  <a:pt x="321" y="53"/>
                </a:moveTo>
                <a:cubicBezTo>
                  <a:pt x="322" y="53"/>
                  <a:pt x="324" y="53"/>
                  <a:pt x="325" y="53"/>
                </a:cubicBezTo>
                <a:cubicBezTo>
                  <a:pt x="324" y="52"/>
                  <a:pt x="322" y="52"/>
                  <a:pt x="321" y="53"/>
                </a:cubicBezTo>
                <a:close/>
                <a:moveTo>
                  <a:pt x="321" y="37"/>
                </a:moveTo>
                <a:cubicBezTo>
                  <a:pt x="323" y="37"/>
                  <a:pt x="323" y="37"/>
                  <a:pt x="323" y="37"/>
                </a:cubicBezTo>
                <a:cubicBezTo>
                  <a:pt x="323" y="36"/>
                  <a:pt x="321" y="36"/>
                  <a:pt x="321" y="37"/>
                </a:cubicBezTo>
                <a:close/>
                <a:moveTo>
                  <a:pt x="332" y="37"/>
                </a:moveTo>
                <a:cubicBezTo>
                  <a:pt x="330" y="36"/>
                  <a:pt x="327" y="36"/>
                  <a:pt x="324" y="37"/>
                </a:cubicBezTo>
                <a:cubicBezTo>
                  <a:pt x="327" y="37"/>
                  <a:pt x="330" y="37"/>
                  <a:pt x="332" y="37"/>
                </a:cubicBezTo>
                <a:close/>
                <a:moveTo>
                  <a:pt x="328" y="38"/>
                </a:moveTo>
                <a:cubicBezTo>
                  <a:pt x="328" y="38"/>
                  <a:pt x="326" y="38"/>
                  <a:pt x="326" y="38"/>
                </a:cubicBezTo>
                <a:cubicBezTo>
                  <a:pt x="326" y="39"/>
                  <a:pt x="328" y="39"/>
                  <a:pt x="328" y="38"/>
                </a:cubicBezTo>
                <a:close/>
                <a:moveTo>
                  <a:pt x="333" y="68"/>
                </a:moveTo>
                <a:cubicBezTo>
                  <a:pt x="336" y="68"/>
                  <a:pt x="336" y="68"/>
                  <a:pt x="338" y="68"/>
                </a:cubicBezTo>
                <a:cubicBezTo>
                  <a:pt x="338" y="67"/>
                  <a:pt x="334" y="68"/>
                  <a:pt x="333" y="68"/>
                </a:cubicBezTo>
                <a:close/>
                <a:moveTo>
                  <a:pt x="334" y="8"/>
                </a:moveTo>
                <a:cubicBezTo>
                  <a:pt x="334" y="8"/>
                  <a:pt x="333" y="8"/>
                  <a:pt x="333" y="8"/>
                </a:cubicBezTo>
                <a:cubicBezTo>
                  <a:pt x="334" y="8"/>
                  <a:pt x="334" y="9"/>
                  <a:pt x="334" y="8"/>
                </a:cubicBezTo>
                <a:close/>
                <a:moveTo>
                  <a:pt x="334" y="39"/>
                </a:moveTo>
                <a:cubicBezTo>
                  <a:pt x="336" y="39"/>
                  <a:pt x="338" y="39"/>
                  <a:pt x="339" y="39"/>
                </a:cubicBezTo>
                <a:cubicBezTo>
                  <a:pt x="338" y="39"/>
                  <a:pt x="335" y="38"/>
                  <a:pt x="334" y="39"/>
                </a:cubicBezTo>
                <a:close/>
                <a:moveTo>
                  <a:pt x="334" y="46"/>
                </a:moveTo>
                <a:cubicBezTo>
                  <a:pt x="345" y="47"/>
                  <a:pt x="356" y="47"/>
                  <a:pt x="367" y="47"/>
                </a:cubicBezTo>
                <a:cubicBezTo>
                  <a:pt x="356" y="47"/>
                  <a:pt x="345" y="45"/>
                  <a:pt x="334" y="46"/>
                </a:cubicBezTo>
                <a:close/>
                <a:moveTo>
                  <a:pt x="335" y="30"/>
                </a:moveTo>
                <a:cubicBezTo>
                  <a:pt x="336" y="30"/>
                  <a:pt x="338" y="30"/>
                  <a:pt x="337" y="30"/>
                </a:cubicBezTo>
                <a:cubicBezTo>
                  <a:pt x="337" y="30"/>
                  <a:pt x="335" y="30"/>
                  <a:pt x="335" y="30"/>
                </a:cubicBezTo>
                <a:close/>
                <a:moveTo>
                  <a:pt x="341" y="68"/>
                </a:moveTo>
                <a:cubicBezTo>
                  <a:pt x="340" y="68"/>
                  <a:pt x="339" y="67"/>
                  <a:pt x="338" y="68"/>
                </a:cubicBezTo>
                <a:cubicBezTo>
                  <a:pt x="339" y="68"/>
                  <a:pt x="341" y="69"/>
                  <a:pt x="341" y="68"/>
                </a:cubicBezTo>
                <a:close/>
                <a:moveTo>
                  <a:pt x="348" y="39"/>
                </a:moveTo>
                <a:cubicBezTo>
                  <a:pt x="345" y="39"/>
                  <a:pt x="342" y="39"/>
                  <a:pt x="340" y="39"/>
                </a:cubicBezTo>
                <a:cubicBezTo>
                  <a:pt x="342" y="39"/>
                  <a:pt x="346" y="40"/>
                  <a:pt x="348" y="39"/>
                </a:cubicBezTo>
                <a:close/>
                <a:moveTo>
                  <a:pt x="343" y="11"/>
                </a:moveTo>
                <a:cubicBezTo>
                  <a:pt x="344" y="11"/>
                  <a:pt x="346" y="11"/>
                  <a:pt x="345" y="11"/>
                </a:cubicBezTo>
                <a:cubicBezTo>
                  <a:pt x="345" y="11"/>
                  <a:pt x="343" y="11"/>
                  <a:pt x="343" y="11"/>
                </a:cubicBezTo>
                <a:close/>
                <a:moveTo>
                  <a:pt x="352" y="11"/>
                </a:moveTo>
                <a:cubicBezTo>
                  <a:pt x="351" y="11"/>
                  <a:pt x="350" y="11"/>
                  <a:pt x="350" y="12"/>
                </a:cubicBezTo>
                <a:cubicBezTo>
                  <a:pt x="351" y="12"/>
                  <a:pt x="352" y="12"/>
                  <a:pt x="352" y="11"/>
                </a:cubicBezTo>
                <a:close/>
                <a:moveTo>
                  <a:pt x="351" y="40"/>
                </a:moveTo>
                <a:cubicBezTo>
                  <a:pt x="353" y="40"/>
                  <a:pt x="355" y="40"/>
                  <a:pt x="352" y="40"/>
                </a:cubicBezTo>
                <a:cubicBezTo>
                  <a:pt x="352" y="40"/>
                  <a:pt x="352" y="39"/>
                  <a:pt x="351" y="40"/>
                </a:cubicBezTo>
                <a:close/>
                <a:moveTo>
                  <a:pt x="353" y="12"/>
                </a:moveTo>
                <a:cubicBezTo>
                  <a:pt x="355" y="12"/>
                  <a:pt x="356" y="13"/>
                  <a:pt x="357" y="12"/>
                </a:cubicBezTo>
                <a:cubicBezTo>
                  <a:pt x="356" y="12"/>
                  <a:pt x="353" y="11"/>
                  <a:pt x="353" y="12"/>
                </a:cubicBezTo>
                <a:cubicBezTo>
                  <a:pt x="353" y="12"/>
                  <a:pt x="353" y="12"/>
                  <a:pt x="353" y="12"/>
                </a:cubicBezTo>
                <a:close/>
                <a:moveTo>
                  <a:pt x="354" y="40"/>
                </a:moveTo>
                <a:cubicBezTo>
                  <a:pt x="355" y="40"/>
                  <a:pt x="357" y="40"/>
                  <a:pt x="357" y="40"/>
                </a:cubicBezTo>
                <a:cubicBezTo>
                  <a:pt x="356" y="40"/>
                  <a:pt x="355" y="39"/>
                  <a:pt x="354" y="40"/>
                </a:cubicBezTo>
                <a:close/>
                <a:moveTo>
                  <a:pt x="361" y="17"/>
                </a:moveTo>
                <a:cubicBezTo>
                  <a:pt x="360" y="16"/>
                  <a:pt x="357" y="15"/>
                  <a:pt x="356" y="16"/>
                </a:cubicBezTo>
                <a:cubicBezTo>
                  <a:pt x="358" y="16"/>
                  <a:pt x="360" y="17"/>
                  <a:pt x="361" y="17"/>
                </a:cubicBezTo>
                <a:close/>
                <a:moveTo>
                  <a:pt x="361" y="28"/>
                </a:moveTo>
                <a:cubicBezTo>
                  <a:pt x="362" y="29"/>
                  <a:pt x="363" y="29"/>
                  <a:pt x="364" y="28"/>
                </a:cubicBezTo>
                <a:cubicBezTo>
                  <a:pt x="363" y="28"/>
                  <a:pt x="361" y="28"/>
                  <a:pt x="361" y="28"/>
                </a:cubicBezTo>
                <a:close/>
                <a:moveTo>
                  <a:pt x="365" y="16"/>
                </a:moveTo>
                <a:cubicBezTo>
                  <a:pt x="366" y="16"/>
                  <a:pt x="367" y="16"/>
                  <a:pt x="368" y="16"/>
                </a:cubicBezTo>
                <a:cubicBezTo>
                  <a:pt x="367" y="15"/>
                  <a:pt x="366" y="14"/>
                  <a:pt x="365" y="14"/>
                </a:cubicBezTo>
                <a:cubicBezTo>
                  <a:pt x="365" y="15"/>
                  <a:pt x="366" y="15"/>
                  <a:pt x="365" y="16"/>
                </a:cubicBezTo>
                <a:close/>
                <a:moveTo>
                  <a:pt x="368" y="53"/>
                </a:moveTo>
                <a:cubicBezTo>
                  <a:pt x="369" y="53"/>
                  <a:pt x="372" y="53"/>
                  <a:pt x="373" y="53"/>
                </a:cubicBezTo>
                <a:cubicBezTo>
                  <a:pt x="371" y="53"/>
                  <a:pt x="369" y="52"/>
                  <a:pt x="368" y="53"/>
                </a:cubicBezTo>
                <a:close/>
                <a:moveTo>
                  <a:pt x="370" y="18"/>
                </a:moveTo>
                <a:cubicBezTo>
                  <a:pt x="369" y="18"/>
                  <a:pt x="368" y="17"/>
                  <a:pt x="368" y="18"/>
                </a:cubicBezTo>
                <a:cubicBezTo>
                  <a:pt x="369" y="18"/>
                  <a:pt x="370" y="18"/>
                  <a:pt x="370" y="18"/>
                </a:cubicBezTo>
                <a:close/>
                <a:moveTo>
                  <a:pt x="373" y="47"/>
                </a:moveTo>
                <a:cubicBezTo>
                  <a:pt x="372" y="48"/>
                  <a:pt x="369" y="47"/>
                  <a:pt x="369" y="48"/>
                </a:cubicBezTo>
                <a:cubicBezTo>
                  <a:pt x="371" y="47"/>
                  <a:pt x="373" y="48"/>
                  <a:pt x="373" y="47"/>
                </a:cubicBezTo>
                <a:close/>
                <a:moveTo>
                  <a:pt x="376" y="32"/>
                </a:moveTo>
                <a:cubicBezTo>
                  <a:pt x="375" y="33"/>
                  <a:pt x="373" y="31"/>
                  <a:pt x="372" y="32"/>
                </a:cubicBezTo>
                <a:cubicBezTo>
                  <a:pt x="374" y="32"/>
                  <a:pt x="376" y="33"/>
                  <a:pt x="376" y="32"/>
                </a:cubicBezTo>
                <a:close/>
                <a:moveTo>
                  <a:pt x="375" y="20"/>
                </a:moveTo>
                <a:cubicBezTo>
                  <a:pt x="375" y="21"/>
                  <a:pt x="377" y="21"/>
                  <a:pt x="378" y="20"/>
                </a:cubicBezTo>
                <a:cubicBezTo>
                  <a:pt x="377" y="20"/>
                  <a:pt x="377" y="20"/>
                  <a:pt x="376" y="20"/>
                </a:cubicBezTo>
                <a:cubicBezTo>
                  <a:pt x="375" y="20"/>
                  <a:pt x="375" y="20"/>
                  <a:pt x="375" y="20"/>
                </a:cubicBezTo>
                <a:close/>
                <a:moveTo>
                  <a:pt x="378" y="32"/>
                </a:moveTo>
                <a:cubicBezTo>
                  <a:pt x="379" y="33"/>
                  <a:pt x="381" y="34"/>
                  <a:pt x="382" y="33"/>
                </a:cubicBezTo>
                <a:cubicBezTo>
                  <a:pt x="381" y="32"/>
                  <a:pt x="379" y="32"/>
                  <a:pt x="378" y="32"/>
                </a:cubicBezTo>
                <a:close/>
                <a:moveTo>
                  <a:pt x="382" y="24"/>
                </a:moveTo>
                <a:cubicBezTo>
                  <a:pt x="381" y="24"/>
                  <a:pt x="380" y="24"/>
                  <a:pt x="379" y="25"/>
                </a:cubicBezTo>
                <a:cubicBezTo>
                  <a:pt x="383" y="25"/>
                  <a:pt x="386" y="24"/>
                  <a:pt x="389" y="24"/>
                </a:cubicBezTo>
                <a:cubicBezTo>
                  <a:pt x="387" y="24"/>
                  <a:pt x="384" y="23"/>
                  <a:pt x="381" y="23"/>
                </a:cubicBezTo>
                <a:cubicBezTo>
                  <a:pt x="381" y="24"/>
                  <a:pt x="382" y="23"/>
                  <a:pt x="382" y="24"/>
                </a:cubicBezTo>
                <a:close/>
                <a:moveTo>
                  <a:pt x="387" y="33"/>
                </a:moveTo>
                <a:cubicBezTo>
                  <a:pt x="387" y="33"/>
                  <a:pt x="388" y="34"/>
                  <a:pt x="389" y="33"/>
                </a:cubicBezTo>
                <a:cubicBezTo>
                  <a:pt x="389" y="33"/>
                  <a:pt x="387" y="32"/>
                  <a:pt x="387" y="33"/>
                </a:cubicBezTo>
                <a:close/>
                <a:moveTo>
                  <a:pt x="387" y="17"/>
                </a:moveTo>
                <a:cubicBezTo>
                  <a:pt x="388" y="18"/>
                  <a:pt x="390" y="18"/>
                  <a:pt x="390" y="17"/>
                </a:cubicBezTo>
                <a:cubicBezTo>
                  <a:pt x="389" y="17"/>
                  <a:pt x="388" y="16"/>
                  <a:pt x="387" y="17"/>
                </a:cubicBezTo>
                <a:close/>
                <a:moveTo>
                  <a:pt x="390" y="18"/>
                </a:moveTo>
                <a:cubicBezTo>
                  <a:pt x="390" y="17"/>
                  <a:pt x="391" y="18"/>
                  <a:pt x="391" y="17"/>
                </a:cubicBezTo>
                <a:cubicBezTo>
                  <a:pt x="391" y="17"/>
                  <a:pt x="390" y="17"/>
                  <a:pt x="390" y="18"/>
                </a:cubicBezTo>
                <a:close/>
                <a:moveTo>
                  <a:pt x="392" y="18"/>
                </a:moveTo>
                <a:cubicBezTo>
                  <a:pt x="392" y="17"/>
                  <a:pt x="393" y="18"/>
                  <a:pt x="393" y="17"/>
                </a:cubicBezTo>
                <a:cubicBezTo>
                  <a:pt x="393" y="17"/>
                  <a:pt x="392" y="17"/>
                  <a:pt x="392" y="18"/>
                </a:cubicBezTo>
                <a:close/>
                <a:moveTo>
                  <a:pt x="395" y="9"/>
                </a:moveTo>
                <a:cubicBezTo>
                  <a:pt x="398" y="9"/>
                  <a:pt x="401" y="10"/>
                  <a:pt x="403" y="10"/>
                </a:cubicBezTo>
                <a:cubicBezTo>
                  <a:pt x="401" y="9"/>
                  <a:pt x="398" y="9"/>
                  <a:pt x="395" y="9"/>
                </a:cubicBezTo>
                <a:close/>
                <a:moveTo>
                  <a:pt x="399" y="21"/>
                </a:moveTo>
                <a:cubicBezTo>
                  <a:pt x="399" y="21"/>
                  <a:pt x="400" y="22"/>
                  <a:pt x="401" y="21"/>
                </a:cubicBezTo>
                <a:cubicBezTo>
                  <a:pt x="400" y="21"/>
                  <a:pt x="399" y="21"/>
                  <a:pt x="399" y="21"/>
                </a:cubicBezTo>
                <a:close/>
                <a:moveTo>
                  <a:pt x="405" y="20"/>
                </a:moveTo>
                <a:cubicBezTo>
                  <a:pt x="407" y="21"/>
                  <a:pt x="408" y="20"/>
                  <a:pt x="409" y="20"/>
                </a:cubicBezTo>
                <a:cubicBezTo>
                  <a:pt x="408" y="20"/>
                  <a:pt x="407" y="19"/>
                  <a:pt x="406" y="19"/>
                </a:cubicBezTo>
                <a:cubicBezTo>
                  <a:pt x="406" y="20"/>
                  <a:pt x="405" y="20"/>
                  <a:pt x="405" y="20"/>
                </a:cubicBezTo>
                <a:close/>
                <a:moveTo>
                  <a:pt x="413" y="10"/>
                </a:moveTo>
                <a:cubicBezTo>
                  <a:pt x="412" y="10"/>
                  <a:pt x="411" y="10"/>
                  <a:pt x="411" y="10"/>
                </a:cubicBezTo>
                <a:cubicBezTo>
                  <a:pt x="411" y="11"/>
                  <a:pt x="412" y="11"/>
                  <a:pt x="413" y="10"/>
                </a:cubicBezTo>
                <a:close/>
                <a:moveTo>
                  <a:pt x="419" y="13"/>
                </a:moveTo>
                <a:cubicBezTo>
                  <a:pt x="417" y="13"/>
                  <a:pt x="414" y="12"/>
                  <a:pt x="412" y="13"/>
                </a:cubicBezTo>
                <a:cubicBezTo>
                  <a:pt x="415" y="13"/>
                  <a:pt x="417" y="14"/>
                  <a:pt x="419" y="13"/>
                </a:cubicBezTo>
                <a:close/>
                <a:moveTo>
                  <a:pt x="285" y="56"/>
                </a:moveTo>
                <a:cubicBezTo>
                  <a:pt x="288" y="55"/>
                  <a:pt x="292" y="57"/>
                  <a:pt x="295" y="55"/>
                </a:cubicBezTo>
                <a:cubicBezTo>
                  <a:pt x="289" y="55"/>
                  <a:pt x="284" y="55"/>
                  <a:pt x="279" y="56"/>
                </a:cubicBezTo>
                <a:cubicBezTo>
                  <a:pt x="280" y="56"/>
                  <a:pt x="282" y="56"/>
                  <a:pt x="283" y="56"/>
                </a:cubicBezTo>
                <a:cubicBezTo>
                  <a:pt x="282" y="57"/>
                  <a:pt x="281" y="56"/>
                  <a:pt x="281" y="57"/>
                </a:cubicBezTo>
                <a:cubicBezTo>
                  <a:pt x="282" y="58"/>
                  <a:pt x="282" y="57"/>
                  <a:pt x="284" y="57"/>
                </a:cubicBezTo>
                <a:cubicBezTo>
                  <a:pt x="287" y="57"/>
                  <a:pt x="296" y="57"/>
                  <a:pt x="299" y="57"/>
                </a:cubicBezTo>
                <a:cubicBezTo>
                  <a:pt x="295" y="56"/>
                  <a:pt x="288" y="57"/>
                  <a:pt x="285" y="56"/>
                </a:cubicBezTo>
                <a:close/>
                <a:moveTo>
                  <a:pt x="363" y="52"/>
                </a:moveTo>
                <a:cubicBezTo>
                  <a:pt x="362" y="52"/>
                  <a:pt x="362" y="52"/>
                  <a:pt x="362" y="52"/>
                </a:cubicBezTo>
                <a:cubicBezTo>
                  <a:pt x="355" y="52"/>
                  <a:pt x="342" y="51"/>
                  <a:pt x="335" y="50"/>
                </a:cubicBezTo>
                <a:cubicBezTo>
                  <a:pt x="334" y="49"/>
                  <a:pt x="332" y="49"/>
                  <a:pt x="331" y="49"/>
                </a:cubicBezTo>
                <a:cubicBezTo>
                  <a:pt x="331" y="49"/>
                  <a:pt x="331" y="49"/>
                  <a:pt x="331" y="49"/>
                </a:cubicBezTo>
                <a:cubicBezTo>
                  <a:pt x="328" y="48"/>
                  <a:pt x="326" y="49"/>
                  <a:pt x="324" y="48"/>
                </a:cubicBezTo>
                <a:cubicBezTo>
                  <a:pt x="325" y="47"/>
                  <a:pt x="327" y="47"/>
                  <a:pt x="326" y="47"/>
                </a:cubicBezTo>
                <a:cubicBezTo>
                  <a:pt x="329" y="47"/>
                  <a:pt x="330" y="45"/>
                  <a:pt x="332" y="47"/>
                </a:cubicBezTo>
                <a:cubicBezTo>
                  <a:pt x="332" y="46"/>
                  <a:pt x="333" y="46"/>
                  <a:pt x="334" y="46"/>
                </a:cubicBezTo>
                <a:cubicBezTo>
                  <a:pt x="332" y="45"/>
                  <a:pt x="331" y="46"/>
                  <a:pt x="330" y="45"/>
                </a:cubicBezTo>
                <a:cubicBezTo>
                  <a:pt x="331" y="45"/>
                  <a:pt x="332" y="45"/>
                  <a:pt x="334" y="45"/>
                </a:cubicBezTo>
                <a:cubicBezTo>
                  <a:pt x="325" y="43"/>
                  <a:pt x="316" y="44"/>
                  <a:pt x="307" y="43"/>
                </a:cubicBezTo>
                <a:cubicBezTo>
                  <a:pt x="306" y="42"/>
                  <a:pt x="305" y="42"/>
                  <a:pt x="304" y="42"/>
                </a:cubicBezTo>
                <a:cubicBezTo>
                  <a:pt x="300" y="41"/>
                  <a:pt x="295" y="42"/>
                  <a:pt x="291" y="41"/>
                </a:cubicBezTo>
                <a:cubicBezTo>
                  <a:pt x="296" y="40"/>
                  <a:pt x="300" y="40"/>
                  <a:pt x="306" y="40"/>
                </a:cubicBezTo>
                <a:cubicBezTo>
                  <a:pt x="306" y="39"/>
                  <a:pt x="306" y="39"/>
                  <a:pt x="306" y="38"/>
                </a:cubicBezTo>
                <a:cubicBezTo>
                  <a:pt x="307" y="39"/>
                  <a:pt x="307" y="39"/>
                  <a:pt x="307" y="39"/>
                </a:cubicBezTo>
                <a:cubicBezTo>
                  <a:pt x="308" y="38"/>
                  <a:pt x="314" y="39"/>
                  <a:pt x="317" y="38"/>
                </a:cubicBezTo>
                <a:cubicBezTo>
                  <a:pt x="313" y="38"/>
                  <a:pt x="307" y="38"/>
                  <a:pt x="304" y="37"/>
                </a:cubicBezTo>
                <a:cubicBezTo>
                  <a:pt x="303" y="37"/>
                  <a:pt x="302" y="37"/>
                  <a:pt x="302" y="37"/>
                </a:cubicBezTo>
                <a:cubicBezTo>
                  <a:pt x="306" y="37"/>
                  <a:pt x="310" y="37"/>
                  <a:pt x="315" y="37"/>
                </a:cubicBezTo>
                <a:cubicBezTo>
                  <a:pt x="315" y="37"/>
                  <a:pt x="314" y="37"/>
                  <a:pt x="314" y="36"/>
                </a:cubicBezTo>
                <a:cubicBezTo>
                  <a:pt x="320" y="35"/>
                  <a:pt x="325" y="36"/>
                  <a:pt x="331" y="35"/>
                </a:cubicBezTo>
                <a:cubicBezTo>
                  <a:pt x="326" y="35"/>
                  <a:pt x="321" y="36"/>
                  <a:pt x="316" y="34"/>
                </a:cubicBezTo>
                <a:cubicBezTo>
                  <a:pt x="316" y="34"/>
                  <a:pt x="314" y="34"/>
                  <a:pt x="313" y="35"/>
                </a:cubicBezTo>
                <a:cubicBezTo>
                  <a:pt x="306" y="34"/>
                  <a:pt x="295" y="34"/>
                  <a:pt x="286" y="33"/>
                </a:cubicBezTo>
                <a:cubicBezTo>
                  <a:pt x="294" y="32"/>
                  <a:pt x="303" y="33"/>
                  <a:pt x="312" y="32"/>
                </a:cubicBezTo>
                <a:cubicBezTo>
                  <a:pt x="313" y="34"/>
                  <a:pt x="319" y="32"/>
                  <a:pt x="322" y="34"/>
                </a:cubicBezTo>
                <a:cubicBezTo>
                  <a:pt x="332" y="33"/>
                  <a:pt x="344" y="33"/>
                  <a:pt x="353" y="34"/>
                </a:cubicBezTo>
                <a:cubicBezTo>
                  <a:pt x="348" y="32"/>
                  <a:pt x="341" y="33"/>
                  <a:pt x="335" y="32"/>
                </a:cubicBezTo>
                <a:cubicBezTo>
                  <a:pt x="325" y="31"/>
                  <a:pt x="312" y="31"/>
                  <a:pt x="304" y="31"/>
                </a:cubicBezTo>
                <a:cubicBezTo>
                  <a:pt x="303" y="31"/>
                  <a:pt x="302" y="31"/>
                  <a:pt x="301" y="30"/>
                </a:cubicBezTo>
                <a:cubicBezTo>
                  <a:pt x="298" y="30"/>
                  <a:pt x="295" y="31"/>
                  <a:pt x="292" y="31"/>
                </a:cubicBezTo>
                <a:cubicBezTo>
                  <a:pt x="289" y="31"/>
                  <a:pt x="287" y="30"/>
                  <a:pt x="284" y="30"/>
                </a:cubicBezTo>
                <a:cubicBezTo>
                  <a:pt x="281" y="29"/>
                  <a:pt x="278" y="31"/>
                  <a:pt x="275" y="29"/>
                </a:cubicBezTo>
                <a:cubicBezTo>
                  <a:pt x="281" y="29"/>
                  <a:pt x="285" y="29"/>
                  <a:pt x="291" y="29"/>
                </a:cubicBezTo>
                <a:cubicBezTo>
                  <a:pt x="293" y="29"/>
                  <a:pt x="296" y="29"/>
                  <a:pt x="297" y="29"/>
                </a:cubicBezTo>
                <a:cubicBezTo>
                  <a:pt x="298" y="29"/>
                  <a:pt x="298" y="30"/>
                  <a:pt x="299" y="30"/>
                </a:cubicBezTo>
                <a:cubicBezTo>
                  <a:pt x="299" y="30"/>
                  <a:pt x="299" y="30"/>
                  <a:pt x="300" y="30"/>
                </a:cubicBezTo>
                <a:cubicBezTo>
                  <a:pt x="301" y="29"/>
                  <a:pt x="302" y="30"/>
                  <a:pt x="303" y="30"/>
                </a:cubicBezTo>
                <a:cubicBezTo>
                  <a:pt x="313" y="30"/>
                  <a:pt x="323" y="30"/>
                  <a:pt x="330" y="30"/>
                </a:cubicBezTo>
                <a:cubicBezTo>
                  <a:pt x="330" y="29"/>
                  <a:pt x="329" y="29"/>
                  <a:pt x="330" y="29"/>
                </a:cubicBezTo>
                <a:cubicBezTo>
                  <a:pt x="333" y="29"/>
                  <a:pt x="338" y="29"/>
                  <a:pt x="341" y="30"/>
                </a:cubicBezTo>
                <a:cubicBezTo>
                  <a:pt x="340" y="30"/>
                  <a:pt x="340" y="30"/>
                  <a:pt x="340" y="30"/>
                </a:cubicBezTo>
                <a:cubicBezTo>
                  <a:pt x="340" y="30"/>
                  <a:pt x="341" y="30"/>
                  <a:pt x="341" y="30"/>
                </a:cubicBezTo>
                <a:cubicBezTo>
                  <a:pt x="343" y="31"/>
                  <a:pt x="343" y="29"/>
                  <a:pt x="345" y="30"/>
                </a:cubicBezTo>
                <a:cubicBezTo>
                  <a:pt x="345" y="31"/>
                  <a:pt x="344" y="30"/>
                  <a:pt x="344" y="31"/>
                </a:cubicBezTo>
                <a:cubicBezTo>
                  <a:pt x="345" y="31"/>
                  <a:pt x="347" y="31"/>
                  <a:pt x="346" y="30"/>
                </a:cubicBezTo>
                <a:cubicBezTo>
                  <a:pt x="347" y="31"/>
                  <a:pt x="347" y="31"/>
                  <a:pt x="348" y="31"/>
                </a:cubicBezTo>
                <a:cubicBezTo>
                  <a:pt x="348" y="30"/>
                  <a:pt x="347" y="31"/>
                  <a:pt x="347" y="30"/>
                </a:cubicBezTo>
                <a:cubicBezTo>
                  <a:pt x="348" y="30"/>
                  <a:pt x="348" y="30"/>
                  <a:pt x="349" y="31"/>
                </a:cubicBezTo>
                <a:cubicBezTo>
                  <a:pt x="351" y="30"/>
                  <a:pt x="359" y="32"/>
                  <a:pt x="362" y="31"/>
                </a:cubicBezTo>
                <a:cubicBezTo>
                  <a:pt x="359" y="30"/>
                  <a:pt x="358" y="30"/>
                  <a:pt x="354" y="30"/>
                </a:cubicBezTo>
                <a:cubicBezTo>
                  <a:pt x="355" y="29"/>
                  <a:pt x="357" y="30"/>
                  <a:pt x="357" y="30"/>
                </a:cubicBezTo>
                <a:cubicBezTo>
                  <a:pt x="347" y="29"/>
                  <a:pt x="335" y="28"/>
                  <a:pt x="324" y="28"/>
                </a:cubicBezTo>
                <a:cubicBezTo>
                  <a:pt x="332" y="27"/>
                  <a:pt x="344" y="28"/>
                  <a:pt x="353" y="28"/>
                </a:cubicBezTo>
                <a:cubicBezTo>
                  <a:pt x="355" y="28"/>
                  <a:pt x="358" y="29"/>
                  <a:pt x="358" y="28"/>
                </a:cubicBezTo>
                <a:cubicBezTo>
                  <a:pt x="356" y="27"/>
                  <a:pt x="352" y="28"/>
                  <a:pt x="350" y="26"/>
                </a:cubicBezTo>
                <a:cubicBezTo>
                  <a:pt x="352" y="26"/>
                  <a:pt x="354" y="27"/>
                  <a:pt x="356" y="26"/>
                </a:cubicBezTo>
                <a:cubicBezTo>
                  <a:pt x="355" y="26"/>
                  <a:pt x="355" y="26"/>
                  <a:pt x="355" y="26"/>
                </a:cubicBezTo>
                <a:cubicBezTo>
                  <a:pt x="361" y="25"/>
                  <a:pt x="367" y="26"/>
                  <a:pt x="372" y="26"/>
                </a:cubicBezTo>
                <a:cubicBezTo>
                  <a:pt x="369" y="24"/>
                  <a:pt x="364" y="25"/>
                  <a:pt x="360" y="24"/>
                </a:cubicBezTo>
                <a:cubicBezTo>
                  <a:pt x="355" y="24"/>
                  <a:pt x="347" y="23"/>
                  <a:pt x="344" y="23"/>
                </a:cubicBezTo>
                <a:cubicBezTo>
                  <a:pt x="349" y="23"/>
                  <a:pt x="351" y="23"/>
                  <a:pt x="356" y="23"/>
                </a:cubicBezTo>
                <a:cubicBezTo>
                  <a:pt x="357" y="23"/>
                  <a:pt x="357" y="22"/>
                  <a:pt x="359" y="22"/>
                </a:cubicBezTo>
                <a:cubicBezTo>
                  <a:pt x="359" y="21"/>
                  <a:pt x="360" y="22"/>
                  <a:pt x="360" y="21"/>
                </a:cubicBezTo>
                <a:cubicBezTo>
                  <a:pt x="355" y="20"/>
                  <a:pt x="349" y="21"/>
                  <a:pt x="346" y="20"/>
                </a:cubicBezTo>
                <a:cubicBezTo>
                  <a:pt x="350" y="19"/>
                  <a:pt x="359" y="21"/>
                  <a:pt x="364" y="20"/>
                </a:cubicBezTo>
                <a:cubicBezTo>
                  <a:pt x="365" y="20"/>
                  <a:pt x="366" y="20"/>
                  <a:pt x="367" y="19"/>
                </a:cubicBezTo>
                <a:cubicBezTo>
                  <a:pt x="362" y="18"/>
                  <a:pt x="358" y="19"/>
                  <a:pt x="355" y="17"/>
                </a:cubicBezTo>
                <a:cubicBezTo>
                  <a:pt x="354" y="17"/>
                  <a:pt x="355" y="18"/>
                  <a:pt x="354" y="18"/>
                </a:cubicBezTo>
                <a:cubicBezTo>
                  <a:pt x="355" y="17"/>
                  <a:pt x="353" y="15"/>
                  <a:pt x="351" y="16"/>
                </a:cubicBezTo>
                <a:cubicBezTo>
                  <a:pt x="351" y="17"/>
                  <a:pt x="352" y="17"/>
                  <a:pt x="352" y="17"/>
                </a:cubicBezTo>
                <a:cubicBezTo>
                  <a:pt x="351" y="18"/>
                  <a:pt x="351" y="16"/>
                  <a:pt x="350" y="16"/>
                </a:cubicBezTo>
                <a:cubicBezTo>
                  <a:pt x="350" y="17"/>
                  <a:pt x="350" y="17"/>
                  <a:pt x="349" y="17"/>
                </a:cubicBezTo>
                <a:cubicBezTo>
                  <a:pt x="348" y="17"/>
                  <a:pt x="350" y="16"/>
                  <a:pt x="349" y="16"/>
                </a:cubicBezTo>
                <a:cubicBezTo>
                  <a:pt x="339" y="17"/>
                  <a:pt x="327" y="15"/>
                  <a:pt x="316" y="14"/>
                </a:cubicBezTo>
                <a:cubicBezTo>
                  <a:pt x="318" y="14"/>
                  <a:pt x="317" y="13"/>
                  <a:pt x="319" y="13"/>
                </a:cubicBezTo>
                <a:cubicBezTo>
                  <a:pt x="321" y="13"/>
                  <a:pt x="323" y="13"/>
                  <a:pt x="324" y="14"/>
                </a:cubicBezTo>
                <a:cubicBezTo>
                  <a:pt x="332" y="13"/>
                  <a:pt x="341" y="15"/>
                  <a:pt x="350" y="14"/>
                </a:cubicBezTo>
                <a:cubicBezTo>
                  <a:pt x="348" y="14"/>
                  <a:pt x="347" y="14"/>
                  <a:pt x="344" y="14"/>
                </a:cubicBezTo>
                <a:cubicBezTo>
                  <a:pt x="344" y="13"/>
                  <a:pt x="345" y="14"/>
                  <a:pt x="345" y="13"/>
                </a:cubicBezTo>
                <a:cubicBezTo>
                  <a:pt x="343" y="14"/>
                  <a:pt x="340" y="13"/>
                  <a:pt x="339" y="13"/>
                </a:cubicBezTo>
                <a:cubicBezTo>
                  <a:pt x="338" y="12"/>
                  <a:pt x="339" y="12"/>
                  <a:pt x="339" y="12"/>
                </a:cubicBezTo>
                <a:cubicBezTo>
                  <a:pt x="340" y="12"/>
                  <a:pt x="340" y="12"/>
                  <a:pt x="341" y="11"/>
                </a:cubicBezTo>
                <a:cubicBezTo>
                  <a:pt x="340" y="11"/>
                  <a:pt x="341" y="11"/>
                  <a:pt x="341" y="11"/>
                </a:cubicBezTo>
                <a:cubicBezTo>
                  <a:pt x="334" y="10"/>
                  <a:pt x="325" y="9"/>
                  <a:pt x="319" y="10"/>
                </a:cubicBezTo>
                <a:cubicBezTo>
                  <a:pt x="321" y="10"/>
                  <a:pt x="323" y="10"/>
                  <a:pt x="324" y="11"/>
                </a:cubicBezTo>
                <a:cubicBezTo>
                  <a:pt x="313" y="11"/>
                  <a:pt x="307" y="12"/>
                  <a:pt x="296" y="10"/>
                </a:cubicBezTo>
                <a:cubicBezTo>
                  <a:pt x="296" y="10"/>
                  <a:pt x="297" y="10"/>
                  <a:pt x="297" y="9"/>
                </a:cubicBezTo>
                <a:cubicBezTo>
                  <a:pt x="289" y="7"/>
                  <a:pt x="281" y="10"/>
                  <a:pt x="274" y="8"/>
                </a:cubicBezTo>
                <a:cubicBezTo>
                  <a:pt x="273" y="8"/>
                  <a:pt x="275" y="9"/>
                  <a:pt x="274" y="9"/>
                </a:cubicBezTo>
                <a:cubicBezTo>
                  <a:pt x="273" y="9"/>
                  <a:pt x="273" y="8"/>
                  <a:pt x="272" y="8"/>
                </a:cubicBezTo>
                <a:cubicBezTo>
                  <a:pt x="272" y="7"/>
                  <a:pt x="273" y="7"/>
                  <a:pt x="274" y="7"/>
                </a:cubicBezTo>
                <a:cubicBezTo>
                  <a:pt x="272" y="7"/>
                  <a:pt x="271" y="7"/>
                  <a:pt x="271" y="6"/>
                </a:cubicBezTo>
                <a:cubicBezTo>
                  <a:pt x="272" y="6"/>
                  <a:pt x="274" y="6"/>
                  <a:pt x="275" y="5"/>
                </a:cubicBezTo>
                <a:cubicBezTo>
                  <a:pt x="273" y="4"/>
                  <a:pt x="271" y="6"/>
                  <a:pt x="271" y="4"/>
                </a:cubicBezTo>
                <a:cubicBezTo>
                  <a:pt x="274" y="4"/>
                  <a:pt x="275" y="3"/>
                  <a:pt x="277" y="3"/>
                </a:cubicBezTo>
                <a:cubicBezTo>
                  <a:pt x="278" y="3"/>
                  <a:pt x="277" y="3"/>
                  <a:pt x="277" y="2"/>
                </a:cubicBezTo>
                <a:cubicBezTo>
                  <a:pt x="276" y="2"/>
                  <a:pt x="274" y="2"/>
                  <a:pt x="273" y="2"/>
                </a:cubicBezTo>
                <a:cubicBezTo>
                  <a:pt x="267" y="1"/>
                  <a:pt x="260" y="3"/>
                  <a:pt x="254" y="1"/>
                </a:cubicBezTo>
                <a:cubicBezTo>
                  <a:pt x="256" y="1"/>
                  <a:pt x="258" y="1"/>
                  <a:pt x="259" y="1"/>
                </a:cubicBezTo>
                <a:cubicBezTo>
                  <a:pt x="260" y="1"/>
                  <a:pt x="262" y="1"/>
                  <a:pt x="261" y="1"/>
                </a:cubicBezTo>
                <a:cubicBezTo>
                  <a:pt x="249" y="0"/>
                  <a:pt x="240" y="1"/>
                  <a:pt x="229" y="1"/>
                </a:cubicBezTo>
                <a:cubicBezTo>
                  <a:pt x="228" y="2"/>
                  <a:pt x="230" y="1"/>
                  <a:pt x="229" y="2"/>
                </a:cubicBezTo>
                <a:cubicBezTo>
                  <a:pt x="228" y="2"/>
                  <a:pt x="224" y="3"/>
                  <a:pt x="223" y="2"/>
                </a:cubicBezTo>
                <a:cubicBezTo>
                  <a:pt x="223" y="1"/>
                  <a:pt x="224" y="2"/>
                  <a:pt x="224" y="1"/>
                </a:cubicBezTo>
                <a:cubicBezTo>
                  <a:pt x="219" y="1"/>
                  <a:pt x="212" y="1"/>
                  <a:pt x="207" y="1"/>
                </a:cubicBezTo>
                <a:cubicBezTo>
                  <a:pt x="207" y="2"/>
                  <a:pt x="207" y="2"/>
                  <a:pt x="207" y="2"/>
                </a:cubicBezTo>
                <a:cubicBezTo>
                  <a:pt x="205" y="2"/>
                  <a:pt x="203" y="2"/>
                  <a:pt x="203" y="3"/>
                </a:cubicBezTo>
                <a:cubicBezTo>
                  <a:pt x="202" y="2"/>
                  <a:pt x="201" y="3"/>
                  <a:pt x="200" y="2"/>
                </a:cubicBezTo>
                <a:cubicBezTo>
                  <a:pt x="199" y="2"/>
                  <a:pt x="200" y="3"/>
                  <a:pt x="199" y="3"/>
                </a:cubicBezTo>
                <a:cubicBezTo>
                  <a:pt x="195" y="3"/>
                  <a:pt x="194" y="4"/>
                  <a:pt x="191" y="3"/>
                </a:cubicBezTo>
                <a:cubicBezTo>
                  <a:pt x="189" y="4"/>
                  <a:pt x="187" y="4"/>
                  <a:pt x="186" y="4"/>
                </a:cubicBezTo>
                <a:cubicBezTo>
                  <a:pt x="186" y="4"/>
                  <a:pt x="186" y="4"/>
                  <a:pt x="186" y="4"/>
                </a:cubicBezTo>
                <a:cubicBezTo>
                  <a:pt x="185" y="4"/>
                  <a:pt x="185" y="4"/>
                  <a:pt x="185" y="3"/>
                </a:cubicBezTo>
                <a:cubicBezTo>
                  <a:pt x="182" y="4"/>
                  <a:pt x="179" y="2"/>
                  <a:pt x="178" y="4"/>
                </a:cubicBezTo>
                <a:cubicBezTo>
                  <a:pt x="174" y="5"/>
                  <a:pt x="171" y="3"/>
                  <a:pt x="168" y="5"/>
                </a:cubicBezTo>
                <a:cubicBezTo>
                  <a:pt x="167" y="5"/>
                  <a:pt x="167" y="4"/>
                  <a:pt x="166" y="4"/>
                </a:cubicBezTo>
                <a:cubicBezTo>
                  <a:pt x="166" y="4"/>
                  <a:pt x="166" y="5"/>
                  <a:pt x="165" y="5"/>
                </a:cubicBezTo>
                <a:cubicBezTo>
                  <a:pt x="162" y="4"/>
                  <a:pt x="156" y="5"/>
                  <a:pt x="153" y="5"/>
                </a:cubicBezTo>
                <a:cubicBezTo>
                  <a:pt x="152" y="5"/>
                  <a:pt x="152" y="5"/>
                  <a:pt x="151" y="5"/>
                </a:cubicBezTo>
                <a:cubicBezTo>
                  <a:pt x="148" y="6"/>
                  <a:pt x="143" y="6"/>
                  <a:pt x="139" y="6"/>
                </a:cubicBezTo>
                <a:cubicBezTo>
                  <a:pt x="128" y="7"/>
                  <a:pt x="116" y="8"/>
                  <a:pt x="105" y="9"/>
                </a:cubicBezTo>
                <a:cubicBezTo>
                  <a:pt x="104" y="9"/>
                  <a:pt x="103" y="9"/>
                  <a:pt x="102" y="10"/>
                </a:cubicBezTo>
                <a:cubicBezTo>
                  <a:pt x="101" y="9"/>
                  <a:pt x="99" y="10"/>
                  <a:pt x="98" y="9"/>
                </a:cubicBezTo>
                <a:cubicBezTo>
                  <a:pt x="96" y="11"/>
                  <a:pt x="94" y="10"/>
                  <a:pt x="92" y="10"/>
                </a:cubicBezTo>
                <a:cubicBezTo>
                  <a:pt x="83" y="11"/>
                  <a:pt x="77" y="13"/>
                  <a:pt x="68" y="14"/>
                </a:cubicBezTo>
                <a:cubicBezTo>
                  <a:pt x="61" y="15"/>
                  <a:pt x="54" y="17"/>
                  <a:pt x="47" y="19"/>
                </a:cubicBezTo>
                <a:cubicBezTo>
                  <a:pt x="46" y="19"/>
                  <a:pt x="45" y="19"/>
                  <a:pt x="44" y="20"/>
                </a:cubicBezTo>
                <a:cubicBezTo>
                  <a:pt x="41" y="20"/>
                  <a:pt x="40" y="21"/>
                  <a:pt x="38" y="22"/>
                </a:cubicBezTo>
                <a:cubicBezTo>
                  <a:pt x="38" y="22"/>
                  <a:pt x="38" y="22"/>
                  <a:pt x="38" y="23"/>
                </a:cubicBezTo>
                <a:cubicBezTo>
                  <a:pt x="37" y="23"/>
                  <a:pt x="37" y="24"/>
                  <a:pt x="36" y="24"/>
                </a:cubicBezTo>
                <a:cubicBezTo>
                  <a:pt x="34" y="24"/>
                  <a:pt x="32" y="22"/>
                  <a:pt x="31" y="24"/>
                </a:cubicBezTo>
                <a:cubicBezTo>
                  <a:pt x="32" y="25"/>
                  <a:pt x="33" y="24"/>
                  <a:pt x="34" y="24"/>
                </a:cubicBezTo>
                <a:cubicBezTo>
                  <a:pt x="33" y="25"/>
                  <a:pt x="32" y="25"/>
                  <a:pt x="32" y="26"/>
                </a:cubicBezTo>
                <a:cubicBezTo>
                  <a:pt x="32" y="26"/>
                  <a:pt x="33" y="27"/>
                  <a:pt x="33" y="28"/>
                </a:cubicBezTo>
                <a:cubicBezTo>
                  <a:pt x="30" y="30"/>
                  <a:pt x="27" y="31"/>
                  <a:pt x="23" y="33"/>
                </a:cubicBezTo>
                <a:cubicBezTo>
                  <a:pt x="21" y="34"/>
                  <a:pt x="20" y="36"/>
                  <a:pt x="17" y="36"/>
                </a:cubicBezTo>
                <a:cubicBezTo>
                  <a:pt x="16" y="36"/>
                  <a:pt x="15" y="35"/>
                  <a:pt x="14" y="36"/>
                </a:cubicBezTo>
                <a:cubicBezTo>
                  <a:pt x="14" y="38"/>
                  <a:pt x="16" y="41"/>
                  <a:pt x="17" y="44"/>
                </a:cubicBezTo>
                <a:cubicBezTo>
                  <a:pt x="18" y="46"/>
                  <a:pt x="19" y="48"/>
                  <a:pt x="20" y="50"/>
                </a:cubicBezTo>
                <a:cubicBezTo>
                  <a:pt x="20" y="52"/>
                  <a:pt x="22" y="53"/>
                  <a:pt x="23" y="55"/>
                </a:cubicBezTo>
                <a:cubicBezTo>
                  <a:pt x="24" y="57"/>
                  <a:pt x="24" y="61"/>
                  <a:pt x="25" y="63"/>
                </a:cubicBezTo>
                <a:cubicBezTo>
                  <a:pt x="26" y="64"/>
                  <a:pt x="28" y="65"/>
                  <a:pt x="28" y="66"/>
                </a:cubicBezTo>
                <a:cubicBezTo>
                  <a:pt x="28" y="69"/>
                  <a:pt x="27" y="70"/>
                  <a:pt x="27" y="72"/>
                </a:cubicBezTo>
                <a:cubicBezTo>
                  <a:pt x="27" y="73"/>
                  <a:pt x="28" y="75"/>
                  <a:pt x="29" y="77"/>
                </a:cubicBezTo>
                <a:cubicBezTo>
                  <a:pt x="32" y="82"/>
                  <a:pt x="36" y="87"/>
                  <a:pt x="42" y="88"/>
                </a:cubicBezTo>
                <a:cubicBezTo>
                  <a:pt x="47" y="89"/>
                  <a:pt x="51" y="86"/>
                  <a:pt x="55" y="86"/>
                </a:cubicBezTo>
                <a:cubicBezTo>
                  <a:pt x="59" y="85"/>
                  <a:pt x="61" y="88"/>
                  <a:pt x="64" y="89"/>
                </a:cubicBezTo>
                <a:cubicBezTo>
                  <a:pt x="65" y="90"/>
                  <a:pt x="67" y="90"/>
                  <a:pt x="67" y="91"/>
                </a:cubicBezTo>
                <a:cubicBezTo>
                  <a:pt x="66" y="92"/>
                  <a:pt x="64" y="92"/>
                  <a:pt x="64" y="93"/>
                </a:cubicBezTo>
                <a:cubicBezTo>
                  <a:pt x="64" y="94"/>
                  <a:pt x="64" y="94"/>
                  <a:pt x="64" y="95"/>
                </a:cubicBezTo>
                <a:cubicBezTo>
                  <a:pt x="63" y="95"/>
                  <a:pt x="62" y="96"/>
                  <a:pt x="61" y="97"/>
                </a:cubicBezTo>
                <a:cubicBezTo>
                  <a:pt x="65" y="99"/>
                  <a:pt x="68" y="97"/>
                  <a:pt x="72" y="96"/>
                </a:cubicBezTo>
                <a:cubicBezTo>
                  <a:pt x="76" y="96"/>
                  <a:pt x="80" y="96"/>
                  <a:pt x="84" y="96"/>
                </a:cubicBezTo>
                <a:cubicBezTo>
                  <a:pt x="104" y="95"/>
                  <a:pt x="123" y="90"/>
                  <a:pt x="142" y="89"/>
                </a:cubicBezTo>
                <a:cubicBezTo>
                  <a:pt x="141" y="89"/>
                  <a:pt x="140" y="89"/>
                  <a:pt x="140" y="88"/>
                </a:cubicBezTo>
                <a:cubicBezTo>
                  <a:pt x="140" y="87"/>
                  <a:pt x="140" y="87"/>
                  <a:pt x="140" y="87"/>
                </a:cubicBezTo>
                <a:cubicBezTo>
                  <a:pt x="136" y="88"/>
                  <a:pt x="134" y="88"/>
                  <a:pt x="132" y="87"/>
                </a:cubicBezTo>
                <a:cubicBezTo>
                  <a:pt x="133" y="86"/>
                  <a:pt x="135" y="87"/>
                  <a:pt x="136" y="86"/>
                </a:cubicBezTo>
                <a:cubicBezTo>
                  <a:pt x="132" y="86"/>
                  <a:pt x="126" y="87"/>
                  <a:pt x="124" y="87"/>
                </a:cubicBezTo>
                <a:cubicBezTo>
                  <a:pt x="125" y="85"/>
                  <a:pt x="129" y="87"/>
                  <a:pt x="130" y="85"/>
                </a:cubicBezTo>
                <a:cubicBezTo>
                  <a:pt x="128" y="85"/>
                  <a:pt x="123" y="87"/>
                  <a:pt x="123" y="85"/>
                </a:cubicBezTo>
                <a:cubicBezTo>
                  <a:pt x="125" y="83"/>
                  <a:pt x="129" y="84"/>
                  <a:pt x="132" y="83"/>
                </a:cubicBezTo>
                <a:cubicBezTo>
                  <a:pt x="133" y="82"/>
                  <a:pt x="132" y="81"/>
                  <a:pt x="132" y="81"/>
                </a:cubicBezTo>
                <a:cubicBezTo>
                  <a:pt x="138" y="80"/>
                  <a:pt x="146" y="79"/>
                  <a:pt x="154" y="79"/>
                </a:cubicBezTo>
                <a:cubicBezTo>
                  <a:pt x="153" y="80"/>
                  <a:pt x="151" y="79"/>
                  <a:pt x="150" y="80"/>
                </a:cubicBezTo>
                <a:cubicBezTo>
                  <a:pt x="150" y="81"/>
                  <a:pt x="151" y="80"/>
                  <a:pt x="152" y="80"/>
                </a:cubicBezTo>
                <a:cubicBezTo>
                  <a:pt x="150" y="81"/>
                  <a:pt x="148" y="81"/>
                  <a:pt x="146" y="80"/>
                </a:cubicBezTo>
                <a:cubicBezTo>
                  <a:pt x="145" y="81"/>
                  <a:pt x="145" y="81"/>
                  <a:pt x="144" y="82"/>
                </a:cubicBezTo>
                <a:cubicBezTo>
                  <a:pt x="147" y="82"/>
                  <a:pt x="151" y="81"/>
                  <a:pt x="152" y="83"/>
                </a:cubicBezTo>
                <a:cubicBezTo>
                  <a:pt x="155" y="83"/>
                  <a:pt x="159" y="84"/>
                  <a:pt x="162" y="83"/>
                </a:cubicBezTo>
                <a:cubicBezTo>
                  <a:pt x="159" y="83"/>
                  <a:pt x="156" y="83"/>
                  <a:pt x="155" y="83"/>
                </a:cubicBezTo>
                <a:cubicBezTo>
                  <a:pt x="155" y="81"/>
                  <a:pt x="159" y="81"/>
                  <a:pt x="161" y="82"/>
                </a:cubicBezTo>
                <a:cubicBezTo>
                  <a:pt x="161" y="81"/>
                  <a:pt x="162" y="81"/>
                  <a:pt x="163" y="81"/>
                </a:cubicBezTo>
                <a:cubicBezTo>
                  <a:pt x="163" y="81"/>
                  <a:pt x="162" y="82"/>
                  <a:pt x="163" y="82"/>
                </a:cubicBezTo>
                <a:cubicBezTo>
                  <a:pt x="164" y="83"/>
                  <a:pt x="165" y="82"/>
                  <a:pt x="167" y="82"/>
                </a:cubicBezTo>
                <a:cubicBezTo>
                  <a:pt x="167" y="82"/>
                  <a:pt x="167" y="81"/>
                  <a:pt x="168" y="81"/>
                </a:cubicBezTo>
                <a:cubicBezTo>
                  <a:pt x="169" y="81"/>
                  <a:pt x="172" y="80"/>
                  <a:pt x="173" y="81"/>
                </a:cubicBezTo>
                <a:cubicBezTo>
                  <a:pt x="172" y="82"/>
                  <a:pt x="171" y="81"/>
                  <a:pt x="170" y="82"/>
                </a:cubicBezTo>
                <a:cubicBezTo>
                  <a:pt x="171" y="83"/>
                  <a:pt x="173" y="81"/>
                  <a:pt x="175" y="82"/>
                </a:cubicBezTo>
                <a:cubicBezTo>
                  <a:pt x="175" y="81"/>
                  <a:pt x="175" y="81"/>
                  <a:pt x="176" y="81"/>
                </a:cubicBezTo>
                <a:cubicBezTo>
                  <a:pt x="180" y="80"/>
                  <a:pt x="186" y="80"/>
                  <a:pt x="188" y="79"/>
                </a:cubicBezTo>
                <a:cubicBezTo>
                  <a:pt x="188" y="79"/>
                  <a:pt x="187" y="79"/>
                  <a:pt x="187" y="79"/>
                </a:cubicBezTo>
                <a:cubicBezTo>
                  <a:pt x="189" y="79"/>
                  <a:pt x="191" y="78"/>
                  <a:pt x="192" y="79"/>
                </a:cubicBezTo>
                <a:cubicBezTo>
                  <a:pt x="192" y="79"/>
                  <a:pt x="192" y="78"/>
                  <a:pt x="192" y="78"/>
                </a:cubicBezTo>
                <a:cubicBezTo>
                  <a:pt x="193" y="79"/>
                  <a:pt x="193" y="78"/>
                  <a:pt x="193" y="79"/>
                </a:cubicBezTo>
                <a:cubicBezTo>
                  <a:pt x="194" y="80"/>
                  <a:pt x="193" y="80"/>
                  <a:pt x="193" y="80"/>
                </a:cubicBezTo>
                <a:cubicBezTo>
                  <a:pt x="196" y="81"/>
                  <a:pt x="200" y="80"/>
                  <a:pt x="202" y="80"/>
                </a:cubicBezTo>
                <a:cubicBezTo>
                  <a:pt x="201" y="80"/>
                  <a:pt x="201" y="80"/>
                  <a:pt x="201" y="79"/>
                </a:cubicBezTo>
                <a:cubicBezTo>
                  <a:pt x="204" y="78"/>
                  <a:pt x="207" y="79"/>
                  <a:pt x="210" y="78"/>
                </a:cubicBezTo>
                <a:cubicBezTo>
                  <a:pt x="208" y="78"/>
                  <a:pt x="208" y="78"/>
                  <a:pt x="207" y="77"/>
                </a:cubicBezTo>
                <a:cubicBezTo>
                  <a:pt x="209" y="77"/>
                  <a:pt x="212" y="77"/>
                  <a:pt x="214" y="76"/>
                </a:cubicBezTo>
                <a:cubicBezTo>
                  <a:pt x="212" y="76"/>
                  <a:pt x="210" y="77"/>
                  <a:pt x="209" y="76"/>
                </a:cubicBezTo>
                <a:cubicBezTo>
                  <a:pt x="216" y="75"/>
                  <a:pt x="224" y="75"/>
                  <a:pt x="231" y="74"/>
                </a:cubicBezTo>
                <a:cubicBezTo>
                  <a:pt x="226" y="74"/>
                  <a:pt x="222" y="74"/>
                  <a:pt x="218" y="74"/>
                </a:cubicBezTo>
                <a:cubicBezTo>
                  <a:pt x="218" y="74"/>
                  <a:pt x="218" y="74"/>
                  <a:pt x="218" y="73"/>
                </a:cubicBezTo>
                <a:cubicBezTo>
                  <a:pt x="217" y="73"/>
                  <a:pt x="216" y="74"/>
                  <a:pt x="216" y="73"/>
                </a:cubicBezTo>
                <a:cubicBezTo>
                  <a:pt x="220" y="72"/>
                  <a:pt x="226" y="73"/>
                  <a:pt x="232" y="71"/>
                </a:cubicBezTo>
                <a:cubicBezTo>
                  <a:pt x="231" y="71"/>
                  <a:pt x="231" y="72"/>
                  <a:pt x="230" y="71"/>
                </a:cubicBezTo>
                <a:cubicBezTo>
                  <a:pt x="231" y="70"/>
                  <a:pt x="232" y="70"/>
                  <a:pt x="233" y="71"/>
                </a:cubicBezTo>
                <a:cubicBezTo>
                  <a:pt x="233" y="69"/>
                  <a:pt x="231" y="71"/>
                  <a:pt x="231" y="70"/>
                </a:cubicBezTo>
                <a:cubicBezTo>
                  <a:pt x="233" y="68"/>
                  <a:pt x="236" y="69"/>
                  <a:pt x="238" y="69"/>
                </a:cubicBezTo>
                <a:cubicBezTo>
                  <a:pt x="239" y="69"/>
                  <a:pt x="240" y="68"/>
                  <a:pt x="241" y="68"/>
                </a:cubicBezTo>
                <a:cubicBezTo>
                  <a:pt x="246" y="67"/>
                  <a:pt x="252" y="68"/>
                  <a:pt x="257" y="67"/>
                </a:cubicBezTo>
                <a:cubicBezTo>
                  <a:pt x="253" y="67"/>
                  <a:pt x="249" y="66"/>
                  <a:pt x="247" y="67"/>
                </a:cubicBezTo>
                <a:cubicBezTo>
                  <a:pt x="247" y="66"/>
                  <a:pt x="244" y="66"/>
                  <a:pt x="243" y="67"/>
                </a:cubicBezTo>
                <a:cubicBezTo>
                  <a:pt x="242" y="67"/>
                  <a:pt x="243" y="66"/>
                  <a:pt x="242" y="66"/>
                </a:cubicBezTo>
                <a:cubicBezTo>
                  <a:pt x="239" y="66"/>
                  <a:pt x="236" y="66"/>
                  <a:pt x="233" y="66"/>
                </a:cubicBezTo>
                <a:cubicBezTo>
                  <a:pt x="231" y="66"/>
                  <a:pt x="230" y="67"/>
                  <a:pt x="229" y="66"/>
                </a:cubicBezTo>
                <a:cubicBezTo>
                  <a:pt x="232" y="66"/>
                  <a:pt x="233" y="65"/>
                  <a:pt x="235" y="64"/>
                </a:cubicBezTo>
                <a:cubicBezTo>
                  <a:pt x="236" y="65"/>
                  <a:pt x="235" y="65"/>
                  <a:pt x="236" y="65"/>
                </a:cubicBezTo>
                <a:cubicBezTo>
                  <a:pt x="241" y="65"/>
                  <a:pt x="243" y="64"/>
                  <a:pt x="248" y="64"/>
                </a:cubicBezTo>
                <a:cubicBezTo>
                  <a:pt x="247" y="64"/>
                  <a:pt x="247" y="64"/>
                  <a:pt x="247" y="63"/>
                </a:cubicBezTo>
                <a:cubicBezTo>
                  <a:pt x="247" y="63"/>
                  <a:pt x="248" y="62"/>
                  <a:pt x="248" y="62"/>
                </a:cubicBezTo>
                <a:cubicBezTo>
                  <a:pt x="249" y="62"/>
                  <a:pt x="251" y="62"/>
                  <a:pt x="253" y="62"/>
                </a:cubicBezTo>
                <a:cubicBezTo>
                  <a:pt x="248" y="62"/>
                  <a:pt x="243" y="62"/>
                  <a:pt x="238" y="62"/>
                </a:cubicBezTo>
                <a:cubicBezTo>
                  <a:pt x="236" y="62"/>
                  <a:pt x="233" y="63"/>
                  <a:pt x="231" y="61"/>
                </a:cubicBezTo>
                <a:cubicBezTo>
                  <a:pt x="238" y="61"/>
                  <a:pt x="246" y="61"/>
                  <a:pt x="252" y="60"/>
                </a:cubicBezTo>
                <a:cubicBezTo>
                  <a:pt x="251" y="59"/>
                  <a:pt x="248" y="60"/>
                  <a:pt x="246" y="60"/>
                </a:cubicBezTo>
                <a:cubicBezTo>
                  <a:pt x="245" y="60"/>
                  <a:pt x="243" y="60"/>
                  <a:pt x="243" y="59"/>
                </a:cubicBezTo>
                <a:cubicBezTo>
                  <a:pt x="244" y="59"/>
                  <a:pt x="246" y="60"/>
                  <a:pt x="247" y="58"/>
                </a:cubicBezTo>
                <a:cubicBezTo>
                  <a:pt x="248" y="59"/>
                  <a:pt x="249" y="59"/>
                  <a:pt x="250" y="58"/>
                </a:cubicBezTo>
                <a:cubicBezTo>
                  <a:pt x="249" y="58"/>
                  <a:pt x="248" y="59"/>
                  <a:pt x="248" y="58"/>
                </a:cubicBezTo>
                <a:cubicBezTo>
                  <a:pt x="253" y="58"/>
                  <a:pt x="259" y="57"/>
                  <a:pt x="264" y="58"/>
                </a:cubicBezTo>
                <a:cubicBezTo>
                  <a:pt x="264" y="58"/>
                  <a:pt x="263" y="58"/>
                  <a:pt x="263" y="59"/>
                </a:cubicBezTo>
                <a:cubicBezTo>
                  <a:pt x="267" y="58"/>
                  <a:pt x="270" y="59"/>
                  <a:pt x="274" y="58"/>
                </a:cubicBezTo>
                <a:cubicBezTo>
                  <a:pt x="276" y="58"/>
                  <a:pt x="278" y="59"/>
                  <a:pt x="280" y="59"/>
                </a:cubicBezTo>
                <a:cubicBezTo>
                  <a:pt x="282" y="59"/>
                  <a:pt x="285" y="58"/>
                  <a:pt x="286" y="59"/>
                </a:cubicBezTo>
                <a:cubicBezTo>
                  <a:pt x="284" y="60"/>
                  <a:pt x="282" y="59"/>
                  <a:pt x="280" y="60"/>
                </a:cubicBezTo>
                <a:cubicBezTo>
                  <a:pt x="284" y="60"/>
                  <a:pt x="287" y="60"/>
                  <a:pt x="292" y="60"/>
                </a:cubicBezTo>
                <a:cubicBezTo>
                  <a:pt x="290" y="59"/>
                  <a:pt x="288" y="60"/>
                  <a:pt x="287" y="59"/>
                </a:cubicBezTo>
                <a:cubicBezTo>
                  <a:pt x="289" y="58"/>
                  <a:pt x="292" y="59"/>
                  <a:pt x="294" y="58"/>
                </a:cubicBezTo>
                <a:cubicBezTo>
                  <a:pt x="296" y="58"/>
                  <a:pt x="296" y="58"/>
                  <a:pt x="296" y="58"/>
                </a:cubicBezTo>
                <a:cubicBezTo>
                  <a:pt x="296" y="58"/>
                  <a:pt x="295" y="58"/>
                  <a:pt x="294" y="58"/>
                </a:cubicBezTo>
                <a:cubicBezTo>
                  <a:pt x="289" y="58"/>
                  <a:pt x="286" y="58"/>
                  <a:pt x="283" y="57"/>
                </a:cubicBezTo>
                <a:cubicBezTo>
                  <a:pt x="283" y="58"/>
                  <a:pt x="283" y="58"/>
                  <a:pt x="282" y="58"/>
                </a:cubicBezTo>
                <a:cubicBezTo>
                  <a:pt x="277" y="57"/>
                  <a:pt x="269" y="59"/>
                  <a:pt x="264" y="58"/>
                </a:cubicBezTo>
                <a:cubicBezTo>
                  <a:pt x="267" y="57"/>
                  <a:pt x="273" y="58"/>
                  <a:pt x="276" y="57"/>
                </a:cubicBezTo>
                <a:cubicBezTo>
                  <a:pt x="275" y="57"/>
                  <a:pt x="275" y="56"/>
                  <a:pt x="274" y="56"/>
                </a:cubicBezTo>
                <a:cubicBezTo>
                  <a:pt x="272" y="57"/>
                  <a:pt x="267" y="57"/>
                  <a:pt x="266" y="55"/>
                </a:cubicBezTo>
                <a:cubicBezTo>
                  <a:pt x="262" y="55"/>
                  <a:pt x="260" y="54"/>
                  <a:pt x="258" y="56"/>
                </a:cubicBezTo>
                <a:cubicBezTo>
                  <a:pt x="255" y="55"/>
                  <a:pt x="249" y="55"/>
                  <a:pt x="246" y="55"/>
                </a:cubicBezTo>
                <a:cubicBezTo>
                  <a:pt x="249" y="54"/>
                  <a:pt x="254" y="55"/>
                  <a:pt x="258" y="54"/>
                </a:cubicBezTo>
                <a:cubicBezTo>
                  <a:pt x="259" y="54"/>
                  <a:pt x="258" y="55"/>
                  <a:pt x="259" y="55"/>
                </a:cubicBezTo>
                <a:cubicBezTo>
                  <a:pt x="261" y="54"/>
                  <a:pt x="263" y="54"/>
                  <a:pt x="264" y="55"/>
                </a:cubicBezTo>
                <a:cubicBezTo>
                  <a:pt x="265" y="55"/>
                  <a:pt x="265" y="54"/>
                  <a:pt x="265" y="54"/>
                </a:cubicBezTo>
                <a:cubicBezTo>
                  <a:pt x="278" y="53"/>
                  <a:pt x="298" y="55"/>
                  <a:pt x="310" y="54"/>
                </a:cubicBezTo>
                <a:cubicBezTo>
                  <a:pt x="307" y="53"/>
                  <a:pt x="304" y="53"/>
                  <a:pt x="301" y="53"/>
                </a:cubicBezTo>
                <a:cubicBezTo>
                  <a:pt x="301" y="52"/>
                  <a:pt x="301" y="52"/>
                  <a:pt x="301" y="52"/>
                </a:cubicBezTo>
                <a:cubicBezTo>
                  <a:pt x="297" y="52"/>
                  <a:pt x="293" y="52"/>
                  <a:pt x="289" y="51"/>
                </a:cubicBezTo>
                <a:cubicBezTo>
                  <a:pt x="288" y="52"/>
                  <a:pt x="288" y="52"/>
                  <a:pt x="288" y="53"/>
                </a:cubicBezTo>
                <a:cubicBezTo>
                  <a:pt x="281" y="53"/>
                  <a:pt x="270" y="53"/>
                  <a:pt x="263" y="52"/>
                </a:cubicBezTo>
                <a:cubicBezTo>
                  <a:pt x="263" y="51"/>
                  <a:pt x="265" y="51"/>
                  <a:pt x="266" y="51"/>
                </a:cubicBezTo>
                <a:cubicBezTo>
                  <a:pt x="281" y="51"/>
                  <a:pt x="296" y="52"/>
                  <a:pt x="310" y="52"/>
                </a:cubicBezTo>
                <a:cubicBezTo>
                  <a:pt x="319" y="52"/>
                  <a:pt x="328" y="51"/>
                  <a:pt x="338" y="51"/>
                </a:cubicBezTo>
                <a:cubicBezTo>
                  <a:pt x="346" y="52"/>
                  <a:pt x="354" y="52"/>
                  <a:pt x="362" y="52"/>
                </a:cubicBezTo>
                <a:cubicBezTo>
                  <a:pt x="363" y="52"/>
                  <a:pt x="363" y="52"/>
                  <a:pt x="363" y="52"/>
                </a:cubicBezTo>
                <a:cubicBezTo>
                  <a:pt x="364" y="52"/>
                  <a:pt x="364" y="52"/>
                  <a:pt x="363" y="52"/>
                </a:cubicBezTo>
                <a:close/>
                <a:moveTo>
                  <a:pt x="329" y="45"/>
                </a:moveTo>
                <a:cubicBezTo>
                  <a:pt x="329" y="45"/>
                  <a:pt x="328" y="45"/>
                  <a:pt x="327" y="45"/>
                </a:cubicBezTo>
                <a:cubicBezTo>
                  <a:pt x="327" y="45"/>
                  <a:pt x="328" y="45"/>
                  <a:pt x="329" y="45"/>
                </a:cubicBezTo>
                <a:close/>
                <a:moveTo>
                  <a:pt x="303" y="39"/>
                </a:moveTo>
                <a:cubicBezTo>
                  <a:pt x="303" y="39"/>
                  <a:pt x="302" y="39"/>
                  <a:pt x="302" y="39"/>
                </a:cubicBezTo>
                <a:cubicBezTo>
                  <a:pt x="302" y="38"/>
                  <a:pt x="303" y="39"/>
                  <a:pt x="303" y="39"/>
                </a:cubicBezTo>
                <a:close/>
                <a:moveTo>
                  <a:pt x="302" y="37"/>
                </a:moveTo>
                <a:cubicBezTo>
                  <a:pt x="300" y="37"/>
                  <a:pt x="296" y="38"/>
                  <a:pt x="295" y="37"/>
                </a:cubicBezTo>
                <a:cubicBezTo>
                  <a:pt x="297" y="37"/>
                  <a:pt x="300" y="36"/>
                  <a:pt x="302" y="37"/>
                </a:cubicBezTo>
                <a:close/>
                <a:moveTo>
                  <a:pt x="348" y="26"/>
                </a:moveTo>
                <a:cubicBezTo>
                  <a:pt x="348" y="27"/>
                  <a:pt x="347" y="27"/>
                  <a:pt x="346" y="26"/>
                </a:cubicBezTo>
                <a:cubicBezTo>
                  <a:pt x="346" y="26"/>
                  <a:pt x="348" y="26"/>
                  <a:pt x="348" y="26"/>
                </a:cubicBezTo>
                <a:close/>
                <a:moveTo>
                  <a:pt x="353" y="17"/>
                </a:moveTo>
                <a:cubicBezTo>
                  <a:pt x="353" y="17"/>
                  <a:pt x="353" y="17"/>
                  <a:pt x="353" y="18"/>
                </a:cubicBezTo>
                <a:cubicBezTo>
                  <a:pt x="352" y="18"/>
                  <a:pt x="352" y="18"/>
                  <a:pt x="352" y="18"/>
                </a:cubicBezTo>
                <a:cubicBezTo>
                  <a:pt x="352" y="17"/>
                  <a:pt x="353" y="17"/>
                  <a:pt x="353" y="17"/>
                </a:cubicBezTo>
                <a:close/>
                <a:moveTo>
                  <a:pt x="338" y="12"/>
                </a:moveTo>
                <a:cubicBezTo>
                  <a:pt x="338" y="12"/>
                  <a:pt x="338" y="12"/>
                  <a:pt x="337" y="12"/>
                </a:cubicBezTo>
                <a:cubicBezTo>
                  <a:pt x="337" y="11"/>
                  <a:pt x="338" y="12"/>
                  <a:pt x="338" y="12"/>
                </a:cubicBezTo>
                <a:close/>
                <a:moveTo>
                  <a:pt x="333" y="12"/>
                </a:moveTo>
                <a:cubicBezTo>
                  <a:pt x="333" y="12"/>
                  <a:pt x="332" y="12"/>
                  <a:pt x="332" y="12"/>
                </a:cubicBezTo>
                <a:cubicBezTo>
                  <a:pt x="331" y="11"/>
                  <a:pt x="333" y="11"/>
                  <a:pt x="333" y="12"/>
                </a:cubicBezTo>
                <a:close/>
                <a:moveTo>
                  <a:pt x="328" y="11"/>
                </a:moveTo>
                <a:cubicBezTo>
                  <a:pt x="328" y="12"/>
                  <a:pt x="328" y="12"/>
                  <a:pt x="328" y="13"/>
                </a:cubicBezTo>
                <a:cubicBezTo>
                  <a:pt x="327" y="13"/>
                  <a:pt x="326" y="12"/>
                  <a:pt x="325" y="13"/>
                </a:cubicBezTo>
                <a:cubicBezTo>
                  <a:pt x="326" y="12"/>
                  <a:pt x="327" y="12"/>
                  <a:pt x="328" y="11"/>
                </a:cubicBezTo>
                <a:close/>
                <a:moveTo>
                  <a:pt x="70" y="91"/>
                </a:moveTo>
                <a:cubicBezTo>
                  <a:pt x="71" y="92"/>
                  <a:pt x="73" y="91"/>
                  <a:pt x="74" y="92"/>
                </a:cubicBezTo>
                <a:cubicBezTo>
                  <a:pt x="73" y="94"/>
                  <a:pt x="65" y="94"/>
                  <a:pt x="70" y="91"/>
                </a:cubicBezTo>
                <a:close/>
                <a:moveTo>
                  <a:pt x="153" y="78"/>
                </a:moveTo>
                <a:cubicBezTo>
                  <a:pt x="148" y="78"/>
                  <a:pt x="142" y="79"/>
                  <a:pt x="137" y="79"/>
                </a:cubicBezTo>
                <a:cubicBezTo>
                  <a:pt x="135" y="80"/>
                  <a:pt x="131" y="80"/>
                  <a:pt x="129" y="79"/>
                </a:cubicBezTo>
                <a:cubicBezTo>
                  <a:pt x="129" y="78"/>
                  <a:pt x="130" y="79"/>
                  <a:pt x="130" y="78"/>
                </a:cubicBezTo>
                <a:cubicBezTo>
                  <a:pt x="140" y="79"/>
                  <a:pt x="148" y="77"/>
                  <a:pt x="158" y="77"/>
                </a:cubicBezTo>
                <a:cubicBezTo>
                  <a:pt x="156" y="78"/>
                  <a:pt x="155" y="78"/>
                  <a:pt x="153" y="78"/>
                </a:cubicBezTo>
                <a:close/>
                <a:moveTo>
                  <a:pt x="160" y="80"/>
                </a:moveTo>
                <a:cubicBezTo>
                  <a:pt x="164" y="78"/>
                  <a:pt x="169" y="79"/>
                  <a:pt x="174" y="79"/>
                </a:cubicBezTo>
                <a:cubicBezTo>
                  <a:pt x="170" y="81"/>
                  <a:pt x="166" y="80"/>
                  <a:pt x="160" y="80"/>
                </a:cubicBezTo>
                <a:close/>
                <a:moveTo>
                  <a:pt x="176" y="77"/>
                </a:moveTo>
                <a:cubicBezTo>
                  <a:pt x="176" y="76"/>
                  <a:pt x="177" y="76"/>
                  <a:pt x="178" y="76"/>
                </a:cubicBezTo>
                <a:cubicBezTo>
                  <a:pt x="177" y="77"/>
                  <a:pt x="176" y="77"/>
                  <a:pt x="176" y="77"/>
                </a:cubicBezTo>
                <a:close/>
                <a:moveTo>
                  <a:pt x="184" y="79"/>
                </a:moveTo>
                <a:cubicBezTo>
                  <a:pt x="184" y="79"/>
                  <a:pt x="184" y="79"/>
                  <a:pt x="184" y="79"/>
                </a:cubicBezTo>
                <a:cubicBezTo>
                  <a:pt x="186" y="79"/>
                  <a:pt x="186" y="79"/>
                  <a:pt x="186" y="79"/>
                </a:cubicBezTo>
                <a:cubicBezTo>
                  <a:pt x="186" y="80"/>
                  <a:pt x="185" y="79"/>
                  <a:pt x="184" y="79"/>
                </a:cubicBezTo>
                <a:close/>
                <a:moveTo>
                  <a:pt x="192" y="6"/>
                </a:moveTo>
                <a:cubicBezTo>
                  <a:pt x="192" y="5"/>
                  <a:pt x="194" y="5"/>
                  <a:pt x="194" y="6"/>
                </a:cubicBezTo>
                <a:cubicBezTo>
                  <a:pt x="193" y="6"/>
                  <a:pt x="193" y="5"/>
                  <a:pt x="192" y="6"/>
                </a:cubicBezTo>
                <a:close/>
                <a:moveTo>
                  <a:pt x="192" y="8"/>
                </a:moveTo>
                <a:cubicBezTo>
                  <a:pt x="193" y="7"/>
                  <a:pt x="195" y="8"/>
                  <a:pt x="196" y="7"/>
                </a:cubicBezTo>
                <a:cubicBezTo>
                  <a:pt x="196" y="8"/>
                  <a:pt x="193" y="8"/>
                  <a:pt x="192" y="8"/>
                </a:cubicBezTo>
                <a:close/>
                <a:moveTo>
                  <a:pt x="195" y="80"/>
                </a:moveTo>
                <a:cubicBezTo>
                  <a:pt x="196" y="79"/>
                  <a:pt x="198" y="79"/>
                  <a:pt x="200" y="79"/>
                </a:cubicBezTo>
                <a:cubicBezTo>
                  <a:pt x="199" y="81"/>
                  <a:pt x="197" y="80"/>
                  <a:pt x="195" y="80"/>
                </a:cubicBezTo>
                <a:close/>
                <a:moveTo>
                  <a:pt x="193" y="77"/>
                </a:moveTo>
                <a:cubicBezTo>
                  <a:pt x="196" y="76"/>
                  <a:pt x="199" y="76"/>
                  <a:pt x="202" y="76"/>
                </a:cubicBezTo>
                <a:cubicBezTo>
                  <a:pt x="200" y="78"/>
                  <a:pt x="196" y="76"/>
                  <a:pt x="193" y="77"/>
                </a:cubicBezTo>
                <a:close/>
                <a:moveTo>
                  <a:pt x="202" y="7"/>
                </a:moveTo>
                <a:cubicBezTo>
                  <a:pt x="203" y="6"/>
                  <a:pt x="206" y="7"/>
                  <a:pt x="202" y="7"/>
                </a:cubicBezTo>
                <a:close/>
                <a:moveTo>
                  <a:pt x="204" y="78"/>
                </a:moveTo>
                <a:cubicBezTo>
                  <a:pt x="205" y="77"/>
                  <a:pt x="206" y="77"/>
                  <a:pt x="207" y="77"/>
                </a:cubicBezTo>
                <a:cubicBezTo>
                  <a:pt x="207" y="78"/>
                  <a:pt x="205" y="77"/>
                  <a:pt x="204" y="78"/>
                </a:cubicBezTo>
                <a:close/>
                <a:moveTo>
                  <a:pt x="290" y="52"/>
                </a:moveTo>
                <a:cubicBezTo>
                  <a:pt x="289" y="53"/>
                  <a:pt x="289" y="53"/>
                  <a:pt x="288" y="53"/>
                </a:cubicBezTo>
                <a:cubicBezTo>
                  <a:pt x="288" y="52"/>
                  <a:pt x="290" y="52"/>
                  <a:pt x="290" y="52"/>
                </a:cubicBezTo>
                <a:close/>
                <a:moveTo>
                  <a:pt x="278" y="25"/>
                </a:moveTo>
                <a:cubicBezTo>
                  <a:pt x="278" y="24"/>
                  <a:pt x="280" y="24"/>
                  <a:pt x="280" y="25"/>
                </a:cubicBezTo>
                <a:cubicBezTo>
                  <a:pt x="280" y="25"/>
                  <a:pt x="278" y="25"/>
                  <a:pt x="278" y="25"/>
                </a:cubicBezTo>
                <a:close/>
                <a:moveTo>
                  <a:pt x="281" y="25"/>
                </a:moveTo>
                <a:cubicBezTo>
                  <a:pt x="281" y="24"/>
                  <a:pt x="283" y="24"/>
                  <a:pt x="284" y="24"/>
                </a:cubicBezTo>
                <a:cubicBezTo>
                  <a:pt x="283" y="26"/>
                  <a:pt x="282" y="24"/>
                  <a:pt x="281" y="25"/>
                </a:cubicBezTo>
                <a:close/>
                <a:moveTo>
                  <a:pt x="285" y="25"/>
                </a:moveTo>
                <a:cubicBezTo>
                  <a:pt x="285" y="24"/>
                  <a:pt x="286" y="24"/>
                  <a:pt x="286" y="24"/>
                </a:cubicBezTo>
                <a:cubicBezTo>
                  <a:pt x="286" y="25"/>
                  <a:pt x="285" y="25"/>
                  <a:pt x="285" y="25"/>
                </a:cubicBezTo>
                <a:close/>
                <a:moveTo>
                  <a:pt x="288" y="25"/>
                </a:moveTo>
                <a:cubicBezTo>
                  <a:pt x="289" y="24"/>
                  <a:pt x="291" y="25"/>
                  <a:pt x="291" y="25"/>
                </a:cubicBezTo>
                <a:cubicBezTo>
                  <a:pt x="291" y="25"/>
                  <a:pt x="289" y="25"/>
                  <a:pt x="288" y="25"/>
                </a:cubicBezTo>
                <a:close/>
                <a:moveTo>
                  <a:pt x="288" y="21"/>
                </a:moveTo>
                <a:cubicBezTo>
                  <a:pt x="288" y="21"/>
                  <a:pt x="289" y="21"/>
                  <a:pt x="289" y="22"/>
                </a:cubicBezTo>
                <a:cubicBezTo>
                  <a:pt x="288" y="22"/>
                  <a:pt x="288" y="21"/>
                  <a:pt x="288" y="21"/>
                </a:cubicBezTo>
                <a:close/>
                <a:moveTo>
                  <a:pt x="291" y="25"/>
                </a:moveTo>
                <a:cubicBezTo>
                  <a:pt x="291" y="24"/>
                  <a:pt x="293" y="25"/>
                  <a:pt x="293" y="24"/>
                </a:cubicBezTo>
                <a:cubicBezTo>
                  <a:pt x="294" y="25"/>
                  <a:pt x="292" y="25"/>
                  <a:pt x="291" y="25"/>
                </a:cubicBezTo>
                <a:close/>
                <a:moveTo>
                  <a:pt x="295" y="25"/>
                </a:moveTo>
                <a:cubicBezTo>
                  <a:pt x="295" y="24"/>
                  <a:pt x="297" y="25"/>
                  <a:pt x="298" y="25"/>
                </a:cubicBezTo>
                <a:cubicBezTo>
                  <a:pt x="298" y="25"/>
                  <a:pt x="296" y="25"/>
                  <a:pt x="295" y="25"/>
                </a:cubicBezTo>
                <a:close/>
                <a:moveTo>
                  <a:pt x="306" y="24"/>
                </a:moveTo>
                <a:cubicBezTo>
                  <a:pt x="307" y="23"/>
                  <a:pt x="308" y="23"/>
                  <a:pt x="308" y="23"/>
                </a:cubicBezTo>
                <a:cubicBezTo>
                  <a:pt x="308" y="24"/>
                  <a:pt x="307" y="24"/>
                  <a:pt x="306" y="24"/>
                </a:cubicBezTo>
                <a:close/>
                <a:moveTo>
                  <a:pt x="308" y="23"/>
                </a:moveTo>
                <a:cubicBezTo>
                  <a:pt x="308" y="23"/>
                  <a:pt x="310" y="23"/>
                  <a:pt x="310" y="23"/>
                </a:cubicBezTo>
                <a:cubicBezTo>
                  <a:pt x="309" y="24"/>
                  <a:pt x="309" y="23"/>
                  <a:pt x="308" y="23"/>
                </a:cubicBezTo>
                <a:close/>
                <a:moveTo>
                  <a:pt x="311" y="24"/>
                </a:moveTo>
                <a:cubicBezTo>
                  <a:pt x="311" y="23"/>
                  <a:pt x="311" y="23"/>
                  <a:pt x="311" y="23"/>
                </a:cubicBezTo>
                <a:cubicBezTo>
                  <a:pt x="312" y="23"/>
                  <a:pt x="313" y="23"/>
                  <a:pt x="313" y="24"/>
                </a:cubicBezTo>
                <a:lnTo>
                  <a:pt x="311" y="24"/>
                </a:lnTo>
                <a:close/>
                <a:moveTo>
                  <a:pt x="288" y="13"/>
                </a:moveTo>
                <a:cubicBezTo>
                  <a:pt x="298" y="12"/>
                  <a:pt x="305" y="13"/>
                  <a:pt x="315" y="13"/>
                </a:cubicBezTo>
                <a:cubicBezTo>
                  <a:pt x="315" y="14"/>
                  <a:pt x="316" y="14"/>
                  <a:pt x="316" y="14"/>
                </a:cubicBezTo>
                <a:cubicBezTo>
                  <a:pt x="314" y="14"/>
                  <a:pt x="310" y="14"/>
                  <a:pt x="308" y="14"/>
                </a:cubicBezTo>
                <a:cubicBezTo>
                  <a:pt x="307" y="14"/>
                  <a:pt x="309" y="14"/>
                  <a:pt x="308" y="14"/>
                </a:cubicBezTo>
                <a:cubicBezTo>
                  <a:pt x="303" y="15"/>
                  <a:pt x="298" y="14"/>
                  <a:pt x="295" y="14"/>
                </a:cubicBezTo>
                <a:cubicBezTo>
                  <a:pt x="292" y="14"/>
                  <a:pt x="290" y="15"/>
                  <a:pt x="288" y="13"/>
                </a:cubicBezTo>
                <a:cubicBezTo>
                  <a:pt x="288" y="13"/>
                  <a:pt x="288" y="13"/>
                  <a:pt x="288" y="13"/>
                </a:cubicBezTo>
                <a:close/>
                <a:moveTo>
                  <a:pt x="287" y="10"/>
                </a:moveTo>
                <a:cubicBezTo>
                  <a:pt x="286" y="12"/>
                  <a:pt x="282" y="10"/>
                  <a:pt x="278" y="11"/>
                </a:cubicBezTo>
                <a:cubicBezTo>
                  <a:pt x="281" y="9"/>
                  <a:pt x="285" y="11"/>
                  <a:pt x="287" y="10"/>
                </a:cubicBezTo>
                <a:close/>
                <a:moveTo>
                  <a:pt x="244" y="2"/>
                </a:moveTo>
                <a:cubicBezTo>
                  <a:pt x="243" y="2"/>
                  <a:pt x="241" y="2"/>
                  <a:pt x="239" y="2"/>
                </a:cubicBezTo>
                <a:cubicBezTo>
                  <a:pt x="240" y="1"/>
                  <a:pt x="243" y="1"/>
                  <a:pt x="244" y="2"/>
                </a:cubicBezTo>
                <a:close/>
                <a:moveTo>
                  <a:pt x="209" y="75"/>
                </a:moveTo>
                <a:cubicBezTo>
                  <a:pt x="209" y="74"/>
                  <a:pt x="210" y="74"/>
                  <a:pt x="211" y="74"/>
                </a:cubicBezTo>
                <a:cubicBezTo>
                  <a:pt x="210" y="75"/>
                  <a:pt x="209" y="75"/>
                  <a:pt x="209" y="75"/>
                </a:cubicBezTo>
                <a:close/>
                <a:moveTo>
                  <a:pt x="214" y="71"/>
                </a:moveTo>
                <a:cubicBezTo>
                  <a:pt x="214" y="71"/>
                  <a:pt x="215" y="71"/>
                  <a:pt x="215" y="71"/>
                </a:cubicBezTo>
                <a:cubicBezTo>
                  <a:pt x="215" y="72"/>
                  <a:pt x="215" y="72"/>
                  <a:pt x="214" y="71"/>
                </a:cubicBezTo>
                <a:close/>
                <a:moveTo>
                  <a:pt x="208" y="7"/>
                </a:moveTo>
                <a:cubicBezTo>
                  <a:pt x="210" y="6"/>
                  <a:pt x="215" y="7"/>
                  <a:pt x="217" y="7"/>
                </a:cubicBezTo>
                <a:cubicBezTo>
                  <a:pt x="215" y="8"/>
                  <a:pt x="211" y="7"/>
                  <a:pt x="208" y="7"/>
                </a:cubicBezTo>
                <a:close/>
                <a:moveTo>
                  <a:pt x="216" y="71"/>
                </a:moveTo>
                <a:cubicBezTo>
                  <a:pt x="216" y="71"/>
                  <a:pt x="218" y="70"/>
                  <a:pt x="220" y="70"/>
                </a:cubicBezTo>
                <a:cubicBezTo>
                  <a:pt x="222" y="70"/>
                  <a:pt x="224" y="70"/>
                  <a:pt x="225" y="71"/>
                </a:cubicBezTo>
                <a:cubicBezTo>
                  <a:pt x="222" y="70"/>
                  <a:pt x="219" y="72"/>
                  <a:pt x="216" y="71"/>
                </a:cubicBezTo>
                <a:close/>
                <a:moveTo>
                  <a:pt x="230" y="69"/>
                </a:moveTo>
                <a:cubicBezTo>
                  <a:pt x="229" y="69"/>
                  <a:pt x="230" y="69"/>
                  <a:pt x="230" y="70"/>
                </a:cubicBezTo>
                <a:cubicBezTo>
                  <a:pt x="231" y="70"/>
                  <a:pt x="230" y="69"/>
                  <a:pt x="230" y="69"/>
                </a:cubicBezTo>
                <a:cubicBezTo>
                  <a:pt x="231" y="69"/>
                  <a:pt x="230" y="70"/>
                  <a:pt x="231" y="70"/>
                </a:cubicBezTo>
                <a:cubicBezTo>
                  <a:pt x="229" y="70"/>
                  <a:pt x="229" y="70"/>
                  <a:pt x="229" y="70"/>
                </a:cubicBezTo>
                <a:cubicBezTo>
                  <a:pt x="230" y="69"/>
                  <a:pt x="229" y="69"/>
                  <a:pt x="228" y="69"/>
                </a:cubicBezTo>
                <a:cubicBezTo>
                  <a:pt x="228" y="68"/>
                  <a:pt x="229" y="69"/>
                  <a:pt x="230" y="69"/>
                </a:cubicBezTo>
                <a:close/>
                <a:moveTo>
                  <a:pt x="227" y="9"/>
                </a:moveTo>
                <a:cubicBezTo>
                  <a:pt x="227" y="9"/>
                  <a:pt x="229" y="9"/>
                  <a:pt x="230" y="9"/>
                </a:cubicBezTo>
                <a:cubicBezTo>
                  <a:pt x="229" y="10"/>
                  <a:pt x="228" y="9"/>
                  <a:pt x="227" y="9"/>
                </a:cubicBezTo>
                <a:close/>
                <a:moveTo>
                  <a:pt x="218" y="7"/>
                </a:moveTo>
                <a:cubicBezTo>
                  <a:pt x="221" y="5"/>
                  <a:pt x="226" y="7"/>
                  <a:pt x="228" y="6"/>
                </a:cubicBezTo>
                <a:cubicBezTo>
                  <a:pt x="227" y="5"/>
                  <a:pt x="226" y="6"/>
                  <a:pt x="224" y="5"/>
                </a:cubicBezTo>
                <a:cubicBezTo>
                  <a:pt x="228" y="4"/>
                  <a:pt x="231" y="5"/>
                  <a:pt x="235" y="5"/>
                </a:cubicBezTo>
                <a:cubicBezTo>
                  <a:pt x="236" y="6"/>
                  <a:pt x="233" y="6"/>
                  <a:pt x="233" y="5"/>
                </a:cubicBezTo>
                <a:cubicBezTo>
                  <a:pt x="232" y="6"/>
                  <a:pt x="231" y="6"/>
                  <a:pt x="229" y="6"/>
                </a:cubicBezTo>
                <a:cubicBezTo>
                  <a:pt x="229" y="8"/>
                  <a:pt x="231" y="6"/>
                  <a:pt x="232" y="7"/>
                </a:cubicBezTo>
                <a:cubicBezTo>
                  <a:pt x="227" y="7"/>
                  <a:pt x="222" y="7"/>
                  <a:pt x="218" y="7"/>
                </a:cubicBezTo>
                <a:close/>
                <a:moveTo>
                  <a:pt x="232" y="60"/>
                </a:moveTo>
                <a:cubicBezTo>
                  <a:pt x="232" y="59"/>
                  <a:pt x="234" y="59"/>
                  <a:pt x="235" y="60"/>
                </a:cubicBezTo>
                <a:cubicBezTo>
                  <a:pt x="234" y="61"/>
                  <a:pt x="234" y="60"/>
                  <a:pt x="232" y="60"/>
                </a:cubicBezTo>
                <a:close/>
                <a:moveTo>
                  <a:pt x="234" y="9"/>
                </a:moveTo>
                <a:cubicBezTo>
                  <a:pt x="234" y="8"/>
                  <a:pt x="236" y="8"/>
                  <a:pt x="236" y="9"/>
                </a:cubicBezTo>
                <a:cubicBezTo>
                  <a:pt x="236" y="9"/>
                  <a:pt x="235" y="9"/>
                  <a:pt x="234" y="9"/>
                </a:cubicBezTo>
                <a:close/>
                <a:moveTo>
                  <a:pt x="237" y="14"/>
                </a:moveTo>
                <a:cubicBezTo>
                  <a:pt x="237" y="14"/>
                  <a:pt x="238" y="14"/>
                  <a:pt x="238" y="14"/>
                </a:cubicBezTo>
                <a:cubicBezTo>
                  <a:pt x="238" y="14"/>
                  <a:pt x="238" y="14"/>
                  <a:pt x="237" y="14"/>
                </a:cubicBezTo>
                <a:close/>
                <a:moveTo>
                  <a:pt x="239" y="14"/>
                </a:moveTo>
                <a:cubicBezTo>
                  <a:pt x="241" y="13"/>
                  <a:pt x="242" y="13"/>
                  <a:pt x="243" y="14"/>
                </a:cubicBezTo>
                <a:cubicBezTo>
                  <a:pt x="243" y="15"/>
                  <a:pt x="240" y="14"/>
                  <a:pt x="239" y="14"/>
                </a:cubicBezTo>
                <a:close/>
                <a:moveTo>
                  <a:pt x="243" y="14"/>
                </a:moveTo>
                <a:cubicBezTo>
                  <a:pt x="243" y="13"/>
                  <a:pt x="245" y="13"/>
                  <a:pt x="246" y="14"/>
                </a:cubicBezTo>
                <a:cubicBezTo>
                  <a:pt x="246" y="14"/>
                  <a:pt x="244" y="14"/>
                  <a:pt x="243" y="14"/>
                </a:cubicBezTo>
                <a:close/>
                <a:moveTo>
                  <a:pt x="245" y="19"/>
                </a:moveTo>
                <a:cubicBezTo>
                  <a:pt x="251" y="17"/>
                  <a:pt x="260" y="19"/>
                  <a:pt x="266" y="17"/>
                </a:cubicBezTo>
                <a:cubicBezTo>
                  <a:pt x="273" y="18"/>
                  <a:pt x="282" y="17"/>
                  <a:pt x="289" y="16"/>
                </a:cubicBezTo>
                <a:cubicBezTo>
                  <a:pt x="289" y="16"/>
                  <a:pt x="288" y="16"/>
                  <a:pt x="288" y="16"/>
                </a:cubicBezTo>
                <a:cubicBezTo>
                  <a:pt x="295" y="15"/>
                  <a:pt x="301" y="16"/>
                  <a:pt x="308" y="16"/>
                </a:cubicBezTo>
                <a:cubicBezTo>
                  <a:pt x="308" y="18"/>
                  <a:pt x="302" y="16"/>
                  <a:pt x="301" y="18"/>
                </a:cubicBezTo>
                <a:cubicBezTo>
                  <a:pt x="302" y="18"/>
                  <a:pt x="303" y="18"/>
                  <a:pt x="305" y="18"/>
                </a:cubicBezTo>
                <a:cubicBezTo>
                  <a:pt x="296" y="20"/>
                  <a:pt x="284" y="17"/>
                  <a:pt x="274" y="19"/>
                </a:cubicBezTo>
                <a:cubicBezTo>
                  <a:pt x="273" y="19"/>
                  <a:pt x="272" y="20"/>
                  <a:pt x="271" y="19"/>
                </a:cubicBezTo>
                <a:cubicBezTo>
                  <a:pt x="270" y="19"/>
                  <a:pt x="270" y="19"/>
                  <a:pt x="269" y="19"/>
                </a:cubicBezTo>
                <a:cubicBezTo>
                  <a:pt x="268" y="19"/>
                  <a:pt x="268" y="19"/>
                  <a:pt x="268" y="19"/>
                </a:cubicBezTo>
                <a:cubicBezTo>
                  <a:pt x="267" y="20"/>
                  <a:pt x="264" y="18"/>
                  <a:pt x="262" y="19"/>
                </a:cubicBezTo>
                <a:cubicBezTo>
                  <a:pt x="261" y="19"/>
                  <a:pt x="259" y="20"/>
                  <a:pt x="258" y="19"/>
                </a:cubicBezTo>
                <a:cubicBezTo>
                  <a:pt x="255" y="19"/>
                  <a:pt x="249" y="19"/>
                  <a:pt x="245" y="19"/>
                </a:cubicBezTo>
                <a:close/>
                <a:moveTo>
                  <a:pt x="251" y="22"/>
                </a:moveTo>
                <a:cubicBezTo>
                  <a:pt x="260" y="20"/>
                  <a:pt x="270" y="21"/>
                  <a:pt x="279" y="21"/>
                </a:cubicBezTo>
                <a:cubicBezTo>
                  <a:pt x="280" y="21"/>
                  <a:pt x="278" y="21"/>
                  <a:pt x="279" y="20"/>
                </a:cubicBezTo>
                <a:cubicBezTo>
                  <a:pt x="281" y="20"/>
                  <a:pt x="281" y="20"/>
                  <a:pt x="281" y="20"/>
                </a:cubicBezTo>
                <a:cubicBezTo>
                  <a:pt x="280" y="21"/>
                  <a:pt x="279" y="20"/>
                  <a:pt x="279" y="21"/>
                </a:cubicBezTo>
                <a:cubicBezTo>
                  <a:pt x="281" y="22"/>
                  <a:pt x="285" y="20"/>
                  <a:pt x="286" y="22"/>
                </a:cubicBezTo>
                <a:cubicBezTo>
                  <a:pt x="273" y="22"/>
                  <a:pt x="263" y="23"/>
                  <a:pt x="251" y="22"/>
                </a:cubicBezTo>
                <a:close/>
                <a:moveTo>
                  <a:pt x="260" y="25"/>
                </a:moveTo>
                <a:cubicBezTo>
                  <a:pt x="265" y="24"/>
                  <a:pt x="272" y="24"/>
                  <a:pt x="276" y="25"/>
                </a:cubicBezTo>
                <a:cubicBezTo>
                  <a:pt x="271" y="25"/>
                  <a:pt x="265" y="25"/>
                  <a:pt x="260" y="25"/>
                </a:cubicBezTo>
                <a:close/>
                <a:moveTo>
                  <a:pt x="273" y="30"/>
                </a:moveTo>
                <a:cubicBezTo>
                  <a:pt x="273" y="29"/>
                  <a:pt x="274" y="29"/>
                  <a:pt x="274" y="29"/>
                </a:cubicBezTo>
                <a:cubicBezTo>
                  <a:pt x="274" y="30"/>
                  <a:pt x="273" y="30"/>
                  <a:pt x="273" y="30"/>
                </a:cubicBezTo>
                <a:close/>
                <a:moveTo>
                  <a:pt x="280" y="47"/>
                </a:moveTo>
                <a:cubicBezTo>
                  <a:pt x="281" y="46"/>
                  <a:pt x="284" y="46"/>
                  <a:pt x="285" y="47"/>
                </a:cubicBezTo>
                <a:cubicBezTo>
                  <a:pt x="283" y="47"/>
                  <a:pt x="282" y="47"/>
                  <a:pt x="280" y="47"/>
                </a:cubicBezTo>
                <a:close/>
                <a:moveTo>
                  <a:pt x="319" y="45"/>
                </a:moveTo>
                <a:cubicBezTo>
                  <a:pt x="319" y="44"/>
                  <a:pt x="320" y="44"/>
                  <a:pt x="320" y="45"/>
                </a:cubicBezTo>
                <a:cubicBezTo>
                  <a:pt x="320" y="46"/>
                  <a:pt x="320" y="45"/>
                  <a:pt x="319" y="45"/>
                </a:cubicBezTo>
                <a:close/>
                <a:moveTo>
                  <a:pt x="323" y="45"/>
                </a:moveTo>
                <a:cubicBezTo>
                  <a:pt x="324" y="45"/>
                  <a:pt x="325" y="45"/>
                  <a:pt x="325" y="45"/>
                </a:cubicBezTo>
                <a:cubicBezTo>
                  <a:pt x="325" y="45"/>
                  <a:pt x="324" y="45"/>
                  <a:pt x="323" y="45"/>
                </a:cubicBezTo>
                <a:close/>
                <a:moveTo>
                  <a:pt x="199" y="83"/>
                </a:moveTo>
                <a:cubicBezTo>
                  <a:pt x="201" y="82"/>
                  <a:pt x="205" y="84"/>
                  <a:pt x="207" y="83"/>
                </a:cubicBezTo>
                <a:cubicBezTo>
                  <a:pt x="206" y="82"/>
                  <a:pt x="204" y="82"/>
                  <a:pt x="203" y="82"/>
                </a:cubicBezTo>
                <a:cubicBezTo>
                  <a:pt x="203" y="82"/>
                  <a:pt x="204" y="81"/>
                  <a:pt x="203" y="81"/>
                </a:cubicBezTo>
                <a:cubicBezTo>
                  <a:pt x="200" y="81"/>
                  <a:pt x="195" y="82"/>
                  <a:pt x="192" y="81"/>
                </a:cubicBezTo>
                <a:cubicBezTo>
                  <a:pt x="192" y="80"/>
                  <a:pt x="193" y="81"/>
                  <a:pt x="193" y="80"/>
                </a:cubicBezTo>
                <a:cubicBezTo>
                  <a:pt x="192" y="80"/>
                  <a:pt x="190" y="80"/>
                  <a:pt x="189" y="81"/>
                </a:cubicBezTo>
                <a:cubicBezTo>
                  <a:pt x="190" y="81"/>
                  <a:pt x="191" y="81"/>
                  <a:pt x="191" y="82"/>
                </a:cubicBezTo>
                <a:cubicBezTo>
                  <a:pt x="178" y="82"/>
                  <a:pt x="164" y="83"/>
                  <a:pt x="153" y="85"/>
                </a:cubicBezTo>
                <a:cubicBezTo>
                  <a:pt x="157" y="85"/>
                  <a:pt x="161" y="84"/>
                  <a:pt x="164" y="84"/>
                </a:cubicBezTo>
                <a:cubicBezTo>
                  <a:pt x="159" y="86"/>
                  <a:pt x="153" y="85"/>
                  <a:pt x="149" y="87"/>
                </a:cubicBezTo>
                <a:cubicBezTo>
                  <a:pt x="150" y="87"/>
                  <a:pt x="151" y="86"/>
                  <a:pt x="151" y="87"/>
                </a:cubicBezTo>
                <a:cubicBezTo>
                  <a:pt x="151" y="88"/>
                  <a:pt x="149" y="87"/>
                  <a:pt x="149" y="88"/>
                </a:cubicBezTo>
                <a:cubicBezTo>
                  <a:pt x="154" y="88"/>
                  <a:pt x="159" y="88"/>
                  <a:pt x="163" y="88"/>
                </a:cubicBezTo>
                <a:cubicBezTo>
                  <a:pt x="165" y="87"/>
                  <a:pt x="166" y="88"/>
                  <a:pt x="167" y="88"/>
                </a:cubicBezTo>
                <a:cubicBezTo>
                  <a:pt x="171" y="88"/>
                  <a:pt x="174" y="87"/>
                  <a:pt x="178" y="87"/>
                </a:cubicBezTo>
                <a:cubicBezTo>
                  <a:pt x="186" y="86"/>
                  <a:pt x="198" y="86"/>
                  <a:pt x="206" y="85"/>
                </a:cubicBezTo>
                <a:cubicBezTo>
                  <a:pt x="205" y="85"/>
                  <a:pt x="204" y="85"/>
                  <a:pt x="204" y="85"/>
                </a:cubicBezTo>
                <a:cubicBezTo>
                  <a:pt x="205" y="85"/>
                  <a:pt x="206" y="84"/>
                  <a:pt x="207" y="84"/>
                </a:cubicBezTo>
                <a:cubicBezTo>
                  <a:pt x="208" y="84"/>
                  <a:pt x="210" y="85"/>
                  <a:pt x="211" y="84"/>
                </a:cubicBezTo>
                <a:cubicBezTo>
                  <a:pt x="207" y="84"/>
                  <a:pt x="201" y="84"/>
                  <a:pt x="199" y="83"/>
                </a:cubicBezTo>
                <a:close/>
                <a:moveTo>
                  <a:pt x="190" y="82"/>
                </a:moveTo>
                <a:cubicBezTo>
                  <a:pt x="193" y="82"/>
                  <a:pt x="195" y="82"/>
                  <a:pt x="197" y="82"/>
                </a:cubicBezTo>
                <a:cubicBezTo>
                  <a:pt x="197" y="83"/>
                  <a:pt x="196" y="83"/>
                  <a:pt x="197" y="83"/>
                </a:cubicBezTo>
                <a:cubicBezTo>
                  <a:pt x="195" y="84"/>
                  <a:pt x="193" y="83"/>
                  <a:pt x="190" y="83"/>
                </a:cubicBezTo>
                <a:lnTo>
                  <a:pt x="190" y="82"/>
                </a:lnTo>
                <a:close/>
                <a:moveTo>
                  <a:pt x="187" y="83"/>
                </a:moveTo>
                <a:cubicBezTo>
                  <a:pt x="184" y="84"/>
                  <a:pt x="178" y="84"/>
                  <a:pt x="176" y="84"/>
                </a:cubicBezTo>
                <a:cubicBezTo>
                  <a:pt x="179" y="82"/>
                  <a:pt x="183" y="83"/>
                  <a:pt x="187" y="83"/>
                </a:cubicBezTo>
                <a:close/>
                <a:moveTo>
                  <a:pt x="175" y="84"/>
                </a:moveTo>
                <a:cubicBezTo>
                  <a:pt x="175" y="84"/>
                  <a:pt x="174" y="84"/>
                  <a:pt x="174" y="84"/>
                </a:cubicBezTo>
                <a:cubicBezTo>
                  <a:pt x="174" y="83"/>
                  <a:pt x="175" y="83"/>
                  <a:pt x="175" y="84"/>
                </a:cubicBezTo>
                <a:close/>
                <a:moveTo>
                  <a:pt x="170" y="86"/>
                </a:moveTo>
                <a:cubicBezTo>
                  <a:pt x="170" y="85"/>
                  <a:pt x="171" y="85"/>
                  <a:pt x="171" y="86"/>
                </a:cubicBezTo>
                <a:cubicBezTo>
                  <a:pt x="171" y="86"/>
                  <a:pt x="170" y="86"/>
                  <a:pt x="170" y="86"/>
                </a:cubicBezTo>
                <a:close/>
                <a:moveTo>
                  <a:pt x="172" y="86"/>
                </a:moveTo>
                <a:cubicBezTo>
                  <a:pt x="172" y="85"/>
                  <a:pt x="172" y="85"/>
                  <a:pt x="172" y="85"/>
                </a:cubicBezTo>
                <a:cubicBezTo>
                  <a:pt x="174" y="85"/>
                  <a:pt x="178" y="83"/>
                  <a:pt x="180" y="86"/>
                </a:cubicBezTo>
                <a:cubicBezTo>
                  <a:pt x="177" y="86"/>
                  <a:pt x="175" y="86"/>
                  <a:pt x="172" y="86"/>
                </a:cubicBezTo>
                <a:close/>
                <a:moveTo>
                  <a:pt x="189" y="85"/>
                </a:moveTo>
                <a:cubicBezTo>
                  <a:pt x="187" y="85"/>
                  <a:pt x="184" y="85"/>
                  <a:pt x="183" y="85"/>
                </a:cubicBezTo>
                <a:cubicBezTo>
                  <a:pt x="182" y="85"/>
                  <a:pt x="182" y="85"/>
                  <a:pt x="182" y="85"/>
                </a:cubicBezTo>
                <a:cubicBezTo>
                  <a:pt x="183" y="84"/>
                  <a:pt x="186" y="84"/>
                  <a:pt x="188" y="85"/>
                </a:cubicBezTo>
                <a:cubicBezTo>
                  <a:pt x="188" y="84"/>
                  <a:pt x="187" y="83"/>
                  <a:pt x="188" y="83"/>
                </a:cubicBezTo>
                <a:cubicBezTo>
                  <a:pt x="189" y="83"/>
                  <a:pt x="188" y="84"/>
                  <a:pt x="188" y="84"/>
                </a:cubicBezTo>
                <a:cubicBezTo>
                  <a:pt x="191" y="84"/>
                  <a:pt x="192" y="83"/>
                  <a:pt x="195" y="84"/>
                </a:cubicBezTo>
                <a:cubicBezTo>
                  <a:pt x="195" y="86"/>
                  <a:pt x="191" y="83"/>
                  <a:pt x="189" y="85"/>
                </a:cubicBezTo>
                <a:close/>
                <a:moveTo>
                  <a:pt x="196" y="84"/>
                </a:moveTo>
                <a:cubicBezTo>
                  <a:pt x="196" y="84"/>
                  <a:pt x="196" y="84"/>
                  <a:pt x="196" y="84"/>
                </a:cubicBezTo>
                <a:cubicBezTo>
                  <a:pt x="196" y="83"/>
                  <a:pt x="197" y="84"/>
                  <a:pt x="198" y="84"/>
                </a:cubicBezTo>
                <a:cubicBezTo>
                  <a:pt x="197" y="84"/>
                  <a:pt x="197" y="84"/>
                  <a:pt x="196" y="84"/>
                </a:cubicBezTo>
                <a:close/>
                <a:moveTo>
                  <a:pt x="222" y="83"/>
                </a:moveTo>
                <a:cubicBezTo>
                  <a:pt x="224" y="83"/>
                  <a:pt x="227" y="83"/>
                  <a:pt x="228" y="83"/>
                </a:cubicBezTo>
                <a:cubicBezTo>
                  <a:pt x="226" y="83"/>
                  <a:pt x="224" y="82"/>
                  <a:pt x="222" y="83"/>
                </a:cubicBezTo>
                <a:close/>
                <a:moveTo>
                  <a:pt x="282" y="62"/>
                </a:moveTo>
                <a:cubicBezTo>
                  <a:pt x="284" y="63"/>
                  <a:pt x="288" y="62"/>
                  <a:pt x="290" y="62"/>
                </a:cubicBezTo>
                <a:cubicBezTo>
                  <a:pt x="290" y="61"/>
                  <a:pt x="292" y="63"/>
                  <a:pt x="293" y="62"/>
                </a:cubicBezTo>
                <a:cubicBezTo>
                  <a:pt x="288" y="62"/>
                  <a:pt x="286" y="61"/>
                  <a:pt x="282" y="62"/>
                </a:cubicBezTo>
                <a:close/>
                <a:moveTo>
                  <a:pt x="318" y="9"/>
                </a:moveTo>
                <a:cubicBezTo>
                  <a:pt x="318" y="8"/>
                  <a:pt x="318" y="9"/>
                  <a:pt x="317" y="9"/>
                </a:cubicBezTo>
                <a:cubicBezTo>
                  <a:pt x="314" y="8"/>
                  <a:pt x="308" y="10"/>
                  <a:pt x="305" y="9"/>
                </a:cubicBezTo>
                <a:cubicBezTo>
                  <a:pt x="305" y="10"/>
                  <a:pt x="303" y="8"/>
                  <a:pt x="303" y="9"/>
                </a:cubicBezTo>
                <a:cubicBezTo>
                  <a:pt x="308" y="10"/>
                  <a:pt x="314" y="10"/>
                  <a:pt x="319" y="10"/>
                </a:cubicBezTo>
                <a:cubicBezTo>
                  <a:pt x="319" y="9"/>
                  <a:pt x="317" y="10"/>
                  <a:pt x="318" y="9"/>
                </a:cubicBezTo>
                <a:close/>
                <a:moveTo>
                  <a:pt x="313" y="81"/>
                </a:moveTo>
                <a:cubicBezTo>
                  <a:pt x="313" y="82"/>
                  <a:pt x="313" y="82"/>
                  <a:pt x="312" y="82"/>
                </a:cubicBezTo>
                <a:cubicBezTo>
                  <a:pt x="313" y="82"/>
                  <a:pt x="312" y="81"/>
                  <a:pt x="312" y="82"/>
                </a:cubicBezTo>
                <a:cubicBezTo>
                  <a:pt x="313" y="82"/>
                  <a:pt x="312" y="83"/>
                  <a:pt x="312" y="83"/>
                </a:cubicBezTo>
                <a:cubicBezTo>
                  <a:pt x="315" y="83"/>
                  <a:pt x="315" y="83"/>
                  <a:pt x="315" y="83"/>
                </a:cubicBezTo>
                <a:cubicBezTo>
                  <a:pt x="314" y="83"/>
                  <a:pt x="315" y="82"/>
                  <a:pt x="314" y="81"/>
                </a:cubicBezTo>
                <a:cubicBezTo>
                  <a:pt x="314" y="82"/>
                  <a:pt x="313" y="81"/>
                  <a:pt x="313" y="81"/>
                </a:cubicBezTo>
                <a:close/>
                <a:moveTo>
                  <a:pt x="369" y="42"/>
                </a:moveTo>
                <a:cubicBezTo>
                  <a:pt x="369" y="42"/>
                  <a:pt x="369" y="42"/>
                  <a:pt x="369" y="42"/>
                </a:cubicBezTo>
                <a:cubicBezTo>
                  <a:pt x="369" y="42"/>
                  <a:pt x="369" y="41"/>
                  <a:pt x="369" y="42"/>
                </a:cubicBezTo>
                <a:cubicBezTo>
                  <a:pt x="369" y="42"/>
                  <a:pt x="369" y="42"/>
                  <a:pt x="369" y="42"/>
                </a:cubicBezTo>
                <a:cubicBezTo>
                  <a:pt x="369" y="42"/>
                  <a:pt x="368" y="42"/>
                  <a:pt x="368" y="41"/>
                </a:cubicBezTo>
                <a:cubicBezTo>
                  <a:pt x="367" y="41"/>
                  <a:pt x="364" y="41"/>
                  <a:pt x="362" y="41"/>
                </a:cubicBezTo>
                <a:cubicBezTo>
                  <a:pt x="365" y="42"/>
                  <a:pt x="367" y="42"/>
                  <a:pt x="369" y="42"/>
                </a:cubicBezTo>
                <a:close/>
                <a:moveTo>
                  <a:pt x="373" y="53"/>
                </a:moveTo>
                <a:cubicBezTo>
                  <a:pt x="374" y="53"/>
                  <a:pt x="376" y="54"/>
                  <a:pt x="377" y="53"/>
                </a:cubicBezTo>
                <a:cubicBezTo>
                  <a:pt x="375" y="53"/>
                  <a:pt x="374" y="52"/>
                  <a:pt x="373" y="53"/>
                </a:cubicBezTo>
                <a:close/>
                <a:moveTo>
                  <a:pt x="332" y="56"/>
                </a:moveTo>
                <a:cubicBezTo>
                  <a:pt x="329" y="56"/>
                  <a:pt x="326" y="56"/>
                  <a:pt x="324" y="57"/>
                </a:cubicBezTo>
                <a:cubicBezTo>
                  <a:pt x="327" y="56"/>
                  <a:pt x="330" y="57"/>
                  <a:pt x="332" y="56"/>
                </a:cubicBezTo>
                <a:close/>
                <a:moveTo>
                  <a:pt x="427" y="17"/>
                </a:moveTo>
                <a:cubicBezTo>
                  <a:pt x="426" y="16"/>
                  <a:pt x="425" y="16"/>
                  <a:pt x="424" y="16"/>
                </a:cubicBezTo>
                <a:cubicBezTo>
                  <a:pt x="418" y="16"/>
                  <a:pt x="410" y="16"/>
                  <a:pt x="404" y="15"/>
                </a:cubicBezTo>
                <a:cubicBezTo>
                  <a:pt x="404" y="14"/>
                  <a:pt x="404" y="13"/>
                  <a:pt x="404" y="12"/>
                </a:cubicBezTo>
                <a:cubicBezTo>
                  <a:pt x="403" y="12"/>
                  <a:pt x="402" y="12"/>
                  <a:pt x="401" y="12"/>
                </a:cubicBezTo>
                <a:cubicBezTo>
                  <a:pt x="397" y="13"/>
                  <a:pt x="391" y="12"/>
                  <a:pt x="387" y="12"/>
                </a:cubicBezTo>
                <a:cubicBezTo>
                  <a:pt x="386" y="12"/>
                  <a:pt x="384" y="11"/>
                  <a:pt x="384" y="12"/>
                </a:cubicBezTo>
                <a:cubicBezTo>
                  <a:pt x="385" y="13"/>
                  <a:pt x="389" y="12"/>
                  <a:pt x="391" y="12"/>
                </a:cubicBezTo>
                <a:cubicBezTo>
                  <a:pt x="393" y="12"/>
                  <a:pt x="395" y="12"/>
                  <a:pt x="396" y="14"/>
                </a:cubicBezTo>
                <a:cubicBezTo>
                  <a:pt x="392" y="14"/>
                  <a:pt x="387" y="13"/>
                  <a:pt x="383" y="13"/>
                </a:cubicBezTo>
                <a:cubicBezTo>
                  <a:pt x="378" y="13"/>
                  <a:pt x="373" y="13"/>
                  <a:pt x="369" y="12"/>
                </a:cubicBezTo>
                <a:cubicBezTo>
                  <a:pt x="369" y="12"/>
                  <a:pt x="369" y="12"/>
                  <a:pt x="369" y="12"/>
                </a:cubicBezTo>
                <a:cubicBezTo>
                  <a:pt x="372" y="14"/>
                  <a:pt x="376" y="13"/>
                  <a:pt x="379" y="15"/>
                </a:cubicBezTo>
                <a:cubicBezTo>
                  <a:pt x="378" y="15"/>
                  <a:pt x="375" y="14"/>
                  <a:pt x="374" y="15"/>
                </a:cubicBezTo>
                <a:cubicBezTo>
                  <a:pt x="376" y="16"/>
                  <a:pt x="378" y="15"/>
                  <a:pt x="379" y="17"/>
                </a:cubicBezTo>
                <a:cubicBezTo>
                  <a:pt x="377" y="18"/>
                  <a:pt x="375" y="16"/>
                  <a:pt x="373" y="16"/>
                </a:cubicBezTo>
                <a:cubicBezTo>
                  <a:pt x="373" y="16"/>
                  <a:pt x="373" y="17"/>
                  <a:pt x="373" y="17"/>
                </a:cubicBezTo>
                <a:cubicBezTo>
                  <a:pt x="376" y="17"/>
                  <a:pt x="380" y="18"/>
                  <a:pt x="383" y="19"/>
                </a:cubicBezTo>
                <a:cubicBezTo>
                  <a:pt x="383" y="19"/>
                  <a:pt x="383" y="20"/>
                  <a:pt x="384" y="20"/>
                </a:cubicBezTo>
                <a:cubicBezTo>
                  <a:pt x="385" y="19"/>
                  <a:pt x="383" y="19"/>
                  <a:pt x="383" y="19"/>
                </a:cubicBezTo>
                <a:cubicBezTo>
                  <a:pt x="386" y="17"/>
                  <a:pt x="388" y="16"/>
                  <a:pt x="391" y="16"/>
                </a:cubicBezTo>
                <a:cubicBezTo>
                  <a:pt x="397" y="15"/>
                  <a:pt x="403" y="16"/>
                  <a:pt x="408" y="16"/>
                </a:cubicBezTo>
                <a:cubicBezTo>
                  <a:pt x="414" y="17"/>
                  <a:pt x="420" y="17"/>
                  <a:pt x="427" y="17"/>
                </a:cubicBezTo>
                <a:close/>
                <a:moveTo>
                  <a:pt x="381" y="15"/>
                </a:moveTo>
                <a:cubicBezTo>
                  <a:pt x="382" y="14"/>
                  <a:pt x="384" y="15"/>
                  <a:pt x="386" y="15"/>
                </a:cubicBezTo>
                <a:cubicBezTo>
                  <a:pt x="385" y="17"/>
                  <a:pt x="382" y="16"/>
                  <a:pt x="381" y="15"/>
                </a:cubicBezTo>
                <a:close/>
              </a:path>
            </a:pathLst>
          </a:custGeom>
          <a:solidFill>
            <a:srgbClr val="73737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 cstate="email"/>
          <a:stretch>
            <a:fillRect/>
          </a:stretch>
        </p:blipFill>
        <p:spPr>
          <a:xfrm>
            <a:off x="2383277" y="1352695"/>
            <a:ext cx="761941" cy="761941"/>
          </a:xfrm>
          <a:prstGeom prst="rect">
            <a:avLst/>
          </a:prstGeom>
        </p:spPr>
      </p:pic>
      <p:sp>
        <p:nvSpPr>
          <p:cNvPr id="47" name="Freeform 5"/>
          <p:cNvSpPr>
            <a:spLocks noEditPoints="1"/>
          </p:cNvSpPr>
          <p:nvPr/>
        </p:nvSpPr>
        <p:spPr bwMode="auto">
          <a:xfrm>
            <a:off x="2154759" y="3573524"/>
            <a:ext cx="1612900" cy="390525"/>
          </a:xfrm>
          <a:custGeom>
            <a:avLst/>
            <a:gdLst>
              <a:gd name="T0" fmla="*/ 134 w 427"/>
              <a:gd name="T1" fmla="*/ 83 h 101"/>
              <a:gd name="T2" fmla="*/ 189 w 427"/>
              <a:gd name="T3" fmla="*/ 81 h 101"/>
              <a:gd name="T4" fmla="*/ 212 w 427"/>
              <a:gd name="T5" fmla="*/ 81 h 101"/>
              <a:gd name="T6" fmla="*/ 217 w 427"/>
              <a:gd name="T7" fmla="*/ 77 h 101"/>
              <a:gd name="T8" fmla="*/ 237 w 427"/>
              <a:gd name="T9" fmla="*/ 85 h 101"/>
              <a:gd name="T10" fmla="*/ 250 w 427"/>
              <a:gd name="T11" fmla="*/ 84 h 101"/>
              <a:gd name="T12" fmla="*/ 255 w 427"/>
              <a:gd name="T13" fmla="*/ 60 h 101"/>
              <a:gd name="T14" fmla="*/ 259 w 427"/>
              <a:gd name="T15" fmla="*/ 79 h 101"/>
              <a:gd name="T16" fmla="*/ 270 w 427"/>
              <a:gd name="T17" fmla="*/ 62 h 101"/>
              <a:gd name="T18" fmla="*/ 278 w 427"/>
              <a:gd name="T19" fmla="*/ 1 h 101"/>
              <a:gd name="T20" fmla="*/ 296 w 427"/>
              <a:gd name="T21" fmla="*/ 85 h 101"/>
              <a:gd name="T22" fmla="*/ 312 w 427"/>
              <a:gd name="T23" fmla="*/ 73 h 101"/>
              <a:gd name="T24" fmla="*/ 316 w 427"/>
              <a:gd name="T25" fmla="*/ 85 h 101"/>
              <a:gd name="T26" fmla="*/ 332 w 427"/>
              <a:gd name="T27" fmla="*/ 37 h 101"/>
              <a:gd name="T28" fmla="*/ 367 w 427"/>
              <a:gd name="T29" fmla="*/ 47 h 101"/>
              <a:gd name="T30" fmla="*/ 352 w 427"/>
              <a:gd name="T31" fmla="*/ 11 h 101"/>
              <a:gd name="T32" fmla="*/ 356 w 427"/>
              <a:gd name="T33" fmla="*/ 16 h 101"/>
              <a:gd name="T34" fmla="*/ 370 w 427"/>
              <a:gd name="T35" fmla="*/ 18 h 101"/>
              <a:gd name="T36" fmla="*/ 382 w 427"/>
              <a:gd name="T37" fmla="*/ 24 h 101"/>
              <a:gd name="T38" fmla="*/ 392 w 427"/>
              <a:gd name="T39" fmla="*/ 18 h 101"/>
              <a:gd name="T40" fmla="*/ 411 w 427"/>
              <a:gd name="T41" fmla="*/ 10 h 101"/>
              <a:gd name="T42" fmla="*/ 362 w 427"/>
              <a:gd name="T43" fmla="*/ 52 h 101"/>
              <a:gd name="T44" fmla="*/ 306 w 427"/>
              <a:gd name="T45" fmla="*/ 38 h 101"/>
              <a:gd name="T46" fmla="*/ 335 w 427"/>
              <a:gd name="T47" fmla="*/ 32 h 101"/>
              <a:gd name="T48" fmla="*/ 340 w 427"/>
              <a:gd name="T49" fmla="*/ 30 h 101"/>
              <a:gd name="T50" fmla="*/ 350 w 427"/>
              <a:gd name="T51" fmla="*/ 26 h 101"/>
              <a:gd name="T52" fmla="*/ 351 w 427"/>
              <a:gd name="T53" fmla="*/ 16 h 101"/>
              <a:gd name="T54" fmla="*/ 341 w 427"/>
              <a:gd name="T55" fmla="*/ 11 h 101"/>
              <a:gd name="T56" fmla="*/ 273 w 427"/>
              <a:gd name="T57" fmla="*/ 2 h 101"/>
              <a:gd name="T58" fmla="*/ 186 w 427"/>
              <a:gd name="T59" fmla="*/ 4 h 101"/>
              <a:gd name="T60" fmla="*/ 68 w 427"/>
              <a:gd name="T61" fmla="*/ 14 h 101"/>
              <a:gd name="T62" fmla="*/ 20 w 427"/>
              <a:gd name="T63" fmla="*/ 50 h 101"/>
              <a:gd name="T64" fmla="*/ 84 w 427"/>
              <a:gd name="T65" fmla="*/ 96 h 101"/>
              <a:gd name="T66" fmla="*/ 146 w 427"/>
              <a:gd name="T67" fmla="*/ 80 h 101"/>
              <a:gd name="T68" fmla="*/ 188 w 427"/>
              <a:gd name="T69" fmla="*/ 79 h 101"/>
              <a:gd name="T70" fmla="*/ 218 w 427"/>
              <a:gd name="T71" fmla="*/ 73 h 101"/>
              <a:gd name="T72" fmla="*/ 235 w 427"/>
              <a:gd name="T73" fmla="*/ 64 h 101"/>
              <a:gd name="T74" fmla="*/ 264 w 427"/>
              <a:gd name="T75" fmla="*/ 58 h 101"/>
              <a:gd name="T76" fmla="*/ 276 w 427"/>
              <a:gd name="T77" fmla="*/ 57 h 101"/>
              <a:gd name="T78" fmla="*/ 263 w 427"/>
              <a:gd name="T79" fmla="*/ 52 h 101"/>
              <a:gd name="T80" fmla="*/ 295 w 427"/>
              <a:gd name="T81" fmla="*/ 37 h 101"/>
              <a:gd name="T82" fmla="*/ 333 w 427"/>
              <a:gd name="T83" fmla="*/ 12 h 101"/>
              <a:gd name="T84" fmla="*/ 160 w 427"/>
              <a:gd name="T85" fmla="*/ 80 h 101"/>
              <a:gd name="T86" fmla="*/ 196 w 427"/>
              <a:gd name="T87" fmla="*/ 7 h 101"/>
              <a:gd name="T88" fmla="*/ 288 w 427"/>
              <a:gd name="T89" fmla="*/ 53 h 101"/>
              <a:gd name="T90" fmla="*/ 288 w 427"/>
              <a:gd name="T91" fmla="*/ 21 h 101"/>
              <a:gd name="T92" fmla="*/ 308 w 427"/>
              <a:gd name="T93" fmla="*/ 23 h 101"/>
              <a:gd name="T94" fmla="*/ 278 w 427"/>
              <a:gd name="T95" fmla="*/ 11 h 101"/>
              <a:gd name="T96" fmla="*/ 216 w 427"/>
              <a:gd name="T97" fmla="*/ 71 h 101"/>
              <a:gd name="T98" fmla="*/ 218 w 427"/>
              <a:gd name="T99" fmla="*/ 7 h 101"/>
              <a:gd name="T100" fmla="*/ 237 w 427"/>
              <a:gd name="T101" fmla="*/ 14 h 101"/>
              <a:gd name="T102" fmla="*/ 301 w 427"/>
              <a:gd name="T103" fmla="*/ 18 h 101"/>
              <a:gd name="T104" fmla="*/ 286 w 427"/>
              <a:gd name="T105" fmla="*/ 22 h 101"/>
              <a:gd name="T106" fmla="*/ 323 w 427"/>
              <a:gd name="T107" fmla="*/ 45 h 101"/>
              <a:gd name="T108" fmla="*/ 151 w 427"/>
              <a:gd name="T109" fmla="*/ 87 h 101"/>
              <a:gd name="T110" fmla="*/ 190 w 427"/>
              <a:gd name="T111" fmla="*/ 82 h 101"/>
              <a:gd name="T112" fmla="*/ 189 w 427"/>
              <a:gd name="T113" fmla="*/ 85 h 101"/>
              <a:gd name="T114" fmla="*/ 222 w 427"/>
              <a:gd name="T115" fmla="*/ 83 h 101"/>
              <a:gd name="T116" fmla="*/ 312 w 427"/>
              <a:gd name="T117" fmla="*/ 83 h 101"/>
              <a:gd name="T118" fmla="*/ 332 w 427"/>
              <a:gd name="T119" fmla="*/ 56 h 101"/>
              <a:gd name="T120" fmla="*/ 369 w 427"/>
              <a:gd name="T121" fmla="*/ 12 h 101"/>
              <a:gd name="T122" fmla="*/ 381 w 427"/>
              <a:gd name="T123" fmla="*/ 15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27" h="101">
                <a:moveTo>
                  <a:pt x="10" y="31"/>
                </a:moveTo>
                <a:cubicBezTo>
                  <a:pt x="5" y="32"/>
                  <a:pt x="3" y="36"/>
                  <a:pt x="0" y="39"/>
                </a:cubicBezTo>
                <a:cubicBezTo>
                  <a:pt x="2" y="46"/>
                  <a:pt x="6" y="39"/>
                  <a:pt x="10" y="37"/>
                </a:cubicBezTo>
                <a:cubicBezTo>
                  <a:pt x="12" y="35"/>
                  <a:pt x="13" y="35"/>
                  <a:pt x="15" y="34"/>
                </a:cubicBezTo>
                <a:cubicBezTo>
                  <a:pt x="13" y="34"/>
                  <a:pt x="11" y="34"/>
                  <a:pt x="10" y="31"/>
                </a:cubicBezTo>
                <a:close/>
                <a:moveTo>
                  <a:pt x="22" y="27"/>
                </a:moveTo>
                <a:cubicBezTo>
                  <a:pt x="20" y="27"/>
                  <a:pt x="19" y="27"/>
                  <a:pt x="19" y="28"/>
                </a:cubicBezTo>
                <a:cubicBezTo>
                  <a:pt x="20" y="28"/>
                  <a:pt x="21" y="28"/>
                  <a:pt x="22" y="27"/>
                </a:cubicBezTo>
                <a:close/>
                <a:moveTo>
                  <a:pt x="52" y="100"/>
                </a:moveTo>
                <a:cubicBezTo>
                  <a:pt x="54" y="101"/>
                  <a:pt x="57" y="99"/>
                  <a:pt x="58" y="98"/>
                </a:cubicBezTo>
                <a:cubicBezTo>
                  <a:pt x="56" y="98"/>
                  <a:pt x="52" y="98"/>
                  <a:pt x="52" y="100"/>
                </a:cubicBezTo>
                <a:close/>
                <a:moveTo>
                  <a:pt x="134" y="84"/>
                </a:moveTo>
                <a:cubicBezTo>
                  <a:pt x="135" y="84"/>
                  <a:pt x="136" y="84"/>
                  <a:pt x="137" y="84"/>
                </a:cubicBezTo>
                <a:cubicBezTo>
                  <a:pt x="136" y="83"/>
                  <a:pt x="135" y="83"/>
                  <a:pt x="134" y="83"/>
                </a:cubicBezTo>
                <a:lnTo>
                  <a:pt x="134" y="84"/>
                </a:lnTo>
                <a:close/>
                <a:moveTo>
                  <a:pt x="147" y="85"/>
                </a:moveTo>
                <a:cubicBezTo>
                  <a:pt x="149" y="85"/>
                  <a:pt x="150" y="85"/>
                  <a:pt x="151" y="85"/>
                </a:cubicBezTo>
                <a:cubicBezTo>
                  <a:pt x="150" y="85"/>
                  <a:pt x="148" y="84"/>
                  <a:pt x="147" y="85"/>
                </a:cubicBezTo>
                <a:close/>
                <a:moveTo>
                  <a:pt x="149" y="80"/>
                </a:moveTo>
                <a:cubicBezTo>
                  <a:pt x="148" y="80"/>
                  <a:pt x="148" y="80"/>
                  <a:pt x="147" y="80"/>
                </a:cubicBezTo>
                <a:cubicBezTo>
                  <a:pt x="148" y="81"/>
                  <a:pt x="149" y="81"/>
                  <a:pt x="149" y="80"/>
                </a:cubicBezTo>
                <a:close/>
                <a:moveTo>
                  <a:pt x="183" y="81"/>
                </a:moveTo>
                <a:cubicBezTo>
                  <a:pt x="182" y="81"/>
                  <a:pt x="178" y="81"/>
                  <a:pt x="178" y="82"/>
                </a:cubicBezTo>
                <a:cubicBezTo>
                  <a:pt x="179" y="81"/>
                  <a:pt x="181" y="82"/>
                  <a:pt x="183" y="81"/>
                </a:cubicBezTo>
                <a:close/>
                <a:moveTo>
                  <a:pt x="187" y="81"/>
                </a:moveTo>
                <a:cubicBezTo>
                  <a:pt x="186" y="81"/>
                  <a:pt x="184" y="81"/>
                  <a:pt x="184" y="81"/>
                </a:cubicBezTo>
                <a:cubicBezTo>
                  <a:pt x="185" y="81"/>
                  <a:pt x="186" y="82"/>
                  <a:pt x="187" y="81"/>
                </a:cubicBezTo>
                <a:close/>
                <a:moveTo>
                  <a:pt x="189" y="81"/>
                </a:moveTo>
                <a:cubicBezTo>
                  <a:pt x="189" y="80"/>
                  <a:pt x="187" y="81"/>
                  <a:pt x="187" y="81"/>
                </a:cubicBezTo>
                <a:cubicBezTo>
                  <a:pt x="188" y="81"/>
                  <a:pt x="188" y="81"/>
                  <a:pt x="189" y="81"/>
                </a:cubicBezTo>
                <a:close/>
                <a:moveTo>
                  <a:pt x="202" y="80"/>
                </a:moveTo>
                <a:cubicBezTo>
                  <a:pt x="203" y="81"/>
                  <a:pt x="204" y="81"/>
                  <a:pt x="205" y="80"/>
                </a:cubicBezTo>
                <a:cubicBezTo>
                  <a:pt x="204" y="80"/>
                  <a:pt x="203" y="80"/>
                  <a:pt x="202" y="80"/>
                </a:cubicBezTo>
                <a:close/>
                <a:moveTo>
                  <a:pt x="204" y="81"/>
                </a:moveTo>
                <a:cubicBezTo>
                  <a:pt x="205" y="81"/>
                  <a:pt x="208" y="82"/>
                  <a:pt x="209" y="81"/>
                </a:cubicBezTo>
                <a:cubicBezTo>
                  <a:pt x="207" y="80"/>
                  <a:pt x="206" y="81"/>
                  <a:pt x="204" y="81"/>
                </a:cubicBezTo>
                <a:close/>
                <a:moveTo>
                  <a:pt x="207" y="83"/>
                </a:moveTo>
                <a:cubicBezTo>
                  <a:pt x="208" y="83"/>
                  <a:pt x="208" y="83"/>
                  <a:pt x="208" y="83"/>
                </a:cubicBezTo>
                <a:cubicBezTo>
                  <a:pt x="208" y="82"/>
                  <a:pt x="207" y="82"/>
                  <a:pt x="207" y="83"/>
                </a:cubicBezTo>
                <a:close/>
                <a:moveTo>
                  <a:pt x="212" y="81"/>
                </a:moveTo>
                <a:cubicBezTo>
                  <a:pt x="211" y="80"/>
                  <a:pt x="209" y="80"/>
                  <a:pt x="209" y="81"/>
                </a:cubicBezTo>
                <a:cubicBezTo>
                  <a:pt x="210" y="80"/>
                  <a:pt x="211" y="81"/>
                  <a:pt x="212" y="81"/>
                </a:cubicBezTo>
                <a:close/>
                <a:moveTo>
                  <a:pt x="209" y="82"/>
                </a:moveTo>
                <a:cubicBezTo>
                  <a:pt x="210" y="82"/>
                  <a:pt x="210" y="82"/>
                  <a:pt x="210" y="83"/>
                </a:cubicBezTo>
                <a:cubicBezTo>
                  <a:pt x="211" y="82"/>
                  <a:pt x="213" y="83"/>
                  <a:pt x="215" y="82"/>
                </a:cubicBezTo>
                <a:cubicBezTo>
                  <a:pt x="213" y="82"/>
                  <a:pt x="211" y="81"/>
                  <a:pt x="209" y="82"/>
                </a:cubicBezTo>
                <a:close/>
                <a:moveTo>
                  <a:pt x="212" y="84"/>
                </a:moveTo>
                <a:cubicBezTo>
                  <a:pt x="213" y="84"/>
                  <a:pt x="214" y="85"/>
                  <a:pt x="214" y="83"/>
                </a:cubicBezTo>
                <a:cubicBezTo>
                  <a:pt x="213" y="83"/>
                  <a:pt x="212" y="83"/>
                  <a:pt x="212" y="84"/>
                </a:cubicBezTo>
                <a:close/>
                <a:moveTo>
                  <a:pt x="213" y="77"/>
                </a:moveTo>
                <a:cubicBezTo>
                  <a:pt x="214" y="77"/>
                  <a:pt x="215" y="78"/>
                  <a:pt x="216" y="77"/>
                </a:cubicBezTo>
                <a:cubicBezTo>
                  <a:pt x="215" y="77"/>
                  <a:pt x="213" y="77"/>
                  <a:pt x="213" y="77"/>
                </a:cubicBezTo>
                <a:close/>
                <a:moveTo>
                  <a:pt x="217" y="81"/>
                </a:moveTo>
                <a:cubicBezTo>
                  <a:pt x="217" y="80"/>
                  <a:pt x="218" y="81"/>
                  <a:pt x="218" y="80"/>
                </a:cubicBezTo>
                <a:cubicBezTo>
                  <a:pt x="218" y="81"/>
                  <a:pt x="217" y="80"/>
                  <a:pt x="217" y="81"/>
                </a:cubicBezTo>
                <a:close/>
                <a:moveTo>
                  <a:pt x="217" y="77"/>
                </a:moveTo>
                <a:cubicBezTo>
                  <a:pt x="218" y="77"/>
                  <a:pt x="219" y="77"/>
                  <a:pt x="219" y="77"/>
                </a:cubicBezTo>
                <a:cubicBezTo>
                  <a:pt x="219" y="76"/>
                  <a:pt x="217" y="77"/>
                  <a:pt x="217" y="77"/>
                </a:cubicBezTo>
                <a:close/>
                <a:moveTo>
                  <a:pt x="218" y="74"/>
                </a:moveTo>
                <a:cubicBezTo>
                  <a:pt x="220" y="74"/>
                  <a:pt x="220" y="74"/>
                  <a:pt x="220" y="74"/>
                </a:cubicBezTo>
                <a:cubicBezTo>
                  <a:pt x="220" y="73"/>
                  <a:pt x="218" y="73"/>
                  <a:pt x="218" y="74"/>
                </a:cubicBezTo>
                <a:close/>
                <a:moveTo>
                  <a:pt x="229" y="83"/>
                </a:moveTo>
                <a:cubicBezTo>
                  <a:pt x="230" y="83"/>
                  <a:pt x="232" y="83"/>
                  <a:pt x="232" y="82"/>
                </a:cubicBezTo>
                <a:cubicBezTo>
                  <a:pt x="232" y="83"/>
                  <a:pt x="229" y="82"/>
                  <a:pt x="229" y="83"/>
                </a:cubicBezTo>
                <a:close/>
                <a:moveTo>
                  <a:pt x="232" y="74"/>
                </a:moveTo>
                <a:cubicBezTo>
                  <a:pt x="233" y="74"/>
                  <a:pt x="234" y="75"/>
                  <a:pt x="234" y="74"/>
                </a:cubicBezTo>
                <a:cubicBezTo>
                  <a:pt x="233" y="74"/>
                  <a:pt x="232" y="74"/>
                  <a:pt x="232" y="74"/>
                </a:cubicBezTo>
                <a:close/>
                <a:moveTo>
                  <a:pt x="237" y="85"/>
                </a:moveTo>
                <a:cubicBezTo>
                  <a:pt x="237" y="85"/>
                  <a:pt x="237" y="85"/>
                  <a:pt x="238" y="85"/>
                </a:cubicBezTo>
                <a:cubicBezTo>
                  <a:pt x="237" y="85"/>
                  <a:pt x="237" y="85"/>
                  <a:pt x="237" y="85"/>
                </a:cubicBezTo>
                <a:close/>
                <a:moveTo>
                  <a:pt x="234" y="86"/>
                </a:moveTo>
                <a:cubicBezTo>
                  <a:pt x="235" y="87"/>
                  <a:pt x="237" y="85"/>
                  <a:pt x="237" y="85"/>
                </a:cubicBezTo>
                <a:cubicBezTo>
                  <a:pt x="236" y="85"/>
                  <a:pt x="235" y="85"/>
                  <a:pt x="234" y="85"/>
                </a:cubicBezTo>
                <a:lnTo>
                  <a:pt x="234" y="86"/>
                </a:lnTo>
                <a:close/>
                <a:moveTo>
                  <a:pt x="237" y="83"/>
                </a:moveTo>
                <a:cubicBezTo>
                  <a:pt x="238" y="83"/>
                  <a:pt x="238" y="83"/>
                  <a:pt x="238" y="83"/>
                </a:cubicBezTo>
                <a:cubicBezTo>
                  <a:pt x="238" y="82"/>
                  <a:pt x="237" y="82"/>
                  <a:pt x="237" y="83"/>
                </a:cubicBezTo>
                <a:close/>
                <a:moveTo>
                  <a:pt x="244" y="82"/>
                </a:moveTo>
                <a:cubicBezTo>
                  <a:pt x="243" y="82"/>
                  <a:pt x="240" y="82"/>
                  <a:pt x="239" y="82"/>
                </a:cubicBezTo>
                <a:cubicBezTo>
                  <a:pt x="241" y="82"/>
                  <a:pt x="243" y="83"/>
                  <a:pt x="244" y="82"/>
                </a:cubicBezTo>
                <a:close/>
                <a:moveTo>
                  <a:pt x="241" y="79"/>
                </a:moveTo>
                <a:cubicBezTo>
                  <a:pt x="240" y="79"/>
                  <a:pt x="240" y="79"/>
                  <a:pt x="239" y="79"/>
                </a:cubicBezTo>
                <a:cubicBezTo>
                  <a:pt x="240" y="79"/>
                  <a:pt x="241" y="80"/>
                  <a:pt x="241" y="79"/>
                </a:cubicBezTo>
                <a:close/>
                <a:moveTo>
                  <a:pt x="250" y="84"/>
                </a:moveTo>
                <a:cubicBezTo>
                  <a:pt x="247" y="83"/>
                  <a:pt x="242" y="84"/>
                  <a:pt x="240" y="84"/>
                </a:cubicBezTo>
                <a:cubicBezTo>
                  <a:pt x="243" y="85"/>
                  <a:pt x="246" y="83"/>
                  <a:pt x="247" y="85"/>
                </a:cubicBezTo>
                <a:cubicBezTo>
                  <a:pt x="248" y="84"/>
                  <a:pt x="249" y="84"/>
                  <a:pt x="250" y="84"/>
                </a:cubicBezTo>
                <a:cubicBezTo>
                  <a:pt x="251" y="84"/>
                  <a:pt x="250" y="84"/>
                  <a:pt x="250" y="84"/>
                </a:cubicBezTo>
                <a:close/>
                <a:moveTo>
                  <a:pt x="240" y="85"/>
                </a:moveTo>
                <a:cubicBezTo>
                  <a:pt x="243" y="85"/>
                  <a:pt x="244" y="85"/>
                  <a:pt x="245" y="85"/>
                </a:cubicBezTo>
                <a:cubicBezTo>
                  <a:pt x="244" y="85"/>
                  <a:pt x="241" y="84"/>
                  <a:pt x="240" y="85"/>
                </a:cubicBezTo>
                <a:close/>
                <a:moveTo>
                  <a:pt x="244" y="70"/>
                </a:moveTo>
                <a:cubicBezTo>
                  <a:pt x="244" y="70"/>
                  <a:pt x="242" y="70"/>
                  <a:pt x="242" y="70"/>
                </a:cubicBezTo>
                <a:cubicBezTo>
                  <a:pt x="243" y="70"/>
                  <a:pt x="245" y="71"/>
                  <a:pt x="244" y="70"/>
                </a:cubicBezTo>
                <a:close/>
                <a:moveTo>
                  <a:pt x="248" y="64"/>
                </a:moveTo>
                <a:cubicBezTo>
                  <a:pt x="250" y="64"/>
                  <a:pt x="251" y="65"/>
                  <a:pt x="252" y="64"/>
                </a:cubicBezTo>
                <a:cubicBezTo>
                  <a:pt x="252" y="64"/>
                  <a:pt x="249" y="63"/>
                  <a:pt x="248" y="64"/>
                </a:cubicBezTo>
                <a:close/>
                <a:moveTo>
                  <a:pt x="255" y="60"/>
                </a:moveTo>
                <a:cubicBezTo>
                  <a:pt x="255" y="60"/>
                  <a:pt x="252" y="59"/>
                  <a:pt x="253" y="60"/>
                </a:cubicBezTo>
                <a:cubicBezTo>
                  <a:pt x="254" y="60"/>
                  <a:pt x="259" y="60"/>
                  <a:pt x="255" y="60"/>
                </a:cubicBezTo>
                <a:close/>
                <a:moveTo>
                  <a:pt x="255" y="82"/>
                </a:moveTo>
                <a:cubicBezTo>
                  <a:pt x="256" y="82"/>
                  <a:pt x="257" y="82"/>
                  <a:pt x="257" y="82"/>
                </a:cubicBezTo>
                <a:cubicBezTo>
                  <a:pt x="256" y="82"/>
                  <a:pt x="255" y="81"/>
                  <a:pt x="255" y="82"/>
                </a:cubicBezTo>
                <a:close/>
                <a:moveTo>
                  <a:pt x="257" y="62"/>
                </a:moveTo>
                <a:cubicBezTo>
                  <a:pt x="256" y="62"/>
                  <a:pt x="255" y="61"/>
                  <a:pt x="255" y="62"/>
                </a:cubicBezTo>
                <a:cubicBezTo>
                  <a:pt x="256" y="62"/>
                  <a:pt x="256" y="62"/>
                  <a:pt x="257" y="62"/>
                </a:cubicBezTo>
                <a:close/>
                <a:moveTo>
                  <a:pt x="259" y="82"/>
                </a:moveTo>
                <a:cubicBezTo>
                  <a:pt x="260" y="82"/>
                  <a:pt x="262" y="82"/>
                  <a:pt x="263" y="81"/>
                </a:cubicBezTo>
                <a:cubicBezTo>
                  <a:pt x="262" y="81"/>
                  <a:pt x="260" y="81"/>
                  <a:pt x="259" y="82"/>
                </a:cubicBezTo>
                <a:close/>
                <a:moveTo>
                  <a:pt x="259" y="79"/>
                </a:moveTo>
                <a:cubicBezTo>
                  <a:pt x="260" y="79"/>
                  <a:pt x="261" y="79"/>
                  <a:pt x="263" y="79"/>
                </a:cubicBezTo>
                <a:cubicBezTo>
                  <a:pt x="263" y="78"/>
                  <a:pt x="260" y="78"/>
                  <a:pt x="259" y="79"/>
                </a:cubicBezTo>
                <a:close/>
                <a:moveTo>
                  <a:pt x="260" y="81"/>
                </a:moveTo>
                <a:cubicBezTo>
                  <a:pt x="261" y="81"/>
                  <a:pt x="263" y="81"/>
                  <a:pt x="264" y="80"/>
                </a:cubicBezTo>
                <a:cubicBezTo>
                  <a:pt x="263" y="80"/>
                  <a:pt x="260" y="80"/>
                  <a:pt x="260" y="81"/>
                </a:cubicBezTo>
                <a:close/>
                <a:moveTo>
                  <a:pt x="267" y="82"/>
                </a:moveTo>
                <a:cubicBezTo>
                  <a:pt x="267" y="82"/>
                  <a:pt x="268" y="82"/>
                  <a:pt x="268" y="82"/>
                </a:cubicBezTo>
                <a:cubicBezTo>
                  <a:pt x="268" y="82"/>
                  <a:pt x="268" y="82"/>
                  <a:pt x="268" y="81"/>
                </a:cubicBezTo>
                <a:cubicBezTo>
                  <a:pt x="268" y="81"/>
                  <a:pt x="267" y="82"/>
                  <a:pt x="267" y="82"/>
                </a:cubicBezTo>
                <a:close/>
                <a:moveTo>
                  <a:pt x="267" y="60"/>
                </a:moveTo>
                <a:cubicBezTo>
                  <a:pt x="270" y="60"/>
                  <a:pt x="268" y="59"/>
                  <a:pt x="267" y="60"/>
                </a:cubicBezTo>
                <a:close/>
                <a:moveTo>
                  <a:pt x="267" y="55"/>
                </a:moveTo>
                <a:cubicBezTo>
                  <a:pt x="269" y="55"/>
                  <a:pt x="268" y="54"/>
                  <a:pt x="267" y="55"/>
                </a:cubicBezTo>
                <a:close/>
                <a:moveTo>
                  <a:pt x="270" y="62"/>
                </a:moveTo>
                <a:cubicBezTo>
                  <a:pt x="270" y="62"/>
                  <a:pt x="272" y="62"/>
                  <a:pt x="272" y="62"/>
                </a:cubicBezTo>
                <a:cubicBezTo>
                  <a:pt x="272" y="62"/>
                  <a:pt x="270" y="61"/>
                  <a:pt x="270" y="62"/>
                </a:cubicBezTo>
                <a:close/>
                <a:moveTo>
                  <a:pt x="273" y="63"/>
                </a:moveTo>
                <a:cubicBezTo>
                  <a:pt x="279" y="63"/>
                  <a:pt x="283" y="64"/>
                  <a:pt x="287" y="64"/>
                </a:cubicBezTo>
                <a:cubicBezTo>
                  <a:pt x="283" y="63"/>
                  <a:pt x="277" y="63"/>
                  <a:pt x="273" y="63"/>
                </a:cubicBezTo>
                <a:close/>
                <a:moveTo>
                  <a:pt x="276" y="60"/>
                </a:moveTo>
                <a:cubicBezTo>
                  <a:pt x="277" y="60"/>
                  <a:pt x="278" y="60"/>
                  <a:pt x="278" y="60"/>
                </a:cubicBezTo>
                <a:cubicBezTo>
                  <a:pt x="278" y="59"/>
                  <a:pt x="277" y="59"/>
                  <a:pt x="276" y="60"/>
                </a:cubicBezTo>
                <a:close/>
                <a:moveTo>
                  <a:pt x="277" y="57"/>
                </a:moveTo>
                <a:cubicBezTo>
                  <a:pt x="278" y="57"/>
                  <a:pt x="280" y="57"/>
                  <a:pt x="281" y="57"/>
                </a:cubicBezTo>
                <a:cubicBezTo>
                  <a:pt x="279" y="57"/>
                  <a:pt x="278" y="56"/>
                  <a:pt x="277" y="57"/>
                </a:cubicBezTo>
                <a:close/>
                <a:moveTo>
                  <a:pt x="281" y="62"/>
                </a:moveTo>
                <a:cubicBezTo>
                  <a:pt x="281" y="61"/>
                  <a:pt x="278" y="61"/>
                  <a:pt x="277" y="62"/>
                </a:cubicBezTo>
                <a:cubicBezTo>
                  <a:pt x="279" y="62"/>
                  <a:pt x="280" y="62"/>
                  <a:pt x="281" y="62"/>
                </a:cubicBezTo>
                <a:close/>
                <a:moveTo>
                  <a:pt x="284" y="0"/>
                </a:moveTo>
                <a:cubicBezTo>
                  <a:pt x="282" y="0"/>
                  <a:pt x="280" y="0"/>
                  <a:pt x="278" y="1"/>
                </a:cubicBezTo>
                <a:cubicBezTo>
                  <a:pt x="280" y="1"/>
                  <a:pt x="283" y="1"/>
                  <a:pt x="284" y="0"/>
                </a:cubicBezTo>
                <a:close/>
                <a:moveTo>
                  <a:pt x="279" y="3"/>
                </a:moveTo>
                <a:cubicBezTo>
                  <a:pt x="280" y="3"/>
                  <a:pt x="280" y="3"/>
                  <a:pt x="281" y="3"/>
                </a:cubicBezTo>
                <a:cubicBezTo>
                  <a:pt x="281" y="2"/>
                  <a:pt x="279" y="3"/>
                  <a:pt x="279" y="3"/>
                </a:cubicBezTo>
                <a:close/>
                <a:moveTo>
                  <a:pt x="282" y="82"/>
                </a:moveTo>
                <a:cubicBezTo>
                  <a:pt x="283" y="82"/>
                  <a:pt x="284" y="82"/>
                  <a:pt x="285" y="82"/>
                </a:cubicBezTo>
                <a:cubicBezTo>
                  <a:pt x="284" y="81"/>
                  <a:pt x="283" y="81"/>
                  <a:pt x="282" y="82"/>
                </a:cubicBezTo>
                <a:close/>
                <a:moveTo>
                  <a:pt x="288" y="85"/>
                </a:moveTo>
                <a:cubicBezTo>
                  <a:pt x="288" y="85"/>
                  <a:pt x="288" y="84"/>
                  <a:pt x="287" y="85"/>
                </a:cubicBezTo>
                <a:cubicBezTo>
                  <a:pt x="287" y="85"/>
                  <a:pt x="287" y="86"/>
                  <a:pt x="288" y="86"/>
                </a:cubicBezTo>
                <a:cubicBezTo>
                  <a:pt x="287" y="85"/>
                  <a:pt x="289" y="85"/>
                  <a:pt x="288" y="85"/>
                </a:cubicBezTo>
                <a:close/>
                <a:moveTo>
                  <a:pt x="295" y="83"/>
                </a:moveTo>
                <a:cubicBezTo>
                  <a:pt x="295" y="84"/>
                  <a:pt x="295" y="84"/>
                  <a:pt x="295" y="85"/>
                </a:cubicBezTo>
                <a:cubicBezTo>
                  <a:pt x="296" y="85"/>
                  <a:pt x="296" y="85"/>
                  <a:pt x="296" y="85"/>
                </a:cubicBezTo>
                <a:cubicBezTo>
                  <a:pt x="296" y="83"/>
                  <a:pt x="298" y="84"/>
                  <a:pt x="298" y="83"/>
                </a:cubicBezTo>
                <a:cubicBezTo>
                  <a:pt x="297" y="83"/>
                  <a:pt x="296" y="83"/>
                  <a:pt x="295" y="83"/>
                </a:cubicBezTo>
                <a:close/>
                <a:moveTo>
                  <a:pt x="303" y="9"/>
                </a:moveTo>
                <a:cubicBezTo>
                  <a:pt x="301" y="9"/>
                  <a:pt x="299" y="9"/>
                  <a:pt x="297" y="9"/>
                </a:cubicBezTo>
                <a:cubicBezTo>
                  <a:pt x="299" y="9"/>
                  <a:pt x="302" y="10"/>
                  <a:pt x="303" y="9"/>
                </a:cubicBezTo>
                <a:close/>
                <a:moveTo>
                  <a:pt x="305" y="86"/>
                </a:moveTo>
                <a:cubicBezTo>
                  <a:pt x="306" y="86"/>
                  <a:pt x="307" y="85"/>
                  <a:pt x="307" y="85"/>
                </a:cubicBezTo>
                <a:cubicBezTo>
                  <a:pt x="305" y="85"/>
                  <a:pt x="305" y="85"/>
                  <a:pt x="305" y="85"/>
                </a:cubicBezTo>
                <a:cubicBezTo>
                  <a:pt x="306" y="86"/>
                  <a:pt x="305" y="85"/>
                  <a:pt x="305" y="86"/>
                </a:cubicBezTo>
                <a:close/>
                <a:moveTo>
                  <a:pt x="308" y="79"/>
                </a:moveTo>
                <a:cubicBezTo>
                  <a:pt x="309" y="79"/>
                  <a:pt x="311" y="79"/>
                  <a:pt x="312" y="79"/>
                </a:cubicBezTo>
                <a:cubicBezTo>
                  <a:pt x="310" y="79"/>
                  <a:pt x="309" y="78"/>
                  <a:pt x="308" y="79"/>
                </a:cubicBezTo>
                <a:close/>
                <a:moveTo>
                  <a:pt x="311" y="73"/>
                </a:moveTo>
                <a:cubicBezTo>
                  <a:pt x="311" y="73"/>
                  <a:pt x="312" y="74"/>
                  <a:pt x="312" y="73"/>
                </a:cubicBezTo>
                <a:cubicBezTo>
                  <a:pt x="311" y="73"/>
                  <a:pt x="311" y="73"/>
                  <a:pt x="311" y="73"/>
                </a:cubicBezTo>
                <a:close/>
                <a:moveTo>
                  <a:pt x="345" y="75"/>
                </a:moveTo>
                <a:cubicBezTo>
                  <a:pt x="345" y="75"/>
                  <a:pt x="344" y="74"/>
                  <a:pt x="343" y="74"/>
                </a:cubicBezTo>
                <a:cubicBezTo>
                  <a:pt x="337" y="74"/>
                  <a:pt x="331" y="74"/>
                  <a:pt x="324" y="73"/>
                </a:cubicBezTo>
                <a:cubicBezTo>
                  <a:pt x="320" y="73"/>
                  <a:pt x="316" y="72"/>
                  <a:pt x="313" y="73"/>
                </a:cubicBezTo>
                <a:cubicBezTo>
                  <a:pt x="316" y="75"/>
                  <a:pt x="319" y="73"/>
                  <a:pt x="323" y="74"/>
                </a:cubicBezTo>
                <a:cubicBezTo>
                  <a:pt x="322" y="75"/>
                  <a:pt x="320" y="75"/>
                  <a:pt x="320" y="75"/>
                </a:cubicBezTo>
                <a:cubicBezTo>
                  <a:pt x="327" y="76"/>
                  <a:pt x="329" y="75"/>
                  <a:pt x="337" y="75"/>
                </a:cubicBezTo>
                <a:cubicBezTo>
                  <a:pt x="338" y="75"/>
                  <a:pt x="338" y="76"/>
                  <a:pt x="338" y="76"/>
                </a:cubicBezTo>
                <a:cubicBezTo>
                  <a:pt x="339" y="76"/>
                  <a:pt x="338" y="75"/>
                  <a:pt x="338" y="75"/>
                </a:cubicBezTo>
                <a:cubicBezTo>
                  <a:pt x="342" y="75"/>
                  <a:pt x="350" y="75"/>
                  <a:pt x="355" y="75"/>
                </a:cubicBezTo>
                <a:cubicBezTo>
                  <a:pt x="353" y="75"/>
                  <a:pt x="351" y="75"/>
                  <a:pt x="349" y="75"/>
                </a:cubicBezTo>
                <a:cubicBezTo>
                  <a:pt x="347" y="75"/>
                  <a:pt x="346" y="75"/>
                  <a:pt x="345" y="75"/>
                </a:cubicBezTo>
                <a:close/>
                <a:moveTo>
                  <a:pt x="316" y="85"/>
                </a:moveTo>
                <a:cubicBezTo>
                  <a:pt x="317" y="85"/>
                  <a:pt x="319" y="86"/>
                  <a:pt x="319" y="85"/>
                </a:cubicBezTo>
                <a:cubicBezTo>
                  <a:pt x="318" y="85"/>
                  <a:pt x="316" y="84"/>
                  <a:pt x="316" y="85"/>
                </a:cubicBezTo>
                <a:close/>
                <a:moveTo>
                  <a:pt x="318" y="38"/>
                </a:moveTo>
                <a:cubicBezTo>
                  <a:pt x="320" y="38"/>
                  <a:pt x="322" y="39"/>
                  <a:pt x="324" y="38"/>
                </a:cubicBezTo>
                <a:cubicBezTo>
                  <a:pt x="323" y="38"/>
                  <a:pt x="320" y="37"/>
                  <a:pt x="318" y="38"/>
                </a:cubicBezTo>
                <a:close/>
                <a:moveTo>
                  <a:pt x="321" y="53"/>
                </a:moveTo>
                <a:cubicBezTo>
                  <a:pt x="322" y="53"/>
                  <a:pt x="324" y="53"/>
                  <a:pt x="325" y="53"/>
                </a:cubicBezTo>
                <a:cubicBezTo>
                  <a:pt x="324" y="52"/>
                  <a:pt x="322" y="52"/>
                  <a:pt x="321" y="53"/>
                </a:cubicBezTo>
                <a:close/>
                <a:moveTo>
                  <a:pt x="321" y="37"/>
                </a:moveTo>
                <a:cubicBezTo>
                  <a:pt x="323" y="37"/>
                  <a:pt x="323" y="37"/>
                  <a:pt x="323" y="37"/>
                </a:cubicBezTo>
                <a:cubicBezTo>
                  <a:pt x="323" y="36"/>
                  <a:pt x="321" y="36"/>
                  <a:pt x="321" y="37"/>
                </a:cubicBezTo>
                <a:close/>
                <a:moveTo>
                  <a:pt x="332" y="37"/>
                </a:moveTo>
                <a:cubicBezTo>
                  <a:pt x="330" y="36"/>
                  <a:pt x="327" y="36"/>
                  <a:pt x="324" y="37"/>
                </a:cubicBezTo>
                <a:cubicBezTo>
                  <a:pt x="327" y="37"/>
                  <a:pt x="330" y="37"/>
                  <a:pt x="332" y="37"/>
                </a:cubicBezTo>
                <a:close/>
                <a:moveTo>
                  <a:pt x="328" y="38"/>
                </a:moveTo>
                <a:cubicBezTo>
                  <a:pt x="328" y="38"/>
                  <a:pt x="326" y="38"/>
                  <a:pt x="326" y="38"/>
                </a:cubicBezTo>
                <a:cubicBezTo>
                  <a:pt x="326" y="39"/>
                  <a:pt x="328" y="39"/>
                  <a:pt x="328" y="38"/>
                </a:cubicBezTo>
                <a:close/>
                <a:moveTo>
                  <a:pt x="333" y="68"/>
                </a:moveTo>
                <a:cubicBezTo>
                  <a:pt x="336" y="68"/>
                  <a:pt x="336" y="68"/>
                  <a:pt x="338" y="68"/>
                </a:cubicBezTo>
                <a:cubicBezTo>
                  <a:pt x="338" y="67"/>
                  <a:pt x="334" y="68"/>
                  <a:pt x="333" y="68"/>
                </a:cubicBezTo>
                <a:close/>
                <a:moveTo>
                  <a:pt x="334" y="8"/>
                </a:moveTo>
                <a:cubicBezTo>
                  <a:pt x="334" y="8"/>
                  <a:pt x="333" y="8"/>
                  <a:pt x="333" y="8"/>
                </a:cubicBezTo>
                <a:cubicBezTo>
                  <a:pt x="334" y="8"/>
                  <a:pt x="334" y="9"/>
                  <a:pt x="334" y="8"/>
                </a:cubicBezTo>
                <a:close/>
                <a:moveTo>
                  <a:pt x="334" y="39"/>
                </a:moveTo>
                <a:cubicBezTo>
                  <a:pt x="336" y="39"/>
                  <a:pt x="338" y="39"/>
                  <a:pt x="339" y="39"/>
                </a:cubicBezTo>
                <a:cubicBezTo>
                  <a:pt x="338" y="39"/>
                  <a:pt x="335" y="38"/>
                  <a:pt x="334" y="39"/>
                </a:cubicBezTo>
                <a:close/>
                <a:moveTo>
                  <a:pt x="334" y="46"/>
                </a:moveTo>
                <a:cubicBezTo>
                  <a:pt x="345" y="47"/>
                  <a:pt x="356" y="47"/>
                  <a:pt x="367" y="47"/>
                </a:cubicBezTo>
                <a:cubicBezTo>
                  <a:pt x="356" y="47"/>
                  <a:pt x="345" y="45"/>
                  <a:pt x="334" y="46"/>
                </a:cubicBezTo>
                <a:close/>
                <a:moveTo>
                  <a:pt x="335" y="30"/>
                </a:moveTo>
                <a:cubicBezTo>
                  <a:pt x="336" y="30"/>
                  <a:pt x="338" y="30"/>
                  <a:pt x="337" y="30"/>
                </a:cubicBezTo>
                <a:cubicBezTo>
                  <a:pt x="337" y="30"/>
                  <a:pt x="335" y="30"/>
                  <a:pt x="335" y="30"/>
                </a:cubicBezTo>
                <a:close/>
                <a:moveTo>
                  <a:pt x="341" y="68"/>
                </a:moveTo>
                <a:cubicBezTo>
                  <a:pt x="340" y="68"/>
                  <a:pt x="339" y="67"/>
                  <a:pt x="338" y="68"/>
                </a:cubicBezTo>
                <a:cubicBezTo>
                  <a:pt x="339" y="68"/>
                  <a:pt x="341" y="69"/>
                  <a:pt x="341" y="68"/>
                </a:cubicBezTo>
                <a:close/>
                <a:moveTo>
                  <a:pt x="348" y="39"/>
                </a:moveTo>
                <a:cubicBezTo>
                  <a:pt x="345" y="39"/>
                  <a:pt x="342" y="39"/>
                  <a:pt x="340" y="39"/>
                </a:cubicBezTo>
                <a:cubicBezTo>
                  <a:pt x="342" y="39"/>
                  <a:pt x="346" y="40"/>
                  <a:pt x="348" y="39"/>
                </a:cubicBezTo>
                <a:close/>
                <a:moveTo>
                  <a:pt x="343" y="11"/>
                </a:moveTo>
                <a:cubicBezTo>
                  <a:pt x="344" y="11"/>
                  <a:pt x="346" y="11"/>
                  <a:pt x="345" y="11"/>
                </a:cubicBezTo>
                <a:cubicBezTo>
                  <a:pt x="345" y="11"/>
                  <a:pt x="343" y="11"/>
                  <a:pt x="343" y="11"/>
                </a:cubicBezTo>
                <a:close/>
                <a:moveTo>
                  <a:pt x="352" y="11"/>
                </a:moveTo>
                <a:cubicBezTo>
                  <a:pt x="351" y="11"/>
                  <a:pt x="350" y="11"/>
                  <a:pt x="350" y="12"/>
                </a:cubicBezTo>
                <a:cubicBezTo>
                  <a:pt x="351" y="12"/>
                  <a:pt x="352" y="12"/>
                  <a:pt x="352" y="11"/>
                </a:cubicBezTo>
                <a:close/>
                <a:moveTo>
                  <a:pt x="351" y="40"/>
                </a:moveTo>
                <a:cubicBezTo>
                  <a:pt x="353" y="40"/>
                  <a:pt x="355" y="40"/>
                  <a:pt x="352" y="40"/>
                </a:cubicBezTo>
                <a:cubicBezTo>
                  <a:pt x="352" y="40"/>
                  <a:pt x="352" y="39"/>
                  <a:pt x="351" y="40"/>
                </a:cubicBezTo>
                <a:close/>
                <a:moveTo>
                  <a:pt x="353" y="12"/>
                </a:moveTo>
                <a:cubicBezTo>
                  <a:pt x="355" y="12"/>
                  <a:pt x="356" y="13"/>
                  <a:pt x="357" y="12"/>
                </a:cubicBezTo>
                <a:cubicBezTo>
                  <a:pt x="356" y="12"/>
                  <a:pt x="353" y="11"/>
                  <a:pt x="353" y="12"/>
                </a:cubicBezTo>
                <a:cubicBezTo>
                  <a:pt x="353" y="12"/>
                  <a:pt x="353" y="12"/>
                  <a:pt x="353" y="12"/>
                </a:cubicBezTo>
                <a:close/>
                <a:moveTo>
                  <a:pt x="354" y="40"/>
                </a:moveTo>
                <a:cubicBezTo>
                  <a:pt x="355" y="40"/>
                  <a:pt x="357" y="40"/>
                  <a:pt x="357" y="40"/>
                </a:cubicBezTo>
                <a:cubicBezTo>
                  <a:pt x="356" y="40"/>
                  <a:pt x="355" y="39"/>
                  <a:pt x="354" y="40"/>
                </a:cubicBezTo>
                <a:close/>
                <a:moveTo>
                  <a:pt x="361" y="17"/>
                </a:moveTo>
                <a:cubicBezTo>
                  <a:pt x="360" y="16"/>
                  <a:pt x="357" y="15"/>
                  <a:pt x="356" y="16"/>
                </a:cubicBezTo>
                <a:cubicBezTo>
                  <a:pt x="358" y="16"/>
                  <a:pt x="360" y="17"/>
                  <a:pt x="361" y="17"/>
                </a:cubicBezTo>
                <a:close/>
                <a:moveTo>
                  <a:pt x="361" y="28"/>
                </a:moveTo>
                <a:cubicBezTo>
                  <a:pt x="362" y="29"/>
                  <a:pt x="363" y="29"/>
                  <a:pt x="364" y="28"/>
                </a:cubicBezTo>
                <a:cubicBezTo>
                  <a:pt x="363" y="28"/>
                  <a:pt x="361" y="28"/>
                  <a:pt x="361" y="28"/>
                </a:cubicBezTo>
                <a:close/>
                <a:moveTo>
                  <a:pt x="365" y="16"/>
                </a:moveTo>
                <a:cubicBezTo>
                  <a:pt x="366" y="16"/>
                  <a:pt x="367" y="16"/>
                  <a:pt x="368" y="16"/>
                </a:cubicBezTo>
                <a:cubicBezTo>
                  <a:pt x="367" y="15"/>
                  <a:pt x="366" y="14"/>
                  <a:pt x="365" y="14"/>
                </a:cubicBezTo>
                <a:cubicBezTo>
                  <a:pt x="365" y="15"/>
                  <a:pt x="366" y="15"/>
                  <a:pt x="365" y="16"/>
                </a:cubicBezTo>
                <a:close/>
                <a:moveTo>
                  <a:pt x="368" y="53"/>
                </a:moveTo>
                <a:cubicBezTo>
                  <a:pt x="369" y="53"/>
                  <a:pt x="372" y="53"/>
                  <a:pt x="373" y="53"/>
                </a:cubicBezTo>
                <a:cubicBezTo>
                  <a:pt x="371" y="53"/>
                  <a:pt x="369" y="52"/>
                  <a:pt x="368" y="53"/>
                </a:cubicBezTo>
                <a:close/>
                <a:moveTo>
                  <a:pt x="370" y="18"/>
                </a:moveTo>
                <a:cubicBezTo>
                  <a:pt x="369" y="18"/>
                  <a:pt x="368" y="17"/>
                  <a:pt x="368" y="18"/>
                </a:cubicBezTo>
                <a:cubicBezTo>
                  <a:pt x="369" y="18"/>
                  <a:pt x="370" y="18"/>
                  <a:pt x="370" y="18"/>
                </a:cubicBezTo>
                <a:close/>
                <a:moveTo>
                  <a:pt x="373" y="47"/>
                </a:moveTo>
                <a:cubicBezTo>
                  <a:pt x="372" y="48"/>
                  <a:pt x="369" y="47"/>
                  <a:pt x="369" y="48"/>
                </a:cubicBezTo>
                <a:cubicBezTo>
                  <a:pt x="371" y="47"/>
                  <a:pt x="373" y="48"/>
                  <a:pt x="373" y="47"/>
                </a:cubicBezTo>
                <a:close/>
                <a:moveTo>
                  <a:pt x="376" y="32"/>
                </a:moveTo>
                <a:cubicBezTo>
                  <a:pt x="375" y="33"/>
                  <a:pt x="373" y="31"/>
                  <a:pt x="372" y="32"/>
                </a:cubicBezTo>
                <a:cubicBezTo>
                  <a:pt x="374" y="32"/>
                  <a:pt x="376" y="33"/>
                  <a:pt x="376" y="32"/>
                </a:cubicBezTo>
                <a:close/>
                <a:moveTo>
                  <a:pt x="375" y="20"/>
                </a:moveTo>
                <a:cubicBezTo>
                  <a:pt x="375" y="21"/>
                  <a:pt x="377" y="21"/>
                  <a:pt x="378" y="20"/>
                </a:cubicBezTo>
                <a:cubicBezTo>
                  <a:pt x="377" y="20"/>
                  <a:pt x="377" y="20"/>
                  <a:pt x="376" y="20"/>
                </a:cubicBezTo>
                <a:cubicBezTo>
                  <a:pt x="375" y="20"/>
                  <a:pt x="375" y="20"/>
                  <a:pt x="375" y="20"/>
                </a:cubicBezTo>
                <a:close/>
                <a:moveTo>
                  <a:pt x="378" y="32"/>
                </a:moveTo>
                <a:cubicBezTo>
                  <a:pt x="379" y="33"/>
                  <a:pt x="381" y="34"/>
                  <a:pt x="382" y="33"/>
                </a:cubicBezTo>
                <a:cubicBezTo>
                  <a:pt x="381" y="32"/>
                  <a:pt x="379" y="32"/>
                  <a:pt x="378" y="32"/>
                </a:cubicBezTo>
                <a:close/>
                <a:moveTo>
                  <a:pt x="382" y="24"/>
                </a:moveTo>
                <a:cubicBezTo>
                  <a:pt x="381" y="24"/>
                  <a:pt x="380" y="24"/>
                  <a:pt x="379" y="25"/>
                </a:cubicBezTo>
                <a:cubicBezTo>
                  <a:pt x="383" y="25"/>
                  <a:pt x="386" y="24"/>
                  <a:pt x="389" y="24"/>
                </a:cubicBezTo>
                <a:cubicBezTo>
                  <a:pt x="387" y="24"/>
                  <a:pt x="384" y="23"/>
                  <a:pt x="381" y="23"/>
                </a:cubicBezTo>
                <a:cubicBezTo>
                  <a:pt x="381" y="24"/>
                  <a:pt x="382" y="23"/>
                  <a:pt x="382" y="24"/>
                </a:cubicBezTo>
                <a:close/>
                <a:moveTo>
                  <a:pt x="387" y="33"/>
                </a:moveTo>
                <a:cubicBezTo>
                  <a:pt x="387" y="33"/>
                  <a:pt x="388" y="34"/>
                  <a:pt x="389" y="33"/>
                </a:cubicBezTo>
                <a:cubicBezTo>
                  <a:pt x="389" y="33"/>
                  <a:pt x="387" y="32"/>
                  <a:pt x="387" y="33"/>
                </a:cubicBezTo>
                <a:close/>
                <a:moveTo>
                  <a:pt x="387" y="17"/>
                </a:moveTo>
                <a:cubicBezTo>
                  <a:pt x="388" y="18"/>
                  <a:pt x="390" y="18"/>
                  <a:pt x="390" y="17"/>
                </a:cubicBezTo>
                <a:cubicBezTo>
                  <a:pt x="389" y="17"/>
                  <a:pt x="388" y="16"/>
                  <a:pt x="387" y="17"/>
                </a:cubicBezTo>
                <a:close/>
                <a:moveTo>
                  <a:pt x="390" y="18"/>
                </a:moveTo>
                <a:cubicBezTo>
                  <a:pt x="390" y="17"/>
                  <a:pt x="391" y="18"/>
                  <a:pt x="391" y="17"/>
                </a:cubicBezTo>
                <a:cubicBezTo>
                  <a:pt x="391" y="17"/>
                  <a:pt x="390" y="17"/>
                  <a:pt x="390" y="18"/>
                </a:cubicBezTo>
                <a:close/>
                <a:moveTo>
                  <a:pt x="392" y="18"/>
                </a:moveTo>
                <a:cubicBezTo>
                  <a:pt x="392" y="17"/>
                  <a:pt x="393" y="18"/>
                  <a:pt x="393" y="17"/>
                </a:cubicBezTo>
                <a:cubicBezTo>
                  <a:pt x="393" y="17"/>
                  <a:pt x="392" y="17"/>
                  <a:pt x="392" y="18"/>
                </a:cubicBezTo>
                <a:close/>
                <a:moveTo>
                  <a:pt x="395" y="9"/>
                </a:moveTo>
                <a:cubicBezTo>
                  <a:pt x="398" y="9"/>
                  <a:pt x="401" y="10"/>
                  <a:pt x="403" y="10"/>
                </a:cubicBezTo>
                <a:cubicBezTo>
                  <a:pt x="401" y="9"/>
                  <a:pt x="398" y="9"/>
                  <a:pt x="395" y="9"/>
                </a:cubicBezTo>
                <a:close/>
                <a:moveTo>
                  <a:pt x="399" y="21"/>
                </a:moveTo>
                <a:cubicBezTo>
                  <a:pt x="399" y="21"/>
                  <a:pt x="400" y="22"/>
                  <a:pt x="401" y="21"/>
                </a:cubicBezTo>
                <a:cubicBezTo>
                  <a:pt x="400" y="21"/>
                  <a:pt x="399" y="21"/>
                  <a:pt x="399" y="21"/>
                </a:cubicBezTo>
                <a:close/>
                <a:moveTo>
                  <a:pt x="405" y="20"/>
                </a:moveTo>
                <a:cubicBezTo>
                  <a:pt x="407" y="21"/>
                  <a:pt x="408" y="20"/>
                  <a:pt x="409" y="20"/>
                </a:cubicBezTo>
                <a:cubicBezTo>
                  <a:pt x="408" y="20"/>
                  <a:pt x="407" y="19"/>
                  <a:pt x="406" y="19"/>
                </a:cubicBezTo>
                <a:cubicBezTo>
                  <a:pt x="406" y="20"/>
                  <a:pt x="405" y="20"/>
                  <a:pt x="405" y="20"/>
                </a:cubicBezTo>
                <a:close/>
                <a:moveTo>
                  <a:pt x="413" y="10"/>
                </a:moveTo>
                <a:cubicBezTo>
                  <a:pt x="412" y="10"/>
                  <a:pt x="411" y="10"/>
                  <a:pt x="411" y="10"/>
                </a:cubicBezTo>
                <a:cubicBezTo>
                  <a:pt x="411" y="11"/>
                  <a:pt x="412" y="11"/>
                  <a:pt x="413" y="10"/>
                </a:cubicBezTo>
                <a:close/>
                <a:moveTo>
                  <a:pt x="419" y="13"/>
                </a:moveTo>
                <a:cubicBezTo>
                  <a:pt x="417" y="13"/>
                  <a:pt x="414" y="12"/>
                  <a:pt x="412" y="13"/>
                </a:cubicBezTo>
                <a:cubicBezTo>
                  <a:pt x="415" y="13"/>
                  <a:pt x="417" y="14"/>
                  <a:pt x="419" y="13"/>
                </a:cubicBezTo>
                <a:close/>
                <a:moveTo>
                  <a:pt x="285" y="56"/>
                </a:moveTo>
                <a:cubicBezTo>
                  <a:pt x="288" y="55"/>
                  <a:pt x="292" y="57"/>
                  <a:pt x="295" y="55"/>
                </a:cubicBezTo>
                <a:cubicBezTo>
                  <a:pt x="289" y="55"/>
                  <a:pt x="284" y="55"/>
                  <a:pt x="279" y="56"/>
                </a:cubicBezTo>
                <a:cubicBezTo>
                  <a:pt x="280" y="56"/>
                  <a:pt x="282" y="56"/>
                  <a:pt x="283" y="56"/>
                </a:cubicBezTo>
                <a:cubicBezTo>
                  <a:pt x="282" y="57"/>
                  <a:pt x="281" y="56"/>
                  <a:pt x="281" y="57"/>
                </a:cubicBezTo>
                <a:cubicBezTo>
                  <a:pt x="282" y="58"/>
                  <a:pt x="282" y="57"/>
                  <a:pt x="284" y="57"/>
                </a:cubicBezTo>
                <a:cubicBezTo>
                  <a:pt x="287" y="57"/>
                  <a:pt x="296" y="57"/>
                  <a:pt x="299" y="57"/>
                </a:cubicBezTo>
                <a:cubicBezTo>
                  <a:pt x="295" y="56"/>
                  <a:pt x="288" y="57"/>
                  <a:pt x="285" y="56"/>
                </a:cubicBezTo>
                <a:close/>
                <a:moveTo>
                  <a:pt x="363" y="52"/>
                </a:moveTo>
                <a:cubicBezTo>
                  <a:pt x="362" y="52"/>
                  <a:pt x="362" y="52"/>
                  <a:pt x="362" y="52"/>
                </a:cubicBezTo>
                <a:cubicBezTo>
                  <a:pt x="355" y="52"/>
                  <a:pt x="342" y="51"/>
                  <a:pt x="335" y="50"/>
                </a:cubicBezTo>
                <a:cubicBezTo>
                  <a:pt x="334" y="49"/>
                  <a:pt x="332" y="49"/>
                  <a:pt x="331" y="49"/>
                </a:cubicBezTo>
                <a:cubicBezTo>
                  <a:pt x="331" y="49"/>
                  <a:pt x="331" y="49"/>
                  <a:pt x="331" y="49"/>
                </a:cubicBezTo>
                <a:cubicBezTo>
                  <a:pt x="328" y="48"/>
                  <a:pt x="326" y="49"/>
                  <a:pt x="324" y="48"/>
                </a:cubicBezTo>
                <a:cubicBezTo>
                  <a:pt x="325" y="47"/>
                  <a:pt x="327" y="47"/>
                  <a:pt x="326" y="47"/>
                </a:cubicBezTo>
                <a:cubicBezTo>
                  <a:pt x="329" y="47"/>
                  <a:pt x="330" y="45"/>
                  <a:pt x="332" y="47"/>
                </a:cubicBezTo>
                <a:cubicBezTo>
                  <a:pt x="332" y="46"/>
                  <a:pt x="333" y="46"/>
                  <a:pt x="334" y="46"/>
                </a:cubicBezTo>
                <a:cubicBezTo>
                  <a:pt x="332" y="45"/>
                  <a:pt x="331" y="46"/>
                  <a:pt x="330" y="45"/>
                </a:cubicBezTo>
                <a:cubicBezTo>
                  <a:pt x="331" y="45"/>
                  <a:pt x="332" y="45"/>
                  <a:pt x="334" y="45"/>
                </a:cubicBezTo>
                <a:cubicBezTo>
                  <a:pt x="325" y="43"/>
                  <a:pt x="316" y="44"/>
                  <a:pt x="307" y="43"/>
                </a:cubicBezTo>
                <a:cubicBezTo>
                  <a:pt x="306" y="42"/>
                  <a:pt x="305" y="42"/>
                  <a:pt x="304" y="42"/>
                </a:cubicBezTo>
                <a:cubicBezTo>
                  <a:pt x="300" y="41"/>
                  <a:pt x="295" y="42"/>
                  <a:pt x="291" y="41"/>
                </a:cubicBezTo>
                <a:cubicBezTo>
                  <a:pt x="296" y="40"/>
                  <a:pt x="300" y="40"/>
                  <a:pt x="306" y="40"/>
                </a:cubicBezTo>
                <a:cubicBezTo>
                  <a:pt x="306" y="39"/>
                  <a:pt x="306" y="39"/>
                  <a:pt x="306" y="38"/>
                </a:cubicBezTo>
                <a:cubicBezTo>
                  <a:pt x="307" y="39"/>
                  <a:pt x="307" y="39"/>
                  <a:pt x="307" y="39"/>
                </a:cubicBezTo>
                <a:cubicBezTo>
                  <a:pt x="308" y="38"/>
                  <a:pt x="314" y="39"/>
                  <a:pt x="317" y="38"/>
                </a:cubicBezTo>
                <a:cubicBezTo>
                  <a:pt x="313" y="38"/>
                  <a:pt x="307" y="38"/>
                  <a:pt x="304" y="37"/>
                </a:cubicBezTo>
                <a:cubicBezTo>
                  <a:pt x="303" y="37"/>
                  <a:pt x="302" y="37"/>
                  <a:pt x="302" y="37"/>
                </a:cubicBezTo>
                <a:cubicBezTo>
                  <a:pt x="306" y="37"/>
                  <a:pt x="310" y="37"/>
                  <a:pt x="315" y="37"/>
                </a:cubicBezTo>
                <a:cubicBezTo>
                  <a:pt x="315" y="37"/>
                  <a:pt x="314" y="37"/>
                  <a:pt x="314" y="36"/>
                </a:cubicBezTo>
                <a:cubicBezTo>
                  <a:pt x="320" y="35"/>
                  <a:pt x="325" y="36"/>
                  <a:pt x="331" y="35"/>
                </a:cubicBezTo>
                <a:cubicBezTo>
                  <a:pt x="326" y="35"/>
                  <a:pt x="321" y="36"/>
                  <a:pt x="316" y="34"/>
                </a:cubicBezTo>
                <a:cubicBezTo>
                  <a:pt x="316" y="34"/>
                  <a:pt x="314" y="34"/>
                  <a:pt x="313" y="35"/>
                </a:cubicBezTo>
                <a:cubicBezTo>
                  <a:pt x="306" y="34"/>
                  <a:pt x="295" y="34"/>
                  <a:pt x="286" y="33"/>
                </a:cubicBezTo>
                <a:cubicBezTo>
                  <a:pt x="294" y="32"/>
                  <a:pt x="303" y="33"/>
                  <a:pt x="312" y="32"/>
                </a:cubicBezTo>
                <a:cubicBezTo>
                  <a:pt x="313" y="34"/>
                  <a:pt x="319" y="32"/>
                  <a:pt x="322" y="34"/>
                </a:cubicBezTo>
                <a:cubicBezTo>
                  <a:pt x="332" y="33"/>
                  <a:pt x="344" y="33"/>
                  <a:pt x="353" y="34"/>
                </a:cubicBezTo>
                <a:cubicBezTo>
                  <a:pt x="348" y="32"/>
                  <a:pt x="341" y="33"/>
                  <a:pt x="335" y="32"/>
                </a:cubicBezTo>
                <a:cubicBezTo>
                  <a:pt x="325" y="31"/>
                  <a:pt x="312" y="31"/>
                  <a:pt x="304" y="31"/>
                </a:cubicBezTo>
                <a:cubicBezTo>
                  <a:pt x="303" y="31"/>
                  <a:pt x="302" y="31"/>
                  <a:pt x="301" y="30"/>
                </a:cubicBezTo>
                <a:cubicBezTo>
                  <a:pt x="298" y="30"/>
                  <a:pt x="295" y="31"/>
                  <a:pt x="292" y="31"/>
                </a:cubicBezTo>
                <a:cubicBezTo>
                  <a:pt x="289" y="31"/>
                  <a:pt x="287" y="30"/>
                  <a:pt x="284" y="30"/>
                </a:cubicBezTo>
                <a:cubicBezTo>
                  <a:pt x="281" y="29"/>
                  <a:pt x="278" y="31"/>
                  <a:pt x="275" y="29"/>
                </a:cubicBezTo>
                <a:cubicBezTo>
                  <a:pt x="281" y="29"/>
                  <a:pt x="285" y="29"/>
                  <a:pt x="291" y="29"/>
                </a:cubicBezTo>
                <a:cubicBezTo>
                  <a:pt x="293" y="29"/>
                  <a:pt x="296" y="29"/>
                  <a:pt x="297" y="29"/>
                </a:cubicBezTo>
                <a:cubicBezTo>
                  <a:pt x="298" y="29"/>
                  <a:pt x="298" y="30"/>
                  <a:pt x="299" y="30"/>
                </a:cubicBezTo>
                <a:cubicBezTo>
                  <a:pt x="299" y="30"/>
                  <a:pt x="299" y="30"/>
                  <a:pt x="300" y="30"/>
                </a:cubicBezTo>
                <a:cubicBezTo>
                  <a:pt x="301" y="29"/>
                  <a:pt x="302" y="30"/>
                  <a:pt x="303" y="30"/>
                </a:cubicBezTo>
                <a:cubicBezTo>
                  <a:pt x="313" y="30"/>
                  <a:pt x="323" y="30"/>
                  <a:pt x="330" y="30"/>
                </a:cubicBezTo>
                <a:cubicBezTo>
                  <a:pt x="330" y="29"/>
                  <a:pt x="329" y="29"/>
                  <a:pt x="330" y="29"/>
                </a:cubicBezTo>
                <a:cubicBezTo>
                  <a:pt x="333" y="29"/>
                  <a:pt x="338" y="29"/>
                  <a:pt x="341" y="30"/>
                </a:cubicBezTo>
                <a:cubicBezTo>
                  <a:pt x="340" y="30"/>
                  <a:pt x="340" y="30"/>
                  <a:pt x="340" y="30"/>
                </a:cubicBezTo>
                <a:cubicBezTo>
                  <a:pt x="340" y="30"/>
                  <a:pt x="341" y="30"/>
                  <a:pt x="341" y="30"/>
                </a:cubicBezTo>
                <a:cubicBezTo>
                  <a:pt x="343" y="31"/>
                  <a:pt x="343" y="29"/>
                  <a:pt x="345" y="30"/>
                </a:cubicBezTo>
                <a:cubicBezTo>
                  <a:pt x="345" y="31"/>
                  <a:pt x="344" y="30"/>
                  <a:pt x="344" y="31"/>
                </a:cubicBezTo>
                <a:cubicBezTo>
                  <a:pt x="345" y="31"/>
                  <a:pt x="347" y="31"/>
                  <a:pt x="346" y="30"/>
                </a:cubicBezTo>
                <a:cubicBezTo>
                  <a:pt x="347" y="31"/>
                  <a:pt x="347" y="31"/>
                  <a:pt x="348" y="31"/>
                </a:cubicBezTo>
                <a:cubicBezTo>
                  <a:pt x="348" y="30"/>
                  <a:pt x="347" y="31"/>
                  <a:pt x="347" y="30"/>
                </a:cubicBezTo>
                <a:cubicBezTo>
                  <a:pt x="348" y="30"/>
                  <a:pt x="348" y="30"/>
                  <a:pt x="349" y="31"/>
                </a:cubicBezTo>
                <a:cubicBezTo>
                  <a:pt x="351" y="30"/>
                  <a:pt x="359" y="32"/>
                  <a:pt x="362" y="31"/>
                </a:cubicBezTo>
                <a:cubicBezTo>
                  <a:pt x="359" y="30"/>
                  <a:pt x="358" y="30"/>
                  <a:pt x="354" y="30"/>
                </a:cubicBezTo>
                <a:cubicBezTo>
                  <a:pt x="355" y="29"/>
                  <a:pt x="357" y="30"/>
                  <a:pt x="357" y="30"/>
                </a:cubicBezTo>
                <a:cubicBezTo>
                  <a:pt x="347" y="29"/>
                  <a:pt x="335" y="28"/>
                  <a:pt x="324" y="28"/>
                </a:cubicBezTo>
                <a:cubicBezTo>
                  <a:pt x="332" y="27"/>
                  <a:pt x="344" y="28"/>
                  <a:pt x="353" y="28"/>
                </a:cubicBezTo>
                <a:cubicBezTo>
                  <a:pt x="355" y="28"/>
                  <a:pt x="358" y="29"/>
                  <a:pt x="358" y="28"/>
                </a:cubicBezTo>
                <a:cubicBezTo>
                  <a:pt x="356" y="27"/>
                  <a:pt x="352" y="28"/>
                  <a:pt x="350" y="26"/>
                </a:cubicBezTo>
                <a:cubicBezTo>
                  <a:pt x="352" y="26"/>
                  <a:pt x="354" y="27"/>
                  <a:pt x="356" y="26"/>
                </a:cubicBezTo>
                <a:cubicBezTo>
                  <a:pt x="355" y="26"/>
                  <a:pt x="355" y="26"/>
                  <a:pt x="355" y="26"/>
                </a:cubicBezTo>
                <a:cubicBezTo>
                  <a:pt x="361" y="25"/>
                  <a:pt x="367" y="26"/>
                  <a:pt x="372" y="26"/>
                </a:cubicBezTo>
                <a:cubicBezTo>
                  <a:pt x="369" y="24"/>
                  <a:pt x="364" y="25"/>
                  <a:pt x="360" y="24"/>
                </a:cubicBezTo>
                <a:cubicBezTo>
                  <a:pt x="355" y="24"/>
                  <a:pt x="347" y="23"/>
                  <a:pt x="344" y="23"/>
                </a:cubicBezTo>
                <a:cubicBezTo>
                  <a:pt x="349" y="23"/>
                  <a:pt x="351" y="23"/>
                  <a:pt x="356" y="23"/>
                </a:cubicBezTo>
                <a:cubicBezTo>
                  <a:pt x="357" y="23"/>
                  <a:pt x="357" y="22"/>
                  <a:pt x="359" y="22"/>
                </a:cubicBezTo>
                <a:cubicBezTo>
                  <a:pt x="359" y="21"/>
                  <a:pt x="360" y="22"/>
                  <a:pt x="360" y="21"/>
                </a:cubicBezTo>
                <a:cubicBezTo>
                  <a:pt x="355" y="20"/>
                  <a:pt x="349" y="21"/>
                  <a:pt x="346" y="20"/>
                </a:cubicBezTo>
                <a:cubicBezTo>
                  <a:pt x="350" y="19"/>
                  <a:pt x="359" y="21"/>
                  <a:pt x="364" y="20"/>
                </a:cubicBezTo>
                <a:cubicBezTo>
                  <a:pt x="365" y="20"/>
                  <a:pt x="366" y="20"/>
                  <a:pt x="367" y="19"/>
                </a:cubicBezTo>
                <a:cubicBezTo>
                  <a:pt x="362" y="18"/>
                  <a:pt x="358" y="19"/>
                  <a:pt x="355" y="17"/>
                </a:cubicBezTo>
                <a:cubicBezTo>
                  <a:pt x="354" y="17"/>
                  <a:pt x="355" y="18"/>
                  <a:pt x="354" y="18"/>
                </a:cubicBezTo>
                <a:cubicBezTo>
                  <a:pt x="355" y="17"/>
                  <a:pt x="353" y="15"/>
                  <a:pt x="351" y="16"/>
                </a:cubicBezTo>
                <a:cubicBezTo>
                  <a:pt x="351" y="17"/>
                  <a:pt x="352" y="17"/>
                  <a:pt x="352" y="17"/>
                </a:cubicBezTo>
                <a:cubicBezTo>
                  <a:pt x="351" y="18"/>
                  <a:pt x="351" y="16"/>
                  <a:pt x="350" y="16"/>
                </a:cubicBezTo>
                <a:cubicBezTo>
                  <a:pt x="350" y="17"/>
                  <a:pt x="350" y="17"/>
                  <a:pt x="349" y="17"/>
                </a:cubicBezTo>
                <a:cubicBezTo>
                  <a:pt x="348" y="17"/>
                  <a:pt x="350" y="16"/>
                  <a:pt x="349" y="16"/>
                </a:cubicBezTo>
                <a:cubicBezTo>
                  <a:pt x="339" y="17"/>
                  <a:pt x="327" y="15"/>
                  <a:pt x="316" y="14"/>
                </a:cubicBezTo>
                <a:cubicBezTo>
                  <a:pt x="318" y="14"/>
                  <a:pt x="317" y="13"/>
                  <a:pt x="319" y="13"/>
                </a:cubicBezTo>
                <a:cubicBezTo>
                  <a:pt x="321" y="13"/>
                  <a:pt x="323" y="13"/>
                  <a:pt x="324" y="14"/>
                </a:cubicBezTo>
                <a:cubicBezTo>
                  <a:pt x="332" y="13"/>
                  <a:pt x="341" y="15"/>
                  <a:pt x="350" y="14"/>
                </a:cubicBezTo>
                <a:cubicBezTo>
                  <a:pt x="348" y="14"/>
                  <a:pt x="347" y="14"/>
                  <a:pt x="344" y="14"/>
                </a:cubicBezTo>
                <a:cubicBezTo>
                  <a:pt x="344" y="13"/>
                  <a:pt x="345" y="14"/>
                  <a:pt x="345" y="13"/>
                </a:cubicBezTo>
                <a:cubicBezTo>
                  <a:pt x="343" y="14"/>
                  <a:pt x="340" y="13"/>
                  <a:pt x="339" y="13"/>
                </a:cubicBezTo>
                <a:cubicBezTo>
                  <a:pt x="338" y="12"/>
                  <a:pt x="339" y="12"/>
                  <a:pt x="339" y="12"/>
                </a:cubicBezTo>
                <a:cubicBezTo>
                  <a:pt x="340" y="12"/>
                  <a:pt x="340" y="12"/>
                  <a:pt x="341" y="11"/>
                </a:cubicBezTo>
                <a:cubicBezTo>
                  <a:pt x="340" y="11"/>
                  <a:pt x="341" y="11"/>
                  <a:pt x="341" y="11"/>
                </a:cubicBezTo>
                <a:cubicBezTo>
                  <a:pt x="334" y="10"/>
                  <a:pt x="325" y="9"/>
                  <a:pt x="319" y="10"/>
                </a:cubicBezTo>
                <a:cubicBezTo>
                  <a:pt x="321" y="10"/>
                  <a:pt x="323" y="10"/>
                  <a:pt x="324" y="11"/>
                </a:cubicBezTo>
                <a:cubicBezTo>
                  <a:pt x="313" y="11"/>
                  <a:pt x="307" y="12"/>
                  <a:pt x="296" y="10"/>
                </a:cubicBezTo>
                <a:cubicBezTo>
                  <a:pt x="296" y="10"/>
                  <a:pt x="297" y="10"/>
                  <a:pt x="297" y="9"/>
                </a:cubicBezTo>
                <a:cubicBezTo>
                  <a:pt x="289" y="7"/>
                  <a:pt x="281" y="10"/>
                  <a:pt x="274" y="8"/>
                </a:cubicBezTo>
                <a:cubicBezTo>
                  <a:pt x="273" y="8"/>
                  <a:pt x="275" y="9"/>
                  <a:pt x="274" y="9"/>
                </a:cubicBezTo>
                <a:cubicBezTo>
                  <a:pt x="273" y="9"/>
                  <a:pt x="273" y="8"/>
                  <a:pt x="272" y="8"/>
                </a:cubicBezTo>
                <a:cubicBezTo>
                  <a:pt x="272" y="7"/>
                  <a:pt x="273" y="7"/>
                  <a:pt x="274" y="7"/>
                </a:cubicBezTo>
                <a:cubicBezTo>
                  <a:pt x="272" y="7"/>
                  <a:pt x="271" y="7"/>
                  <a:pt x="271" y="6"/>
                </a:cubicBezTo>
                <a:cubicBezTo>
                  <a:pt x="272" y="6"/>
                  <a:pt x="274" y="6"/>
                  <a:pt x="275" y="5"/>
                </a:cubicBezTo>
                <a:cubicBezTo>
                  <a:pt x="273" y="4"/>
                  <a:pt x="271" y="6"/>
                  <a:pt x="271" y="4"/>
                </a:cubicBezTo>
                <a:cubicBezTo>
                  <a:pt x="274" y="4"/>
                  <a:pt x="275" y="3"/>
                  <a:pt x="277" y="3"/>
                </a:cubicBezTo>
                <a:cubicBezTo>
                  <a:pt x="278" y="3"/>
                  <a:pt x="277" y="3"/>
                  <a:pt x="277" y="2"/>
                </a:cubicBezTo>
                <a:cubicBezTo>
                  <a:pt x="276" y="2"/>
                  <a:pt x="274" y="2"/>
                  <a:pt x="273" y="2"/>
                </a:cubicBezTo>
                <a:cubicBezTo>
                  <a:pt x="267" y="1"/>
                  <a:pt x="260" y="3"/>
                  <a:pt x="254" y="1"/>
                </a:cubicBezTo>
                <a:cubicBezTo>
                  <a:pt x="256" y="1"/>
                  <a:pt x="258" y="1"/>
                  <a:pt x="259" y="1"/>
                </a:cubicBezTo>
                <a:cubicBezTo>
                  <a:pt x="260" y="1"/>
                  <a:pt x="262" y="1"/>
                  <a:pt x="261" y="1"/>
                </a:cubicBezTo>
                <a:cubicBezTo>
                  <a:pt x="249" y="0"/>
                  <a:pt x="240" y="1"/>
                  <a:pt x="229" y="1"/>
                </a:cubicBezTo>
                <a:cubicBezTo>
                  <a:pt x="228" y="2"/>
                  <a:pt x="230" y="1"/>
                  <a:pt x="229" y="2"/>
                </a:cubicBezTo>
                <a:cubicBezTo>
                  <a:pt x="228" y="2"/>
                  <a:pt x="224" y="3"/>
                  <a:pt x="223" y="2"/>
                </a:cubicBezTo>
                <a:cubicBezTo>
                  <a:pt x="223" y="1"/>
                  <a:pt x="224" y="2"/>
                  <a:pt x="224" y="1"/>
                </a:cubicBezTo>
                <a:cubicBezTo>
                  <a:pt x="219" y="1"/>
                  <a:pt x="212" y="1"/>
                  <a:pt x="207" y="1"/>
                </a:cubicBezTo>
                <a:cubicBezTo>
                  <a:pt x="207" y="2"/>
                  <a:pt x="207" y="2"/>
                  <a:pt x="207" y="2"/>
                </a:cubicBezTo>
                <a:cubicBezTo>
                  <a:pt x="205" y="2"/>
                  <a:pt x="203" y="2"/>
                  <a:pt x="203" y="3"/>
                </a:cubicBezTo>
                <a:cubicBezTo>
                  <a:pt x="202" y="2"/>
                  <a:pt x="201" y="3"/>
                  <a:pt x="200" y="2"/>
                </a:cubicBezTo>
                <a:cubicBezTo>
                  <a:pt x="199" y="2"/>
                  <a:pt x="200" y="3"/>
                  <a:pt x="199" y="3"/>
                </a:cubicBezTo>
                <a:cubicBezTo>
                  <a:pt x="195" y="3"/>
                  <a:pt x="194" y="4"/>
                  <a:pt x="191" y="3"/>
                </a:cubicBezTo>
                <a:cubicBezTo>
                  <a:pt x="189" y="4"/>
                  <a:pt x="187" y="4"/>
                  <a:pt x="186" y="4"/>
                </a:cubicBezTo>
                <a:cubicBezTo>
                  <a:pt x="186" y="4"/>
                  <a:pt x="186" y="4"/>
                  <a:pt x="186" y="4"/>
                </a:cubicBezTo>
                <a:cubicBezTo>
                  <a:pt x="185" y="4"/>
                  <a:pt x="185" y="4"/>
                  <a:pt x="185" y="3"/>
                </a:cubicBezTo>
                <a:cubicBezTo>
                  <a:pt x="182" y="4"/>
                  <a:pt x="179" y="2"/>
                  <a:pt x="178" y="4"/>
                </a:cubicBezTo>
                <a:cubicBezTo>
                  <a:pt x="174" y="5"/>
                  <a:pt x="171" y="3"/>
                  <a:pt x="168" y="5"/>
                </a:cubicBezTo>
                <a:cubicBezTo>
                  <a:pt x="167" y="5"/>
                  <a:pt x="167" y="4"/>
                  <a:pt x="166" y="4"/>
                </a:cubicBezTo>
                <a:cubicBezTo>
                  <a:pt x="166" y="4"/>
                  <a:pt x="166" y="5"/>
                  <a:pt x="165" y="5"/>
                </a:cubicBezTo>
                <a:cubicBezTo>
                  <a:pt x="162" y="4"/>
                  <a:pt x="156" y="5"/>
                  <a:pt x="153" y="5"/>
                </a:cubicBezTo>
                <a:cubicBezTo>
                  <a:pt x="152" y="5"/>
                  <a:pt x="152" y="5"/>
                  <a:pt x="151" y="5"/>
                </a:cubicBezTo>
                <a:cubicBezTo>
                  <a:pt x="148" y="6"/>
                  <a:pt x="143" y="6"/>
                  <a:pt x="139" y="6"/>
                </a:cubicBezTo>
                <a:cubicBezTo>
                  <a:pt x="128" y="7"/>
                  <a:pt x="116" y="8"/>
                  <a:pt x="105" y="9"/>
                </a:cubicBezTo>
                <a:cubicBezTo>
                  <a:pt x="104" y="9"/>
                  <a:pt x="103" y="9"/>
                  <a:pt x="102" y="10"/>
                </a:cubicBezTo>
                <a:cubicBezTo>
                  <a:pt x="101" y="9"/>
                  <a:pt x="99" y="10"/>
                  <a:pt x="98" y="9"/>
                </a:cubicBezTo>
                <a:cubicBezTo>
                  <a:pt x="96" y="11"/>
                  <a:pt x="94" y="10"/>
                  <a:pt x="92" y="10"/>
                </a:cubicBezTo>
                <a:cubicBezTo>
                  <a:pt x="83" y="11"/>
                  <a:pt x="77" y="13"/>
                  <a:pt x="68" y="14"/>
                </a:cubicBezTo>
                <a:cubicBezTo>
                  <a:pt x="61" y="15"/>
                  <a:pt x="54" y="17"/>
                  <a:pt x="47" y="19"/>
                </a:cubicBezTo>
                <a:cubicBezTo>
                  <a:pt x="46" y="19"/>
                  <a:pt x="45" y="19"/>
                  <a:pt x="44" y="20"/>
                </a:cubicBezTo>
                <a:cubicBezTo>
                  <a:pt x="41" y="20"/>
                  <a:pt x="40" y="21"/>
                  <a:pt x="38" y="22"/>
                </a:cubicBezTo>
                <a:cubicBezTo>
                  <a:pt x="38" y="22"/>
                  <a:pt x="38" y="22"/>
                  <a:pt x="38" y="23"/>
                </a:cubicBezTo>
                <a:cubicBezTo>
                  <a:pt x="37" y="23"/>
                  <a:pt x="37" y="24"/>
                  <a:pt x="36" y="24"/>
                </a:cubicBezTo>
                <a:cubicBezTo>
                  <a:pt x="34" y="24"/>
                  <a:pt x="32" y="22"/>
                  <a:pt x="31" y="24"/>
                </a:cubicBezTo>
                <a:cubicBezTo>
                  <a:pt x="32" y="25"/>
                  <a:pt x="33" y="24"/>
                  <a:pt x="34" y="24"/>
                </a:cubicBezTo>
                <a:cubicBezTo>
                  <a:pt x="33" y="25"/>
                  <a:pt x="32" y="25"/>
                  <a:pt x="32" y="26"/>
                </a:cubicBezTo>
                <a:cubicBezTo>
                  <a:pt x="32" y="26"/>
                  <a:pt x="33" y="27"/>
                  <a:pt x="33" y="28"/>
                </a:cubicBezTo>
                <a:cubicBezTo>
                  <a:pt x="30" y="30"/>
                  <a:pt x="27" y="31"/>
                  <a:pt x="23" y="33"/>
                </a:cubicBezTo>
                <a:cubicBezTo>
                  <a:pt x="21" y="34"/>
                  <a:pt x="20" y="36"/>
                  <a:pt x="17" y="36"/>
                </a:cubicBezTo>
                <a:cubicBezTo>
                  <a:pt x="16" y="36"/>
                  <a:pt x="15" y="35"/>
                  <a:pt x="14" y="36"/>
                </a:cubicBezTo>
                <a:cubicBezTo>
                  <a:pt x="14" y="38"/>
                  <a:pt x="16" y="41"/>
                  <a:pt x="17" y="44"/>
                </a:cubicBezTo>
                <a:cubicBezTo>
                  <a:pt x="18" y="46"/>
                  <a:pt x="19" y="48"/>
                  <a:pt x="20" y="50"/>
                </a:cubicBezTo>
                <a:cubicBezTo>
                  <a:pt x="20" y="52"/>
                  <a:pt x="22" y="53"/>
                  <a:pt x="23" y="55"/>
                </a:cubicBezTo>
                <a:cubicBezTo>
                  <a:pt x="24" y="57"/>
                  <a:pt x="24" y="61"/>
                  <a:pt x="25" y="63"/>
                </a:cubicBezTo>
                <a:cubicBezTo>
                  <a:pt x="26" y="64"/>
                  <a:pt x="28" y="65"/>
                  <a:pt x="28" y="66"/>
                </a:cubicBezTo>
                <a:cubicBezTo>
                  <a:pt x="28" y="69"/>
                  <a:pt x="27" y="70"/>
                  <a:pt x="27" y="72"/>
                </a:cubicBezTo>
                <a:cubicBezTo>
                  <a:pt x="27" y="73"/>
                  <a:pt x="28" y="75"/>
                  <a:pt x="29" y="77"/>
                </a:cubicBezTo>
                <a:cubicBezTo>
                  <a:pt x="32" y="82"/>
                  <a:pt x="36" y="87"/>
                  <a:pt x="42" y="88"/>
                </a:cubicBezTo>
                <a:cubicBezTo>
                  <a:pt x="47" y="89"/>
                  <a:pt x="51" y="86"/>
                  <a:pt x="55" y="86"/>
                </a:cubicBezTo>
                <a:cubicBezTo>
                  <a:pt x="59" y="85"/>
                  <a:pt x="61" y="88"/>
                  <a:pt x="64" y="89"/>
                </a:cubicBezTo>
                <a:cubicBezTo>
                  <a:pt x="65" y="90"/>
                  <a:pt x="67" y="90"/>
                  <a:pt x="67" y="91"/>
                </a:cubicBezTo>
                <a:cubicBezTo>
                  <a:pt x="66" y="92"/>
                  <a:pt x="64" y="92"/>
                  <a:pt x="64" y="93"/>
                </a:cubicBezTo>
                <a:cubicBezTo>
                  <a:pt x="64" y="94"/>
                  <a:pt x="64" y="94"/>
                  <a:pt x="64" y="95"/>
                </a:cubicBezTo>
                <a:cubicBezTo>
                  <a:pt x="63" y="95"/>
                  <a:pt x="62" y="96"/>
                  <a:pt x="61" y="97"/>
                </a:cubicBezTo>
                <a:cubicBezTo>
                  <a:pt x="65" y="99"/>
                  <a:pt x="68" y="97"/>
                  <a:pt x="72" y="96"/>
                </a:cubicBezTo>
                <a:cubicBezTo>
                  <a:pt x="76" y="96"/>
                  <a:pt x="80" y="96"/>
                  <a:pt x="84" y="96"/>
                </a:cubicBezTo>
                <a:cubicBezTo>
                  <a:pt x="104" y="95"/>
                  <a:pt x="123" y="90"/>
                  <a:pt x="142" y="89"/>
                </a:cubicBezTo>
                <a:cubicBezTo>
                  <a:pt x="141" y="89"/>
                  <a:pt x="140" y="89"/>
                  <a:pt x="140" y="88"/>
                </a:cubicBezTo>
                <a:cubicBezTo>
                  <a:pt x="140" y="87"/>
                  <a:pt x="140" y="87"/>
                  <a:pt x="140" y="87"/>
                </a:cubicBezTo>
                <a:cubicBezTo>
                  <a:pt x="136" y="88"/>
                  <a:pt x="134" y="88"/>
                  <a:pt x="132" y="87"/>
                </a:cubicBezTo>
                <a:cubicBezTo>
                  <a:pt x="133" y="86"/>
                  <a:pt x="135" y="87"/>
                  <a:pt x="136" y="86"/>
                </a:cubicBezTo>
                <a:cubicBezTo>
                  <a:pt x="132" y="86"/>
                  <a:pt x="126" y="87"/>
                  <a:pt x="124" y="87"/>
                </a:cubicBezTo>
                <a:cubicBezTo>
                  <a:pt x="125" y="85"/>
                  <a:pt x="129" y="87"/>
                  <a:pt x="130" y="85"/>
                </a:cubicBezTo>
                <a:cubicBezTo>
                  <a:pt x="128" y="85"/>
                  <a:pt x="123" y="87"/>
                  <a:pt x="123" y="85"/>
                </a:cubicBezTo>
                <a:cubicBezTo>
                  <a:pt x="125" y="83"/>
                  <a:pt x="129" y="84"/>
                  <a:pt x="132" y="83"/>
                </a:cubicBezTo>
                <a:cubicBezTo>
                  <a:pt x="133" y="82"/>
                  <a:pt x="132" y="81"/>
                  <a:pt x="132" y="81"/>
                </a:cubicBezTo>
                <a:cubicBezTo>
                  <a:pt x="138" y="80"/>
                  <a:pt x="146" y="79"/>
                  <a:pt x="154" y="79"/>
                </a:cubicBezTo>
                <a:cubicBezTo>
                  <a:pt x="153" y="80"/>
                  <a:pt x="151" y="79"/>
                  <a:pt x="150" y="80"/>
                </a:cubicBezTo>
                <a:cubicBezTo>
                  <a:pt x="150" y="81"/>
                  <a:pt x="151" y="80"/>
                  <a:pt x="152" y="80"/>
                </a:cubicBezTo>
                <a:cubicBezTo>
                  <a:pt x="150" y="81"/>
                  <a:pt x="148" y="81"/>
                  <a:pt x="146" y="80"/>
                </a:cubicBezTo>
                <a:cubicBezTo>
                  <a:pt x="145" y="81"/>
                  <a:pt x="145" y="81"/>
                  <a:pt x="144" y="82"/>
                </a:cubicBezTo>
                <a:cubicBezTo>
                  <a:pt x="147" y="82"/>
                  <a:pt x="151" y="81"/>
                  <a:pt x="152" y="83"/>
                </a:cubicBezTo>
                <a:cubicBezTo>
                  <a:pt x="155" y="83"/>
                  <a:pt x="159" y="84"/>
                  <a:pt x="162" y="83"/>
                </a:cubicBezTo>
                <a:cubicBezTo>
                  <a:pt x="159" y="83"/>
                  <a:pt x="156" y="83"/>
                  <a:pt x="155" y="83"/>
                </a:cubicBezTo>
                <a:cubicBezTo>
                  <a:pt x="155" y="81"/>
                  <a:pt x="159" y="81"/>
                  <a:pt x="161" y="82"/>
                </a:cubicBezTo>
                <a:cubicBezTo>
                  <a:pt x="161" y="81"/>
                  <a:pt x="162" y="81"/>
                  <a:pt x="163" y="81"/>
                </a:cubicBezTo>
                <a:cubicBezTo>
                  <a:pt x="163" y="81"/>
                  <a:pt x="162" y="82"/>
                  <a:pt x="163" y="82"/>
                </a:cubicBezTo>
                <a:cubicBezTo>
                  <a:pt x="164" y="83"/>
                  <a:pt x="165" y="82"/>
                  <a:pt x="167" y="82"/>
                </a:cubicBezTo>
                <a:cubicBezTo>
                  <a:pt x="167" y="82"/>
                  <a:pt x="167" y="81"/>
                  <a:pt x="168" y="81"/>
                </a:cubicBezTo>
                <a:cubicBezTo>
                  <a:pt x="169" y="81"/>
                  <a:pt x="172" y="80"/>
                  <a:pt x="173" y="81"/>
                </a:cubicBezTo>
                <a:cubicBezTo>
                  <a:pt x="172" y="82"/>
                  <a:pt x="171" y="81"/>
                  <a:pt x="170" y="82"/>
                </a:cubicBezTo>
                <a:cubicBezTo>
                  <a:pt x="171" y="83"/>
                  <a:pt x="173" y="81"/>
                  <a:pt x="175" y="82"/>
                </a:cubicBezTo>
                <a:cubicBezTo>
                  <a:pt x="175" y="81"/>
                  <a:pt x="175" y="81"/>
                  <a:pt x="176" y="81"/>
                </a:cubicBezTo>
                <a:cubicBezTo>
                  <a:pt x="180" y="80"/>
                  <a:pt x="186" y="80"/>
                  <a:pt x="188" y="79"/>
                </a:cubicBezTo>
                <a:cubicBezTo>
                  <a:pt x="188" y="79"/>
                  <a:pt x="187" y="79"/>
                  <a:pt x="187" y="79"/>
                </a:cubicBezTo>
                <a:cubicBezTo>
                  <a:pt x="189" y="79"/>
                  <a:pt x="191" y="78"/>
                  <a:pt x="192" y="79"/>
                </a:cubicBezTo>
                <a:cubicBezTo>
                  <a:pt x="192" y="79"/>
                  <a:pt x="192" y="78"/>
                  <a:pt x="192" y="78"/>
                </a:cubicBezTo>
                <a:cubicBezTo>
                  <a:pt x="193" y="79"/>
                  <a:pt x="193" y="78"/>
                  <a:pt x="193" y="79"/>
                </a:cubicBezTo>
                <a:cubicBezTo>
                  <a:pt x="194" y="80"/>
                  <a:pt x="193" y="80"/>
                  <a:pt x="193" y="80"/>
                </a:cubicBezTo>
                <a:cubicBezTo>
                  <a:pt x="196" y="81"/>
                  <a:pt x="200" y="80"/>
                  <a:pt x="202" y="80"/>
                </a:cubicBezTo>
                <a:cubicBezTo>
                  <a:pt x="201" y="80"/>
                  <a:pt x="201" y="80"/>
                  <a:pt x="201" y="79"/>
                </a:cubicBezTo>
                <a:cubicBezTo>
                  <a:pt x="204" y="78"/>
                  <a:pt x="207" y="79"/>
                  <a:pt x="210" y="78"/>
                </a:cubicBezTo>
                <a:cubicBezTo>
                  <a:pt x="208" y="78"/>
                  <a:pt x="208" y="78"/>
                  <a:pt x="207" y="77"/>
                </a:cubicBezTo>
                <a:cubicBezTo>
                  <a:pt x="209" y="77"/>
                  <a:pt x="212" y="77"/>
                  <a:pt x="214" y="76"/>
                </a:cubicBezTo>
                <a:cubicBezTo>
                  <a:pt x="212" y="76"/>
                  <a:pt x="210" y="77"/>
                  <a:pt x="209" y="76"/>
                </a:cubicBezTo>
                <a:cubicBezTo>
                  <a:pt x="216" y="75"/>
                  <a:pt x="224" y="75"/>
                  <a:pt x="231" y="74"/>
                </a:cubicBezTo>
                <a:cubicBezTo>
                  <a:pt x="226" y="74"/>
                  <a:pt x="222" y="74"/>
                  <a:pt x="218" y="74"/>
                </a:cubicBezTo>
                <a:cubicBezTo>
                  <a:pt x="218" y="74"/>
                  <a:pt x="218" y="74"/>
                  <a:pt x="218" y="73"/>
                </a:cubicBezTo>
                <a:cubicBezTo>
                  <a:pt x="217" y="73"/>
                  <a:pt x="216" y="74"/>
                  <a:pt x="216" y="73"/>
                </a:cubicBezTo>
                <a:cubicBezTo>
                  <a:pt x="220" y="72"/>
                  <a:pt x="226" y="73"/>
                  <a:pt x="232" y="71"/>
                </a:cubicBezTo>
                <a:cubicBezTo>
                  <a:pt x="231" y="71"/>
                  <a:pt x="231" y="72"/>
                  <a:pt x="230" y="71"/>
                </a:cubicBezTo>
                <a:cubicBezTo>
                  <a:pt x="231" y="70"/>
                  <a:pt x="232" y="70"/>
                  <a:pt x="233" y="71"/>
                </a:cubicBezTo>
                <a:cubicBezTo>
                  <a:pt x="233" y="69"/>
                  <a:pt x="231" y="71"/>
                  <a:pt x="231" y="70"/>
                </a:cubicBezTo>
                <a:cubicBezTo>
                  <a:pt x="233" y="68"/>
                  <a:pt x="236" y="69"/>
                  <a:pt x="238" y="69"/>
                </a:cubicBezTo>
                <a:cubicBezTo>
                  <a:pt x="239" y="69"/>
                  <a:pt x="240" y="68"/>
                  <a:pt x="241" y="68"/>
                </a:cubicBezTo>
                <a:cubicBezTo>
                  <a:pt x="246" y="67"/>
                  <a:pt x="252" y="68"/>
                  <a:pt x="257" y="67"/>
                </a:cubicBezTo>
                <a:cubicBezTo>
                  <a:pt x="253" y="67"/>
                  <a:pt x="249" y="66"/>
                  <a:pt x="247" y="67"/>
                </a:cubicBezTo>
                <a:cubicBezTo>
                  <a:pt x="247" y="66"/>
                  <a:pt x="244" y="66"/>
                  <a:pt x="243" y="67"/>
                </a:cubicBezTo>
                <a:cubicBezTo>
                  <a:pt x="242" y="67"/>
                  <a:pt x="243" y="66"/>
                  <a:pt x="242" y="66"/>
                </a:cubicBezTo>
                <a:cubicBezTo>
                  <a:pt x="239" y="66"/>
                  <a:pt x="236" y="66"/>
                  <a:pt x="233" y="66"/>
                </a:cubicBezTo>
                <a:cubicBezTo>
                  <a:pt x="231" y="66"/>
                  <a:pt x="230" y="67"/>
                  <a:pt x="229" y="66"/>
                </a:cubicBezTo>
                <a:cubicBezTo>
                  <a:pt x="232" y="66"/>
                  <a:pt x="233" y="65"/>
                  <a:pt x="235" y="64"/>
                </a:cubicBezTo>
                <a:cubicBezTo>
                  <a:pt x="236" y="65"/>
                  <a:pt x="235" y="65"/>
                  <a:pt x="236" y="65"/>
                </a:cubicBezTo>
                <a:cubicBezTo>
                  <a:pt x="241" y="65"/>
                  <a:pt x="243" y="64"/>
                  <a:pt x="248" y="64"/>
                </a:cubicBezTo>
                <a:cubicBezTo>
                  <a:pt x="247" y="64"/>
                  <a:pt x="247" y="64"/>
                  <a:pt x="247" y="63"/>
                </a:cubicBezTo>
                <a:cubicBezTo>
                  <a:pt x="247" y="63"/>
                  <a:pt x="248" y="62"/>
                  <a:pt x="248" y="62"/>
                </a:cubicBezTo>
                <a:cubicBezTo>
                  <a:pt x="249" y="62"/>
                  <a:pt x="251" y="62"/>
                  <a:pt x="253" y="62"/>
                </a:cubicBezTo>
                <a:cubicBezTo>
                  <a:pt x="248" y="62"/>
                  <a:pt x="243" y="62"/>
                  <a:pt x="238" y="62"/>
                </a:cubicBezTo>
                <a:cubicBezTo>
                  <a:pt x="236" y="62"/>
                  <a:pt x="233" y="63"/>
                  <a:pt x="231" y="61"/>
                </a:cubicBezTo>
                <a:cubicBezTo>
                  <a:pt x="238" y="61"/>
                  <a:pt x="246" y="61"/>
                  <a:pt x="252" y="60"/>
                </a:cubicBezTo>
                <a:cubicBezTo>
                  <a:pt x="251" y="59"/>
                  <a:pt x="248" y="60"/>
                  <a:pt x="246" y="60"/>
                </a:cubicBezTo>
                <a:cubicBezTo>
                  <a:pt x="245" y="60"/>
                  <a:pt x="243" y="60"/>
                  <a:pt x="243" y="59"/>
                </a:cubicBezTo>
                <a:cubicBezTo>
                  <a:pt x="244" y="59"/>
                  <a:pt x="246" y="60"/>
                  <a:pt x="247" y="58"/>
                </a:cubicBezTo>
                <a:cubicBezTo>
                  <a:pt x="248" y="59"/>
                  <a:pt x="249" y="59"/>
                  <a:pt x="250" y="58"/>
                </a:cubicBezTo>
                <a:cubicBezTo>
                  <a:pt x="249" y="58"/>
                  <a:pt x="248" y="59"/>
                  <a:pt x="248" y="58"/>
                </a:cubicBezTo>
                <a:cubicBezTo>
                  <a:pt x="253" y="58"/>
                  <a:pt x="259" y="57"/>
                  <a:pt x="264" y="58"/>
                </a:cubicBezTo>
                <a:cubicBezTo>
                  <a:pt x="264" y="58"/>
                  <a:pt x="263" y="58"/>
                  <a:pt x="263" y="59"/>
                </a:cubicBezTo>
                <a:cubicBezTo>
                  <a:pt x="267" y="58"/>
                  <a:pt x="270" y="59"/>
                  <a:pt x="274" y="58"/>
                </a:cubicBezTo>
                <a:cubicBezTo>
                  <a:pt x="276" y="58"/>
                  <a:pt x="278" y="59"/>
                  <a:pt x="280" y="59"/>
                </a:cubicBezTo>
                <a:cubicBezTo>
                  <a:pt x="282" y="59"/>
                  <a:pt x="285" y="58"/>
                  <a:pt x="286" y="59"/>
                </a:cubicBezTo>
                <a:cubicBezTo>
                  <a:pt x="284" y="60"/>
                  <a:pt x="282" y="59"/>
                  <a:pt x="280" y="60"/>
                </a:cubicBezTo>
                <a:cubicBezTo>
                  <a:pt x="284" y="60"/>
                  <a:pt x="287" y="60"/>
                  <a:pt x="292" y="60"/>
                </a:cubicBezTo>
                <a:cubicBezTo>
                  <a:pt x="290" y="59"/>
                  <a:pt x="288" y="60"/>
                  <a:pt x="287" y="59"/>
                </a:cubicBezTo>
                <a:cubicBezTo>
                  <a:pt x="289" y="58"/>
                  <a:pt x="292" y="59"/>
                  <a:pt x="294" y="58"/>
                </a:cubicBezTo>
                <a:cubicBezTo>
                  <a:pt x="296" y="58"/>
                  <a:pt x="296" y="58"/>
                  <a:pt x="296" y="58"/>
                </a:cubicBezTo>
                <a:cubicBezTo>
                  <a:pt x="296" y="58"/>
                  <a:pt x="295" y="58"/>
                  <a:pt x="294" y="58"/>
                </a:cubicBezTo>
                <a:cubicBezTo>
                  <a:pt x="289" y="58"/>
                  <a:pt x="286" y="58"/>
                  <a:pt x="283" y="57"/>
                </a:cubicBezTo>
                <a:cubicBezTo>
                  <a:pt x="283" y="58"/>
                  <a:pt x="283" y="58"/>
                  <a:pt x="282" y="58"/>
                </a:cubicBezTo>
                <a:cubicBezTo>
                  <a:pt x="277" y="57"/>
                  <a:pt x="269" y="59"/>
                  <a:pt x="264" y="58"/>
                </a:cubicBezTo>
                <a:cubicBezTo>
                  <a:pt x="267" y="57"/>
                  <a:pt x="273" y="58"/>
                  <a:pt x="276" y="57"/>
                </a:cubicBezTo>
                <a:cubicBezTo>
                  <a:pt x="275" y="57"/>
                  <a:pt x="275" y="56"/>
                  <a:pt x="274" y="56"/>
                </a:cubicBezTo>
                <a:cubicBezTo>
                  <a:pt x="272" y="57"/>
                  <a:pt x="267" y="57"/>
                  <a:pt x="266" y="55"/>
                </a:cubicBezTo>
                <a:cubicBezTo>
                  <a:pt x="262" y="55"/>
                  <a:pt x="260" y="54"/>
                  <a:pt x="258" y="56"/>
                </a:cubicBezTo>
                <a:cubicBezTo>
                  <a:pt x="255" y="55"/>
                  <a:pt x="249" y="55"/>
                  <a:pt x="246" y="55"/>
                </a:cubicBezTo>
                <a:cubicBezTo>
                  <a:pt x="249" y="54"/>
                  <a:pt x="254" y="55"/>
                  <a:pt x="258" y="54"/>
                </a:cubicBezTo>
                <a:cubicBezTo>
                  <a:pt x="259" y="54"/>
                  <a:pt x="258" y="55"/>
                  <a:pt x="259" y="55"/>
                </a:cubicBezTo>
                <a:cubicBezTo>
                  <a:pt x="261" y="54"/>
                  <a:pt x="263" y="54"/>
                  <a:pt x="264" y="55"/>
                </a:cubicBezTo>
                <a:cubicBezTo>
                  <a:pt x="265" y="55"/>
                  <a:pt x="265" y="54"/>
                  <a:pt x="265" y="54"/>
                </a:cubicBezTo>
                <a:cubicBezTo>
                  <a:pt x="278" y="53"/>
                  <a:pt x="298" y="55"/>
                  <a:pt x="310" y="54"/>
                </a:cubicBezTo>
                <a:cubicBezTo>
                  <a:pt x="307" y="53"/>
                  <a:pt x="304" y="53"/>
                  <a:pt x="301" y="53"/>
                </a:cubicBezTo>
                <a:cubicBezTo>
                  <a:pt x="301" y="52"/>
                  <a:pt x="301" y="52"/>
                  <a:pt x="301" y="52"/>
                </a:cubicBezTo>
                <a:cubicBezTo>
                  <a:pt x="297" y="52"/>
                  <a:pt x="293" y="52"/>
                  <a:pt x="289" y="51"/>
                </a:cubicBezTo>
                <a:cubicBezTo>
                  <a:pt x="288" y="52"/>
                  <a:pt x="288" y="52"/>
                  <a:pt x="288" y="53"/>
                </a:cubicBezTo>
                <a:cubicBezTo>
                  <a:pt x="281" y="53"/>
                  <a:pt x="270" y="53"/>
                  <a:pt x="263" y="52"/>
                </a:cubicBezTo>
                <a:cubicBezTo>
                  <a:pt x="263" y="51"/>
                  <a:pt x="265" y="51"/>
                  <a:pt x="266" y="51"/>
                </a:cubicBezTo>
                <a:cubicBezTo>
                  <a:pt x="281" y="51"/>
                  <a:pt x="296" y="52"/>
                  <a:pt x="310" y="52"/>
                </a:cubicBezTo>
                <a:cubicBezTo>
                  <a:pt x="319" y="52"/>
                  <a:pt x="328" y="51"/>
                  <a:pt x="338" y="51"/>
                </a:cubicBezTo>
                <a:cubicBezTo>
                  <a:pt x="346" y="52"/>
                  <a:pt x="354" y="52"/>
                  <a:pt x="362" y="52"/>
                </a:cubicBezTo>
                <a:cubicBezTo>
                  <a:pt x="363" y="52"/>
                  <a:pt x="363" y="52"/>
                  <a:pt x="363" y="52"/>
                </a:cubicBezTo>
                <a:cubicBezTo>
                  <a:pt x="364" y="52"/>
                  <a:pt x="364" y="52"/>
                  <a:pt x="363" y="52"/>
                </a:cubicBezTo>
                <a:close/>
                <a:moveTo>
                  <a:pt x="329" y="45"/>
                </a:moveTo>
                <a:cubicBezTo>
                  <a:pt x="329" y="45"/>
                  <a:pt x="328" y="45"/>
                  <a:pt x="327" y="45"/>
                </a:cubicBezTo>
                <a:cubicBezTo>
                  <a:pt x="327" y="45"/>
                  <a:pt x="328" y="45"/>
                  <a:pt x="329" y="45"/>
                </a:cubicBezTo>
                <a:close/>
                <a:moveTo>
                  <a:pt x="303" y="39"/>
                </a:moveTo>
                <a:cubicBezTo>
                  <a:pt x="303" y="39"/>
                  <a:pt x="302" y="39"/>
                  <a:pt x="302" y="39"/>
                </a:cubicBezTo>
                <a:cubicBezTo>
                  <a:pt x="302" y="38"/>
                  <a:pt x="303" y="39"/>
                  <a:pt x="303" y="39"/>
                </a:cubicBezTo>
                <a:close/>
                <a:moveTo>
                  <a:pt x="302" y="37"/>
                </a:moveTo>
                <a:cubicBezTo>
                  <a:pt x="300" y="37"/>
                  <a:pt x="296" y="38"/>
                  <a:pt x="295" y="37"/>
                </a:cubicBezTo>
                <a:cubicBezTo>
                  <a:pt x="297" y="37"/>
                  <a:pt x="300" y="36"/>
                  <a:pt x="302" y="37"/>
                </a:cubicBezTo>
                <a:close/>
                <a:moveTo>
                  <a:pt x="348" y="26"/>
                </a:moveTo>
                <a:cubicBezTo>
                  <a:pt x="348" y="27"/>
                  <a:pt x="347" y="27"/>
                  <a:pt x="346" y="26"/>
                </a:cubicBezTo>
                <a:cubicBezTo>
                  <a:pt x="346" y="26"/>
                  <a:pt x="348" y="26"/>
                  <a:pt x="348" y="26"/>
                </a:cubicBezTo>
                <a:close/>
                <a:moveTo>
                  <a:pt x="353" y="17"/>
                </a:moveTo>
                <a:cubicBezTo>
                  <a:pt x="353" y="17"/>
                  <a:pt x="353" y="17"/>
                  <a:pt x="353" y="18"/>
                </a:cubicBezTo>
                <a:cubicBezTo>
                  <a:pt x="352" y="18"/>
                  <a:pt x="352" y="18"/>
                  <a:pt x="352" y="18"/>
                </a:cubicBezTo>
                <a:cubicBezTo>
                  <a:pt x="352" y="17"/>
                  <a:pt x="353" y="17"/>
                  <a:pt x="353" y="17"/>
                </a:cubicBezTo>
                <a:close/>
                <a:moveTo>
                  <a:pt x="338" y="12"/>
                </a:moveTo>
                <a:cubicBezTo>
                  <a:pt x="338" y="12"/>
                  <a:pt x="338" y="12"/>
                  <a:pt x="337" y="12"/>
                </a:cubicBezTo>
                <a:cubicBezTo>
                  <a:pt x="337" y="11"/>
                  <a:pt x="338" y="12"/>
                  <a:pt x="338" y="12"/>
                </a:cubicBezTo>
                <a:close/>
                <a:moveTo>
                  <a:pt x="333" y="12"/>
                </a:moveTo>
                <a:cubicBezTo>
                  <a:pt x="333" y="12"/>
                  <a:pt x="332" y="12"/>
                  <a:pt x="332" y="12"/>
                </a:cubicBezTo>
                <a:cubicBezTo>
                  <a:pt x="331" y="11"/>
                  <a:pt x="333" y="11"/>
                  <a:pt x="333" y="12"/>
                </a:cubicBezTo>
                <a:close/>
                <a:moveTo>
                  <a:pt x="328" y="11"/>
                </a:moveTo>
                <a:cubicBezTo>
                  <a:pt x="328" y="12"/>
                  <a:pt x="328" y="12"/>
                  <a:pt x="328" y="13"/>
                </a:cubicBezTo>
                <a:cubicBezTo>
                  <a:pt x="327" y="13"/>
                  <a:pt x="326" y="12"/>
                  <a:pt x="325" y="13"/>
                </a:cubicBezTo>
                <a:cubicBezTo>
                  <a:pt x="326" y="12"/>
                  <a:pt x="327" y="12"/>
                  <a:pt x="328" y="11"/>
                </a:cubicBezTo>
                <a:close/>
                <a:moveTo>
                  <a:pt x="70" y="91"/>
                </a:moveTo>
                <a:cubicBezTo>
                  <a:pt x="71" y="92"/>
                  <a:pt x="73" y="91"/>
                  <a:pt x="74" y="92"/>
                </a:cubicBezTo>
                <a:cubicBezTo>
                  <a:pt x="73" y="94"/>
                  <a:pt x="65" y="94"/>
                  <a:pt x="70" y="91"/>
                </a:cubicBezTo>
                <a:close/>
                <a:moveTo>
                  <a:pt x="153" y="78"/>
                </a:moveTo>
                <a:cubicBezTo>
                  <a:pt x="148" y="78"/>
                  <a:pt x="142" y="79"/>
                  <a:pt x="137" y="79"/>
                </a:cubicBezTo>
                <a:cubicBezTo>
                  <a:pt x="135" y="80"/>
                  <a:pt x="131" y="80"/>
                  <a:pt x="129" y="79"/>
                </a:cubicBezTo>
                <a:cubicBezTo>
                  <a:pt x="129" y="78"/>
                  <a:pt x="130" y="79"/>
                  <a:pt x="130" y="78"/>
                </a:cubicBezTo>
                <a:cubicBezTo>
                  <a:pt x="140" y="79"/>
                  <a:pt x="148" y="77"/>
                  <a:pt x="158" y="77"/>
                </a:cubicBezTo>
                <a:cubicBezTo>
                  <a:pt x="156" y="78"/>
                  <a:pt x="155" y="78"/>
                  <a:pt x="153" y="78"/>
                </a:cubicBezTo>
                <a:close/>
                <a:moveTo>
                  <a:pt x="160" y="80"/>
                </a:moveTo>
                <a:cubicBezTo>
                  <a:pt x="164" y="78"/>
                  <a:pt x="169" y="79"/>
                  <a:pt x="174" y="79"/>
                </a:cubicBezTo>
                <a:cubicBezTo>
                  <a:pt x="170" y="81"/>
                  <a:pt x="166" y="80"/>
                  <a:pt x="160" y="80"/>
                </a:cubicBezTo>
                <a:close/>
                <a:moveTo>
                  <a:pt x="176" y="77"/>
                </a:moveTo>
                <a:cubicBezTo>
                  <a:pt x="176" y="76"/>
                  <a:pt x="177" y="76"/>
                  <a:pt x="178" y="76"/>
                </a:cubicBezTo>
                <a:cubicBezTo>
                  <a:pt x="177" y="77"/>
                  <a:pt x="176" y="77"/>
                  <a:pt x="176" y="77"/>
                </a:cubicBezTo>
                <a:close/>
                <a:moveTo>
                  <a:pt x="184" y="79"/>
                </a:moveTo>
                <a:cubicBezTo>
                  <a:pt x="184" y="79"/>
                  <a:pt x="184" y="79"/>
                  <a:pt x="184" y="79"/>
                </a:cubicBezTo>
                <a:cubicBezTo>
                  <a:pt x="186" y="79"/>
                  <a:pt x="186" y="79"/>
                  <a:pt x="186" y="79"/>
                </a:cubicBezTo>
                <a:cubicBezTo>
                  <a:pt x="186" y="80"/>
                  <a:pt x="185" y="79"/>
                  <a:pt x="184" y="79"/>
                </a:cubicBezTo>
                <a:close/>
                <a:moveTo>
                  <a:pt x="192" y="6"/>
                </a:moveTo>
                <a:cubicBezTo>
                  <a:pt x="192" y="5"/>
                  <a:pt x="194" y="5"/>
                  <a:pt x="194" y="6"/>
                </a:cubicBezTo>
                <a:cubicBezTo>
                  <a:pt x="193" y="6"/>
                  <a:pt x="193" y="5"/>
                  <a:pt x="192" y="6"/>
                </a:cubicBezTo>
                <a:close/>
                <a:moveTo>
                  <a:pt x="192" y="8"/>
                </a:moveTo>
                <a:cubicBezTo>
                  <a:pt x="193" y="7"/>
                  <a:pt x="195" y="8"/>
                  <a:pt x="196" y="7"/>
                </a:cubicBezTo>
                <a:cubicBezTo>
                  <a:pt x="196" y="8"/>
                  <a:pt x="193" y="8"/>
                  <a:pt x="192" y="8"/>
                </a:cubicBezTo>
                <a:close/>
                <a:moveTo>
                  <a:pt x="195" y="80"/>
                </a:moveTo>
                <a:cubicBezTo>
                  <a:pt x="196" y="79"/>
                  <a:pt x="198" y="79"/>
                  <a:pt x="200" y="79"/>
                </a:cubicBezTo>
                <a:cubicBezTo>
                  <a:pt x="199" y="81"/>
                  <a:pt x="197" y="80"/>
                  <a:pt x="195" y="80"/>
                </a:cubicBezTo>
                <a:close/>
                <a:moveTo>
                  <a:pt x="193" y="77"/>
                </a:moveTo>
                <a:cubicBezTo>
                  <a:pt x="196" y="76"/>
                  <a:pt x="199" y="76"/>
                  <a:pt x="202" y="76"/>
                </a:cubicBezTo>
                <a:cubicBezTo>
                  <a:pt x="200" y="78"/>
                  <a:pt x="196" y="76"/>
                  <a:pt x="193" y="77"/>
                </a:cubicBezTo>
                <a:close/>
                <a:moveTo>
                  <a:pt x="202" y="7"/>
                </a:moveTo>
                <a:cubicBezTo>
                  <a:pt x="203" y="6"/>
                  <a:pt x="206" y="7"/>
                  <a:pt x="202" y="7"/>
                </a:cubicBezTo>
                <a:close/>
                <a:moveTo>
                  <a:pt x="204" y="78"/>
                </a:moveTo>
                <a:cubicBezTo>
                  <a:pt x="205" y="77"/>
                  <a:pt x="206" y="77"/>
                  <a:pt x="207" y="77"/>
                </a:cubicBezTo>
                <a:cubicBezTo>
                  <a:pt x="207" y="78"/>
                  <a:pt x="205" y="77"/>
                  <a:pt x="204" y="78"/>
                </a:cubicBezTo>
                <a:close/>
                <a:moveTo>
                  <a:pt x="290" y="52"/>
                </a:moveTo>
                <a:cubicBezTo>
                  <a:pt x="289" y="53"/>
                  <a:pt x="289" y="53"/>
                  <a:pt x="288" y="53"/>
                </a:cubicBezTo>
                <a:cubicBezTo>
                  <a:pt x="288" y="52"/>
                  <a:pt x="290" y="52"/>
                  <a:pt x="290" y="52"/>
                </a:cubicBezTo>
                <a:close/>
                <a:moveTo>
                  <a:pt x="278" y="25"/>
                </a:moveTo>
                <a:cubicBezTo>
                  <a:pt x="278" y="24"/>
                  <a:pt x="280" y="24"/>
                  <a:pt x="280" y="25"/>
                </a:cubicBezTo>
                <a:cubicBezTo>
                  <a:pt x="280" y="25"/>
                  <a:pt x="278" y="25"/>
                  <a:pt x="278" y="25"/>
                </a:cubicBezTo>
                <a:close/>
                <a:moveTo>
                  <a:pt x="281" y="25"/>
                </a:moveTo>
                <a:cubicBezTo>
                  <a:pt x="281" y="24"/>
                  <a:pt x="283" y="24"/>
                  <a:pt x="284" y="24"/>
                </a:cubicBezTo>
                <a:cubicBezTo>
                  <a:pt x="283" y="26"/>
                  <a:pt x="282" y="24"/>
                  <a:pt x="281" y="25"/>
                </a:cubicBezTo>
                <a:close/>
                <a:moveTo>
                  <a:pt x="285" y="25"/>
                </a:moveTo>
                <a:cubicBezTo>
                  <a:pt x="285" y="24"/>
                  <a:pt x="286" y="24"/>
                  <a:pt x="286" y="24"/>
                </a:cubicBezTo>
                <a:cubicBezTo>
                  <a:pt x="286" y="25"/>
                  <a:pt x="285" y="25"/>
                  <a:pt x="285" y="25"/>
                </a:cubicBezTo>
                <a:close/>
                <a:moveTo>
                  <a:pt x="288" y="25"/>
                </a:moveTo>
                <a:cubicBezTo>
                  <a:pt x="289" y="24"/>
                  <a:pt x="291" y="25"/>
                  <a:pt x="291" y="25"/>
                </a:cubicBezTo>
                <a:cubicBezTo>
                  <a:pt x="291" y="25"/>
                  <a:pt x="289" y="25"/>
                  <a:pt x="288" y="25"/>
                </a:cubicBezTo>
                <a:close/>
                <a:moveTo>
                  <a:pt x="288" y="21"/>
                </a:moveTo>
                <a:cubicBezTo>
                  <a:pt x="288" y="21"/>
                  <a:pt x="289" y="21"/>
                  <a:pt x="289" y="22"/>
                </a:cubicBezTo>
                <a:cubicBezTo>
                  <a:pt x="288" y="22"/>
                  <a:pt x="288" y="21"/>
                  <a:pt x="288" y="21"/>
                </a:cubicBezTo>
                <a:close/>
                <a:moveTo>
                  <a:pt x="291" y="25"/>
                </a:moveTo>
                <a:cubicBezTo>
                  <a:pt x="291" y="24"/>
                  <a:pt x="293" y="25"/>
                  <a:pt x="293" y="24"/>
                </a:cubicBezTo>
                <a:cubicBezTo>
                  <a:pt x="294" y="25"/>
                  <a:pt x="292" y="25"/>
                  <a:pt x="291" y="25"/>
                </a:cubicBezTo>
                <a:close/>
                <a:moveTo>
                  <a:pt x="295" y="25"/>
                </a:moveTo>
                <a:cubicBezTo>
                  <a:pt x="295" y="24"/>
                  <a:pt x="297" y="25"/>
                  <a:pt x="298" y="25"/>
                </a:cubicBezTo>
                <a:cubicBezTo>
                  <a:pt x="298" y="25"/>
                  <a:pt x="296" y="25"/>
                  <a:pt x="295" y="25"/>
                </a:cubicBezTo>
                <a:close/>
                <a:moveTo>
                  <a:pt x="306" y="24"/>
                </a:moveTo>
                <a:cubicBezTo>
                  <a:pt x="307" y="23"/>
                  <a:pt x="308" y="23"/>
                  <a:pt x="308" y="23"/>
                </a:cubicBezTo>
                <a:cubicBezTo>
                  <a:pt x="308" y="24"/>
                  <a:pt x="307" y="24"/>
                  <a:pt x="306" y="24"/>
                </a:cubicBezTo>
                <a:close/>
                <a:moveTo>
                  <a:pt x="308" y="23"/>
                </a:moveTo>
                <a:cubicBezTo>
                  <a:pt x="308" y="23"/>
                  <a:pt x="310" y="23"/>
                  <a:pt x="310" y="23"/>
                </a:cubicBezTo>
                <a:cubicBezTo>
                  <a:pt x="309" y="24"/>
                  <a:pt x="309" y="23"/>
                  <a:pt x="308" y="23"/>
                </a:cubicBezTo>
                <a:close/>
                <a:moveTo>
                  <a:pt x="311" y="24"/>
                </a:moveTo>
                <a:cubicBezTo>
                  <a:pt x="311" y="23"/>
                  <a:pt x="311" y="23"/>
                  <a:pt x="311" y="23"/>
                </a:cubicBezTo>
                <a:cubicBezTo>
                  <a:pt x="312" y="23"/>
                  <a:pt x="313" y="23"/>
                  <a:pt x="313" y="24"/>
                </a:cubicBezTo>
                <a:lnTo>
                  <a:pt x="311" y="24"/>
                </a:lnTo>
                <a:close/>
                <a:moveTo>
                  <a:pt x="288" y="13"/>
                </a:moveTo>
                <a:cubicBezTo>
                  <a:pt x="298" y="12"/>
                  <a:pt x="305" y="13"/>
                  <a:pt x="315" y="13"/>
                </a:cubicBezTo>
                <a:cubicBezTo>
                  <a:pt x="315" y="14"/>
                  <a:pt x="316" y="14"/>
                  <a:pt x="316" y="14"/>
                </a:cubicBezTo>
                <a:cubicBezTo>
                  <a:pt x="314" y="14"/>
                  <a:pt x="310" y="14"/>
                  <a:pt x="308" y="14"/>
                </a:cubicBezTo>
                <a:cubicBezTo>
                  <a:pt x="307" y="14"/>
                  <a:pt x="309" y="14"/>
                  <a:pt x="308" y="14"/>
                </a:cubicBezTo>
                <a:cubicBezTo>
                  <a:pt x="303" y="15"/>
                  <a:pt x="298" y="14"/>
                  <a:pt x="295" y="14"/>
                </a:cubicBezTo>
                <a:cubicBezTo>
                  <a:pt x="292" y="14"/>
                  <a:pt x="290" y="15"/>
                  <a:pt x="288" y="13"/>
                </a:cubicBezTo>
                <a:cubicBezTo>
                  <a:pt x="288" y="13"/>
                  <a:pt x="288" y="13"/>
                  <a:pt x="288" y="13"/>
                </a:cubicBezTo>
                <a:close/>
                <a:moveTo>
                  <a:pt x="287" y="10"/>
                </a:moveTo>
                <a:cubicBezTo>
                  <a:pt x="286" y="12"/>
                  <a:pt x="282" y="10"/>
                  <a:pt x="278" y="11"/>
                </a:cubicBezTo>
                <a:cubicBezTo>
                  <a:pt x="281" y="9"/>
                  <a:pt x="285" y="11"/>
                  <a:pt x="287" y="10"/>
                </a:cubicBezTo>
                <a:close/>
                <a:moveTo>
                  <a:pt x="244" y="2"/>
                </a:moveTo>
                <a:cubicBezTo>
                  <a:pt x="243" y="2"/>
                  <a:pt x="241" y="2"/>
                  <a:pt x="239" y="2"/>
                </a:cubicBezTo>
                <a:cubicBezTo>
                  <a:pt x="240" y="1"/>
                  <a:pt x="243" y="1"/>
                  <a:pt x="244" y="2"/>
                </a:cubicBezTo>
                <a:close/>
                <a:moveTo>
                  <a:pt x="209" y="75"/>
                </a:moveTo>
                <a:cubicBezTo>
                  <a:pt x="209" y="74"/>
                  <a:pt x="210" y="74"/>
                  <a:pt x="211" y="74"/>
                </a:cubicBezTo>
                <a:cubicBezTo>
                  <a:pt x="210" y="75"/>
                  <a:pt x="209" y="75"/>
                  <a:pt x="209" y="75"/>
                </a:cubicBezTo>
                <a:close/>
                <a:moveTo>
                  <a:pt x="214" y="71"/>
                </a:moveTo>
                <a:cubicBezTo>
                  <a:pt x="214" y="71"/>
                  <a:pt x="215" y="71"/>
                  <a:pt x="215" y="71"/>
                </a:cubicBezTo>
                <a:cubicBezTo>
                  <a:pt x="215" y="72"/>
                  <a:pt x="215" y="72"/>
                  <a:pt x="214" y="71"/>
                </a:cubicBezTo>
                <a:close/>
                <a:moveTo>
                  <a:pt x="208" y="7"/>
                </a:moveTo>
                <a:cubicBezTo>
                  <a:pt x="210" y="6"/>
                  <a:pt x="215" y="7"/>
                  <a:pt x="217" y="7"/>
                </a:cubicBezTo>
                <a:cubicBezTo>
                  <a:pt x="215" y="8"/>
                  <a:pt x="211" y="7"/>
                  <a:pt x="208" y="7"/>
                </a:cubicBezTo>
                <a:close/>
                <a:moveTo>
                  <a:pt x="216" y="71"/>
                </a:moveTo>
                <a:cubicBezTo>
                  <a:pt x="216" y="71"/>
                  <a:pt x="218" y="70"/>
                  <a:pt x="220" y="70"/>
                </a:cubicBezTo>
                <a:cubicBezTo>
                  <a:pt x="222" y="70"/>
                  <a:pt x="224" y="70"/>
                  <a:pt x="225" y="71"/>
                </a:cubicBezTo>
                <a:cubicBezTo>
                  <a:pt x="222" y="70"/>
                  <a:pt x="219" y="72"/>
                  <a:pt x="216" y="71"/>
                </a:cubicBezTo>
                <a:close/>
                <a:moveTo>
                  <a:pt x="230" y="69"/>
                </a:moveTo>
                <a:cubicBezTo>
                  <a:pt x="229" y="69"/>
                  <a:pt x="230" y="69"/>
                  <a:pt x="230" y="70"/>
                </a:cubicBezTo>
                <a:cubicBezTo>
                  <a:pt x="231" y="70"/>
                  <a:pt x="230" y="69"/>
                  <a:pt x="230" y="69"/>
                </a:cubicBezTo>
                <a:cubicBezTo>
                  <a:pt x="231" y="69"/>
                  <a:pt x="230" y="70"/>
                  <a:pt x="231" y="70"/>
                </a:cubicBezTo>
                <a:cubicBezTo>
                  <a:pt x="229" y="70"/>
                  <a:pt x="229" y="70"/>
                  <a:pt x="229" y="70"/>
                </a:cubicBezTo>
                <a:cubicBezTo>
                  <a:pt x="230" y="69"/>
                  <a:pt x="229" y="69"/>
                  <a:pt x="228" y="69"/>
                </a:cubicBezTo>
                <a:cubicBezTo>
                  <a:pt x="228" y="68"/>
                  <a:pt x="229" y="69"/>
                  <a:pt x="230" y="69"/>
                </a:cubicBezTo>
                <a:close/>
                <a:moveTo>
                  <a:pt x="227" y="9"/>
                </a:moveTo>
                <a:cubicBezTo>
                  <a:pt x="227" y="9"/>
                  <a:pt x="229" y="9"/>
                  <a:pt x="230" y="9"/>
                </a:cubicBezTo>
                <a:cubicBezTo>
                  <a:pt x="229" y="10"/>
                  <a:pt x="228" y="9"/>
                  <a:pt x="227" y="9"/>
                </a:cubicBezTo>
                <a:close/>
                <a:moveTo>
                  <a:pt x="218" y="7"/>
                </a:moveTo>
                <a:cubicBezTo>
                  <a:pt x="221" y="5"/>
                  <a:pt x="226" y="7"/>
                  <a:pt x="228" y="6"/>
                </a:cubicBezTo>
                <a:cubicBezTo>
                  <a:pt x="227" y="5"/>
                  <a:pt x="226" y="6"/>
                  <a:pt x="224" y="5"/>
                </a:cubicBezTo>
                <a:cubicBezTo>
                  <a:pt x="228" y="4"/>
                  <a:pt x="231" y="5"/>
                  <a:pt x="235" y="5"/>
                </a:cubicBezTo>
                <a:cubicBezTo>
                  <a:pt x="236" y="6"/>
                  <a:pt x="233" y="6"/>
                  <a:pt x="233" y="5"/>
                </a:cubicBezTo>
                <a:cubicBezTo>
                  <a:pt x="232" y="6"/>
                  <a:pt x="231" y="6"/>
                  <a:pt x="229" y="6"/>
                </a:cubicBezTo>
                <a:cubicBezTo>
                  <a:pt x="229" y="8"/>
                  <a:pt x="231" y="6"/>
                  <a:pt x="232" y="7"/>
                </a:cubicBezTo>
                <a:cubicBezTo>
                  <a:pt x="227" y="7"/>
                  <a:pt x="222" y="7"/>
                  <a:pt x="218" y="7"/>
                </a:cubicBezTo>
                <a:close/>
                <a:moveTo>
                  <a:pt x="232" y="60"/>
                </a:moveTo>
                <a:cubicBezTo>
                  <a:pt x="232" y="59"/>
                  <a:pt x="234" y="59"/>
                  <a:pt x="235" y="60"/>
                </a:cubicBezTo>
                <a:cubicBezTo>
                  <a:pt x="234" y="61"/>
                  <a:pt x="234" y="60"/>
                  <a:pt x="232" y="60"/>
                </a:cubicBezTo>
                <a:close/>
                <a:moveTo>
                  <a:pt x="234" y="9"/>
                </a:moveTo>
                <a:cubicBezTo>
                  <a:pt x="234" y="8"/>
                  <a:pt x="236" y="8"/>
                  <a:pt x="236" y="9"/>
                </a:cubicBezTo>
                <a:cubicBezTo>
                  <a:pt x="236" y="9"/>
                  <a:pt x="235" y="9"/>
                  <a:pt x="234" y="9"/>
                </a:cubicBezTo>
                <a:close/>
                <a:moveTo>
                  <a:pt x="237" y="14"/>
                </a:moveTo>
                <a:cubicBezTo>
                  <a:pt x="237" y="14"/>
                  <a:pt x="238" y="14"/>
                  <a:pt x="238" y="14"/>
                </a:cubicBezTo>
                <a:cubicBezTo>
                  <a:pt x="238" y="14"/>
                  <a:pt x="238" y="14"/>
                  <a:pt x="237" y="14"/>
                </a:cubicBezTo>
                <a:close/>
                <a:moveTo>
                  <a:pt x="239" y="14"/>
                </a:moveTo>
                <a:cubicBezTo>
                  <a:pt x="241" y="13"/>
                  <a:pt x="242" y="13"/>
                  <a:pt x="243" y="14"/>
                </a:cubicBezTo>
                <a:cubicBezTo>
                  <a:pt x="243" y="15"/>
                  <a:pt x="240" y="14"/>
                  <a:pt x="239" y="14"/>
                </a:cubicBezTo>
                <a:close/>
                <a:moveTo>
                  <a:pt x="243" y="14"/>
                </a:moveTo>
                <a:cubicBezTo>
                  <a:pt x="243" y="13"/>
                  <a:pt x="245" y="13"/>
                  <a:pt x="246" y="14"/>
                </a:cubicBezTo>
                <a:cubicBezTo>
                  <a:pt x="246" y="14"/>
                  <a:pt x="244" y="14"/>
                  <a:pt x="243" y="14"/>
                </a:cubicBezTo>
                <a:close/>
                <a:moveTo>
                  <a:pt x="245" y="19"/>
                </a:moveTo>
                <a:cubicBezTo>
                  <a:pt x="251" y="17"/>
                  <a:pt x="260" y="19"/>
                  <a:pt x="266" y="17"/>
                </a:cubicBezTo>
                <a:cubicBezTo>
                  <a:pt x="273" y="18"/>
                  <a:pt x="282" y="17"/>
                  <a:pt x="289" y="16"/>
                </a:cubicBezTo>
                <a:cubicBezTo>
                  <a:pt x="289" y="16"/>
                  <a:pt x="288" y="16"/>
                  <a:pt x="288" y="16"/>
                </a:cubicBezTo>
                <a:cubicBezTo>
                  <a:pt x="295" y="15"/>
                  <a:pt x="301" y="16"/>
                  <a:pt x="308" y="16"/>
                </a:cubicBezTo>
                <a:cubicBezTo>
                  <a:pt x="308" y="18"/>
                  <a:pt x="302" y="16"/>
                  <a:pt x="301" y="18"/>
                </a:cubicBezTo>
                <a:cubicBezTo>
                  <a:pt x="302" y="18"/>
                  <a:pt x="303" y="18"/>
                  <a:pt x="305" y="18"/>
                </a:cubicBezTo>
                <a:cubicBezTo>
                  <a:pt x="296" y="20"/>
                  <a:pt x="284" y="17"/>
                  <a:pt x="274" y="19"/>
                </a:cubicBezTo>
                <a:cubicBezTo>
                  <a:pt x="273" y="19"/>
                  <a:pt x="272" y="20"/>
                  <a:pt x="271" y="19"/>
                </a:cubicBezTo>
                <a:cubicBezTo>
                  <a:pt x="270" y="19"/>
                  <a:pt x="270" y="19"/>
                  <a:pt x="269" y="19"/>
                </a:cubicBezTo>
                <a:cubicBezTo>
                  <a:pt x="268" y="19"/>
                  <a:pt x="268" y="19"/>
                  <a:pt x="268" y="19"/>
                </a:cubicBezTo>
                <a:cubicBezTo>
                  <a:pt x="267" y="20"/>
                  <a:pt x="264" y="18"/>
                  <a:pt x="262" y="19"/>
                </a:cubicBezTo>
                <a:cubicBezTo>
                  <a:pt x="261" y="19"/>
                  <a:pt x="259" y="20"/>
                  <a:pt x="258" y="19"/>
                </a:cubicBezTo>
                <a:cubicBezTo>
                  <a:pt x="255" y="19"/>
                  <a:pt x="249" y="19"/>
                  <a:pt x="245" y="19"/>
                </a:cubicBezTo>
                <a:close/>
                <a:moveTo>
                  <a:pt x="251" y="22"/>
                </a:moveTo>
                <a:cubicBezTo>
                  <a:pt x="260" y="20"/>
                  <a:pt x="270" y="21"/>
                  <a:pt x="279" y="21"/>
                </a:cubicBezTo>
                <a:cubicBezTo>
                  <a:pt x="280" y="21"/>
                  <a:pt x="278" y="21"/>
                  <a:pt x="279" y="20"/>
                </a:cubicBezTo>
                <a:cubicBezTo>
                  <a:pt x="281" y="20"/>
                  <a:pt x="281" y="20"/>
                  <a:pt x="281" y="20"/>
                </a:cubicBezTo>
                <a:cubicBezTo>
                  <a:pt x="280" y="21"/>
                  <a:pt x="279" y="20"/>
                  <a:pt x="279" y="21"/>
                </a:cubicBezTo>
                <a:cubicBezTo>
                  <a:pt x="281" y="22"/>
                  <a:pt x="285" y="20"/>
                  <a:pt x="286" y="22"/>
                </a:cubicBezTo>
                <a:cubicBezTo>
                  <a:pt x="273" y="22"/>
                  <a:pt x="263" y="23"/>
                  <a:pt x="251" y="22"/>
                </a:cubicBezTo>
                <a:close/>
                <a:moveTo>
                  <a:pt x="260" y="25"/>
                </a:moveTo>
                <a:cubicBezTo>
                  <a:pt x="265" y="24"/>
                  <a:pt x="272" y="24"/>
                  <a:pt x="276" y="25"/>
                </a:cubicBezTo>
                <a:cubicBezTo>
                  <a:pt x="271" y="25"/>
                  <a:pt x="265" y="25"/>
                  <a:pt x="260" y="25"/>
                </a:cubicBezTo>
                <a:close/>
                <a:moveTo>
                  <a:pt x="273" y="30"/>
                </a:moveTo>
                <a:cubicBezTo>
                  <a:pt x="273" y="29"/>
                  <a:pt x="274" y="29"/>
                  <a:pt x="274" y="29"/>
                </a:cubicBezTo>
                <a:cubicBezTo>
                  <a:pt x="274" y="30"/>
                  <a:pt x="273" y="30"/>
                  <a:pt x="273" y="30"/>
                </a:cubicBezTo>
                <a:close/>
                <a:moveTo>
                  <a:pt x="280" y="47"/>
                </a:moveTo>
                <a:cubicBezTo>
                  <a:pt x="281" y="46"/>
                  <a:pt x="284" y="46"/>
                  <a:pt x="285" y="47"/>
                </a:cubicBezTo>
                <a:cubicBezTo>
                  <a:pt x="283" y="47"/>
                  <a:pt x="282" y="47"/>
                  <a:pt x="280" y="47"/>
                </a:cubicBezTo>
                <a:close/>
                <a:moveTo>
                  <a:pt x="319" y="45"/>
                </a:moveTo>
                <a:cubicBezTo>
                  <a:pt x="319" y="44"/>
                  <a:pt x="320" y="44"/>
                  <a:pt x="320" y="45"/>
                </a:cubicBezTo>
                <a:cubicBezTo>
                  <a:pt x="320" y="46"/>
                  <a:pt x="320" y="45"/>
                  <a:pt x="319" y="45"/>
                </a:cubicBezTo>
                <a:close/>
                <a:moveTo>
                  <a:pt x="323" y="45"/>
                </a:moveTo>
                <a:cubicBezTo>
                  <a:pt x="324" y="45"/>
                  <a:pt x="325" y="45"/>
                  <a:pt x="325" y="45"/>
                </a:cubicBezTo>
                <a:cubicBezTo>
                  <a:pt x="325" y="45"/>
                  <a:pt x="324" y="45"/>
                  <a:pt x="323" y="45"/>
                </a:cubicBezTo>
                <a:close/>
                <a:moveTo>
                  <a:pt x="199" y="83"/>
                </a:moveTo>
                <a:cubicBezTo>
                  <a:pt x="201" y="82"/>
                  <a:pt x="205" y="84"/>
                  <a:pt x="207" y="83"/>
                </a:cubicBezTo>
                <a:cubicBezTo>
                  <a:pt x="206" y="82"/>
                  <a:pt x="204" y="82"/>
                  <a:pt x="203" y="82"/>
                </a:cubicBezTo>
                <a:cubicBezTo>
                  <a:pt x="203" y="82"/>
                  <a:pt x="204" y="81"/>
                  <a:pt x="203" y="81"/>
                </a:cubicBezTo>
                <a:cubicBezTo>
                  <a:pt x="200" y="81"/>
                  <a:pt x="195" y="82"/>
                  <a:pt x="192" y="81"/>
                </a:cubicBezTo>
                <a:cubicBezTo>
                  <a:pt x="192" y="80"/>
                  <a:pt x="193" y="81"/>
                  <a:pt x="193" y="80"/>
                </a:cubicBezTo>
                <a:cubicBezTo>
                  <a:pt x="192" y="80"/>
                  <a:pt x="190" y="80"/>
                  <a:pt x="189" y="81"/>
                </a:cubicBezTo>
                <a:cubicBezTo>
                  <a:pt x="190" y="81"/>
                  <a:pt x="191" y="81"/>
                  <a:pt x="191" y="82"/>
                </a:cubicBezTo>
                <a:cubicBezTo>
                  <a:pt x="178" y="82"/>
                  <a:pt x="164" y="83"/>
                  <a:pt x="153" y="85"/>
                </a:cubicBezTo>
                <a:cubicBezTo>
                  <a:pt x="157" y="85"/>
                  <a:pt x="161" y="84"/>
                  <a:pt x="164" y="84"/>
                </a:cubicBezTo>
                <a:cubicBezTo>
                  <a:pt x="159" y="86"/>
                  <a:pt x="153" y="85"/>
                  <a:pt x="149" y="87"/>
                </a:cubicBezTo>
                <a:cubicBezTo>
                  <a:pt x="150" y="87"/>
                  <a:pt x="151" y="86"/>
                  <a:pt x="151" y="87"/>
                </a:cubicBezTo>
                <a:cubicBezTo>
                  <a:pt x="151" y="88"/>
                  <a:pt x="149" y="87"/>
                  <a:pt x="149" y="88"/>
                </a:cubicBezTo>
                <a:cubicBezTo>
                  <a:pt x="154" y="88"/>
                  <a:pt x="159" y="88"/>
                  <a:pt x="163" y="88"/>
                </a:cubicBezTo>
                <a:cubicBezTo>
                  <a:pt x="165" y="87"/>
                  <a:pt x="166" y="88"/>
                  <a:pt x="167" y="88"/>
                </a:cubicBezTo>
                <a:cubicBezTo>
                  <a:pt x="171" y="88"/>
                  <a:pt x="174" y="87"/>
                  <a:pt x="178" y="87"/>
                </a:cubicBezTo>
                <a:cubicBezTo>
                  <a:pt x="186" y="86"/>
                  <a:pt x="198" y="86"/>
                  <a:pt x="206" y="85"/>
                </a:cubicBezTo>
                <a:cubicBezTo>
                  <a:pt x="205" y="85"/>
                  <a:pt x="204" y="85"/>
                  <a:pt x="204" y="85"/>
                </a:cubicBezTo>
                <a:cubicBezTo>
                  <a:pt x="205" y="85"/>
                  <a:pt x="206" y="84"/>
                  <a:pt x="207" y="84"/>
                </a:cubicBezTo>
                <a:cubicBezTo>
                  <a:pt x="208" y="84"/>
                  <a:pt x="210" y="85"/>
                  <a:pt x="211" y="84"/>
                </a:cubicBezTo>
                <a:cubicBezTo>
                  <a:pt x="207" y="84"/>
                  <a:pt x="201" y="84"/>
                  <a:pt x="199" y="83"/>
                </a:cubicBezTo>
                <a:close/>
                <a:moveTo>
                  <a:pt x="190" y="82"/>
                </a:moveTo>
                <a:cubicBezTo>
                  <a:pt x="193" y="82"/>
                  <a:pt x="195" y="82"/>
                  <a:pt x="197" y="82"/>
                </a:cubicBezTo>
                <a:cubicBezTo>
                  <a:pt x="197" y="83"/>
                  <a:pt x="196" y="83"/>
                  <a:pt x="197" y="83"/>
                </a:cubicBezTo>
                <a:cubicBezTo>
                  <a:pt x="195" y="84"/>
                  <a:pt x="193" y="83"/>
                  <a:pt x="190" y="83"/>
                </a:cubicBezTo>
                <a:lnTo>
                  <a:pt x="190" y="82"/>
                </a:lnTo>
                <a:close/>
                <a:moveTo>
                  <a:pt x="187" y="83"/>
                </a:moveTo>
                <a:cubicBezTo>
                  <a:pt x="184" y="84"/>
                  <a:pt x="178" y="84"/>
                  <a:pt x="176" y="84"/>
                </a:cubicBezTo>
                <a:cubicBezTo>
                  <a:pt x="179" y="82"/>
                  <a:pt x="183" y="83"/>
                  <a:pt x="187" y="83"/>
                </a:cubicBezTo>
                <a:close/>
                <a:moveTo>
                  <a:pt x="175" y="84"/>
                </a:moveTo>
                <a:cubicBezTo>
                  <a:pt x="175" y="84"/>
                  <a:pt x="174" y="84"/>
                  <a:pt x="174" y="84"/>
                </a:cubicBezTo>
                <a:cubicBezTo>
                  <a:pt x="174" y="83"/>
                  <a:pt x="175" y="83"/>
                  <a:pt x="175" y="84"/>
                </a:cubicBezTo>
                <a:close/>
                <a:moveTo>
                  <a:pt x="170" y="86"/>
                </a:moveTo>
                <a:cubicBezTo>
                  <a:pt x="170" y="85"/>
                  <a:pt x="171" y="85"/>
                  <a:pt x="171" y="86"/>
                </a:cubicBezTo>
                <a:cubicBezTo>
                  <a:pt x="171" y="86"/>
                  <a:pt x="170" y="86"/>
                  <a:pt x="170" y="86"/>
                </a:cubicBezTo>
                <a:close/>
                <a:moveTo>
                  <a:pt x="172" y="86"/>
                </a:moveTo>
                <a:cubicBezTo>
                  <a:pt x="172" y="85"/>
                  <a:pt x="172" y="85"/>
                  <a:pt x="172" y="85"/>
                </a:cubicBezTo>
                <a:cubicBezTo>
                  <a:pt x="174" y="85"/>
                  <a:pt x="178" y="83"/>
                  <a:pt x="180" y="86"/>
                </a:cubicBezTo>
                <a:cubicBezTo>
                  <a:pt x="177" y="86"/>
                  <a:pt x="175" y="86"/>
                  <a:pt x="172" y="86"/>
                </a:cubicBezTo>
                <a:close/>
                <a:moveTo>
                  <a:pt x="189" y="85"/>
                </a:moveTo>
                <a:cubicBezTo>
                  <a:pt x="187" y="85"/>
                  <a:pt x="184" y="85"/>
                  <a:pt x="183" y="85"/>
                </a:cubicBezTo>
                <a:cubicBezTo>
                  <a:pt x="182" y="85"/>
                  <a:pt x="182" y="85"/>
                  <a:pt x="182" y="85"/>
                </a:cubicBezTo>
                <a:cubicBezTo>
                  <a:pt x="183" y="84"/>
                  <a:pt x="186" y="84"/>
                  <a:pt x="188" y="85"/>
                </a:cubicBezTo>
                <a:cubicBezTo>
                  <a:pt x="188" y="84"/>
                  <a:pt x="187" y="83"/>
                  <a:pt x="188" y="83"/>
                </a:cubicBezTo>
                <a:cubicBezTo>
                  <a:pt x="189" y="83"/>
                  <a:pt x="188" y="84"/>
                  <a:pt x="188" y="84"/>
                </a:cubicBezTo>
                <a:cubicBezTo>
                  <a:pt x="191" y="84"/>
                  <a:pt x="192" y="83"/>
                  <a:pt x="195" y="84"/>
                </a:cubicBezTo>
                <a:cubicBezTo>
                  <a:pt x="195" y="86"/>
                  <a:pt x="191" y="83"/>
                  <a:pt x="189" y="85"/>
                </a:cubicBezTo>
                <a:close/>
                <a:moveTo>
                  <a:pt x="196" y="84"/>
                </a:moveTo>
                <a:cubicBezTo>
                  <a:pt x="196" y="84"/>
                  <a:pt x="196" y="84"/>
                  <a:pt x="196" y="84"/>
                </a:cubicBezTo>
                <a:cubicBezTo>
                  <a:pt x="196" y="83"/>
                  <a:pt x="197" y="84"/>
                  <a:pt x="198" y="84"/>
                </a:cubicBezTo>
                <a:cubicBezTo>
                  <a:pt x="197" y="84"/>
                  <a:pt x="197" y="84"/>
                  <a:pt x="196" y="84"/>
                </a:cubicBezTo>
                <a:close/>
                <a:moveTo>
                  <a:pt x="222" y="83"/>
                </a:moveTo>
                <a:cubicBezTo>
                  <a:pt x="224" y="83"/>
                  <a:pt x="227" y="83"/>
                  <a:pt x="228" y="83"/>
                </a:cubicBezTo>
                <a:cubicBezTo>
                  <a:pt x="226" y="83"/>
                  <a:pt x="224" y="82"/>
                  <a:pt x="222" y="83"/>
                </a:cubicBezTo>
                <a:close/>
                <a:moveTo>
                  <a:pt x="282" y="62"/>
                </a:moveTo>
                <a:cubicBezTo>
                  <a:pt x="284" y="63"/>
                  <a:pt x="288" y="62"/>
                  <a:pt x="290" y="62"/>
                </a:cubicBezTo>
                <a:cubicBezTo>
                  <a:pt x="290" y="61"/>
                  <a:pt x="292" y="63"/>
                  <a:pt x="293" y="62"/>
                </a:cubicBezTo>
                <a:cubicBezTo>
                  <a:pt x="288" y="62"/>
                  <a:pt x="286" y="61"/>
                  <a:pt x="282" y="62"/>
                </a:cubicBezTo>
                <a:close/>
                <a:moveTo>
                  <a:pt x="318" y="9"/>
                </a:moveTo>
                <a:cubicBezTo>
                  <a:pt x="318" y="8"/>
                  <a:pt x="318" y="9"/>
                  <a:pt x="317" y="9"/>
                </a:cubicBezTo>
                <a:cubicBezTo>
                  <a:pt x="314" y="8"/>
                  <a:pt x="308" y="10"/>
                  <a:pt x="305" y="9"/>
                </a:cubicBezTo>
                <a:cubicBezTo>
                  <a:pt x="305" y="10"/>
                  <a:pt x="303" y="8"/>
                  <a:pt x="303" y="9"/>
                </a:cubicBezTo>
                <a:cubicBezTo>
                  <a:pt x="308" y="10"/>
                  <a:pt x="314" y="10"/>
                  <a:pt x="319" y="10"/>
                </a:cubicBezTo>
                <a:cubicBezTo>
                  <a:pt x="319" y="9"/>
                  <a:pt x="317" y="10"/>
                  <a:pt x="318" y="9"/>
                </a:cubicBezTo>
                <a:close/>
                <a:moveTo>
                  <a:pt x="313" y="81"/>
                </a:moveTo>
                <a:cubicBezTo>
                  <a:pt x="313" y="82"/>
                  <a:pt x="313" y="82"/>
                  <a:pt x="312" y="82"/>
                </a:cubicBezTo>
                <a:cubicBezTo>
                  <a:pt x="313" y="82"/>
                  <a:pt x="312" y="81"/>
                  <a:pt x="312" y="82"/>
                </a:cubicBezTo>
                <a:cubicBezTo>
                  <a:pt x="313" y="82"/>
                  <a:pt x="312" y="83"/>
                  <a:pt x="312" y="83"/>
                </a:cubicBezTo>
                <a:cubicBezTo>
                  <a:pt x="315" y="83"/>
                  <a:pt x="315" y="83"/>
                  <a:pt x="315" y="83"/>
                </a:cubicBezTo>
                <a:cubicBezTo>
                  <a:pt x="314" y="83"/>
                  <a:pt x="315" y="82"/>
                  <a:pt x="314" y="81"/>
                </a:cubicBezTo>
                <a:cubicBezTo>
                  <a:pt x="314" y="82"/>
                  <a:pt x="313" y="81"/>
                  <a:pt x="313" y="81"/>
                </a:cubicBezTo>
                <a:close/>
                <a:moveTo>
                  <a:pt x="369" y="42"/>
                </a:moveTo>
                <a:cubicBezTo>
                  <a:pt x="369" y="42"/>
                  <a:pt x="369" y="42"/>
                  <a:pt x="369" y="42"/>
                </a:cubicBezTo>
                <a:cubicBezTo>
                  <a:pt x="369" y="42"/>
                  <a:pt x="369" y="41"/>
                  <a:pt x="369" y="42"/>
                </a:cubicBezTo>
                <a:cubicBezTo>
                  <a:pt x="369" y="42"/>
                  <a:pt x="369" y="42"/>
                  <a:pt x="369" y="42"/>
                </a:cubicBezTo>
                <a:cubicBezTo>
                  <a:pt x="369" y="42"/>
                  <a:pt x="368" y="42"/>
                  <a:pt x="368" y="41"/>
                </a:cubicBezTo>
                <a:cubicBezTo>
                  <a:pt x="367" y="41"/>
                  <a:pt x="364" y="41"/>
                  <a:pt x="362" y="41"/>
                </a:cubicBezTo>
                <a:cubicBezTo>
                  <a:pt x="365" y="42"/>
                  <a:pt x="367" y="42"/>
                  <a:pt x="369" y="42"/>
                </a:cubicBezTo>
                <a:close/>
                <a:moveTo>
                  <a:pt x="373" y="53"/>
                </a:moveTo>
                <a:cubicBezTo>
                  <a:pt x="374" y="53"/>
                  <a:pt x="376" y="54"/>
                  <a:pt x="377" y="53"/>
                </a:cubicBezTo>
                <a:cubicBezTo>
                  <a:pt x="375" y="53"/>
                  <a:pt x="374" y="52"/>
                  <a:pt x="373" y="53"/>
                </a:cubicBezTo>
                <a:close/>
                <a:moveTo>
                  <a:pt x="332" y="56"/>
                </a:moveTo>
                <a:cubicBezTo>
                  <a:pt x="329" y="56"/>
                  <a:pt x="326" y="56"/>
                  <a:pt x="324" y="57"/>
                </a:cubicBezTo>
                <a:cubicBezTo>
                  <a:pt x="327" y="56"/>
                  <a:pt x="330" y="57"/>
                  <a:pt x="332" y="56"/>
                </a:cubicBezTo>
                <a:close/>
                <a:moveTo>
                  <a:pt x="427" y="17"/>
                </a:moveTo>
                <a:cubicBezTo>
                  <a:pt x="426" y="16"/>
                  <a:pt x="425" y="16"/>
                  <a:pt x="424" y="16"/>
                </a:cubicBezTo>
                <a:cubicBezTo>
                  <a:pt x="418" y="16"/>
                  <a:pt x="410" y="16"/>
                  <a:pt x="404" y="15"/>
                </a:cubicBezTo>
                <a:cubicBezTo>
                  <a:pt x="404" y="14"/>
                  <a:pt x="404" y="13"/>
                  <a:pt x="404" y="12"/>
                </a:cubicBezTo>
                <a:cubicBezTo>
                  <a:pt x="403" y="12"/>
                  <a:pt x="402" y="12"/>
                  <a:pt x="401" y="12"/>
                </a:cubicBezTo>
                <a:cubicBezTo>
                  <a:pt x="397" y="13"/>
                  <a:pt x="391" y="12"/>
                  <a:pt x="387" y="12"/>
                </a:cubicBezTo>
                <a:cubicBezTo>
                  <a:pt x="386" y="12"/>
                  <a:pt x="384" y="11"/>
                  <a:pt x="384" y="12"/>
                </a:cubicBezTo>
                <a:cubicBezTo>
                  <a:pt x="385" y="13"/>
                  <a:pt x="389" y="12"/>
                  <a:pt x="391" y="12"/>
                </a:cubicBezTo>
                <a:cubicBezTo>
                  <a:pt x="393" y="12"/>
                  <a:pt x="395" y="12"/>
                  <a:pt x="396" y="14"/>
                </a:cubicBezTo>
                <a:cubicBezTo>
                  <a:pt x="392" y="14"/>
                  <a:pt x="387" y="13"/>
                  <a:pt x="383" y="13"/>
                </a:cubicBezTo>
                <a:cubicBezTo>
                  <a:pt x="378" y="13"/>
                  <a:pt x="373" y="13"/>
                  <a:pt x="369" y="12"/>
                </a:cubicBezTo>
                <a:cubicBezTo>
                  <a:pt x="369" y="12"/>
                  <a:pt x="369" y="12"/>
                  <a:pt x="369" y="12"/>
                </a:cubicBezTo>
                <a:cubicBezTo>
                  <a:pt x="372" y="14"/>
                  <a:pt x="376" y="13"/>
                  <a:pt x="379" y="15"/>
                </a:cubicBezTo>
                <a:cubicBezTo>
                  <a:pt x="378" y="15"/>
                  <a:pt x="375" y="14"/>
                  <a:pt x="374" y="15"/>
                </a:cubicBezTo>
                <a:cubicBezTo>
                  <a:pt x="376" y="16"/>
                  <a:pt x="378" y="15"/>
                  <a:pt x="379" y="17"/>
                </a:cubicBezTo>
                <a:cubicBezTo>
                  <a:pt x="377" y="18"/>
                  <a:pt x="375" y="16"/>
                  <a:pt x="373" y="16"/>
                </a:cubicBezTo>
                <a:cubicBezTo>
                  <a:pt x="373" y="16"/>
                  <a:pt x="373" y="17"/>
                  <a:pt x="373" y="17"/>
                </a:cubicBezTo>
                <a:cubicBezTo>
                  <a:pt x="376" y="17"/>
                  <a:pt x="380" y="18"/>
                  <a:pt x="383" y="19"/>
                </a:cubicBezTo>
                <a:cubicBezTo>
                  <a:pt x="383" y="19"/>
                  <a:pt x="383" y="20"/>
                  <a:pt x="384" y="20"/>
                </a:cubicBezTo>
                <a:cubicBezTo>
                  <a:pt x="385" y="19"/>
                  <a:pt x="383" y="19"/>
                  <a:pt x="383" y="19"/>
                </a:cubicBezTo>
                <a:cubicBezTo>
                  <a:pt x="386" y="17"/>
                  <a:pt x="388" y="16"/>
                  <a:pt x="391" y="16"/>
                </a:cubicBezTo>
                <a:cubicBezTo>
                  <a:pt x="397" y="15"/>
                  <a:pt x="403" y="16"/>
                  <a:pt x="408" y="16"/>
                </a:cubicBezTo>
                <a:cubicBezTo>
                  <a:pt x="414" y="17"/>
                  <a:pt x="420" y="17"/>
                  <a:pt x="427" y="17"/>
                </a:cubicBezTo>
                <a:close/>
                <a:moveTo>
                  <a:pt x="381" y="15"/>
                </a:moveTo>
                <a:cubicBezTo>
                  <a:pt x="382" y="14"/>
                  <a:pt x="384" y="15"/>
                  <a:pt x="386" y="15"/>
                </a:cubicBezTo>
                <a:cubicBezTo>
                  <a:pt x="385" y="17"/>
                  <a:pt x="382" y="16"/>
                  <a:pt x="381" y="15"/>
                </a:cubicBezTo>
                <a:close/>
              </a:path>
            </a:pathLst>
          </a:custGeom>
          <a:solidFill>
            <a:srgbClr val="73737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 cstate="email"/>
          <a:stretch>
            <a:fillRect/>
          </a:stretch>
        </p:blipFill>
        <p:spPr>
          <a:xfrm rot="1922461" flipH="1">
            <a:off x="2259065" y="2901856"/>
            <a:ext cx="952063" cy="952063"/>
          </a:xfrm>
          <a:prstGeom prst="rect">
            <a:avLst/>
          </a:prstGeom>
        </p:spPr>
      </p:pic>
      <p:sp>
        <p:nvSpPr>
          <p:cNvPr id="48" name="Freeform 5"/>
          <p:cNvSpPr>
            <a:spLocks noEditPoints="1"/>
          </p:cNvSpPr>
          <p:nvPr/>
        </p:nvSpPr>
        <p:spPr bwMode="auto">
          <a:xfrm>
            <a:off x="2181092" y="5315617"/>
            <a:ext cx="1612900" cy="390525"/>
          </a:xfrm>
          <a:custGeom>
            <a:avLst/>
            <a:gdLst>
              <a:gd name="T0" fmla="*/ 134 w 427"/>
              <a:gd name="T1" fmla="*/ 83 h 101"/>
              <a:gd name="T2" fmla="*/ 189 w 427"/>
              <a:gd name="T3" fmla="*/ 81 h 101"/>
              <a:gd name="T4" fmla="*/ 212 w 427"/>
              <a:gd name="T5" fmla="*/ 81 h 101"/>
              <a:gd name="T6" fmla="*/ 217 w 427"/>
              <a:gd name="T7" fmla="*/ 77 h 101"/>
              <a:gd name="T8" fmla="*/ 237 w 427"/>
              <a:gd name="T9" fmla="*/ 85 h 101"/>
              <a:gd name="T10" fmla="*/ 250 w 427"/>
              <a:gd name="T11" fmla="*/ 84 h 101"/>
              <a:gd name="T12" fmla="*/ 255 w 427"/>
              <a:gd name="T13" fmla="*/ 60 h 101"/>
              <a:gd name="T14" fmla="*/ 259 w 427"/>
              <a:gd name="T15" fmla="*/ 79 h 101"/>
              <a:gd name="T16" fmla="*/ 270 w 427"/>
              <a:gd name="T17" fmla="*/ 62 h 101"/>
              <a:gd name="T18" fmla="*/ 278 w 427"/>
              <a:gd name="T19" fmla="*/ 1 h 101"/>
              <a:gd name="T20" fmla="*/ 296 w 427"/>
              <a:gd name="T21" fmla="*/ 85 h 101"/>
              <a:gd name="T22" fmla="*/ 312 w 427"/>
              <a:gd name="T23" fmla="*/ 73 h 101"/>
              <a:gd name="T24" fmla="*/ 316 w 427"/>
              <a:gd name="T25" fmla="*/ 85 h 101"/>
              <a:gd name="T26" fmla="*/ 332 w 427"/>
              <a:gd name="T27" fmla="*/ 37 h 101"/>
              <a:gd name="T28" fmla="*/ 367 w 427"/>
              <a:gd name="T29" fmla="*/ 47 h 101"/>
              <a:gd name="T30" fmla="*/ 352 w 427"/>
              <a:gd name="T31" fmla="*/ 11 h 101"/>
              <a:gd name="T32" fmla="*/ 356 w 427"/>
              <a:gd name="T33" fmla="*/ 16 h 101"/>
              <a:gd name="T34" fmla="*/ 370 w 427"/>
              <a:gd name="T35" fmla="*/ 18 h 101"/>
              <a:gd name="T36" fmla="*/ 382 w 427"/>
              <a:gd name="T37" fmla="*/ 24 h 101"/>
              <a:gd name="T38" fmla="*/ 392 w 427"/>
              <a:gd name="T39" fmla="*/ 18 h 101"/>
              <a:gd name="T40" fmla="*/ 411 w 427"/>
              <a:gd name="T41" fmla="*/ 10 h 101"/>
              <a:gd name="T42" fmla="*/ 362 w 427"/>
              <a:gd name="T43" fmla="*/ 52 h 101"/>
              <a:gd name="T44" fmla="*/ 306 w 427"/>
              <a:gd name="T45" fmla="*/ 38 h 101"/>
              <a:gd name="T46" fmla="*/ 335 w 427"/>
              <a:gd name="T47" fmla="*/ 32 h 101"/>
              <a:gd name="T48" fmla="*/ 340 w 427"/>
              <a:gd name="T49" fmla="*/ 30 h 101"/>
              <a:gd name="T50" fmla="*/ 350 w 427"/>
              <a:gd name="T51" fmla="*/ 26 h 101"/>
              <a:gd name="T52" fmla="*/ 351 w 427"/>
              <a:gd name="T53" fmla="*/ 16 h 101"/>
              <a:gd name="T54" fmla="*/ 341 w 427"/>
              <a:gd name="T55" fmla="*/ 11 h 101"/>
              <a:gd name="T56" fmla="*/ 273 w 427"/>
              <a:gd name="T57" fmla="*/ 2 h 101"/>
              <a:gd name="T58" fmla="*/ 186 w 427"/>
              <a:gd name="T59" fmla="*/ 4 h 101"/>
              <a:gd name="T60" fmla="*/ 68 w 427"/>
              <a:gd name="T61" fmla="*/ 14 h 101"/>
              <a:gd name="T62" fmla="*/ 20 w 427"/>
              <a:gd name="T63" fmla="*/ 50 h 101"/>
              <a:gd name="T64" fmla="*/ 84 w 427"/>
              <a:gd name="T65" fmla="*/ 96 h 101"/>
              <a:gd name="T66" fmla="*/ 146 w 427"/>
              <a:gd name="T67" fmla="*/ 80 h 101"/>
              <a:gd name="T68" fmla="*/ 188 w 427"/>
              <a:gd name="T69" fmla="*/ 79 h 101"/>
              <a:gd name="T70" fmla="*/ 218 w 427"/>
              <a:gd name="T71" fmla="*/ 73 h 101"/>
              <a:gd name="T72" fmla="*/ 235 w 427"/>
              <a:gd name="T73" fmla="*/ 64 h 101"/>
              <a:gd name="T74" fmla="*/ 264 w 427"/>
              <a:gd name="T75" fmla="*/ 58 h 101"/>
              <a:gd name="T76" fmla="*/ 276 w 427"/>
              <a:gd name="T77" fmla="*/ 57 h 101"/>
              <a:gd name="T78" fmla="*/ 263 w 427"/>
              <a:gd name="T79" fmla="*/ 52 h 101"/>
              <a:gd name="T80" fmla="*/ 295 w 427"/>
              <a:gd name="T81" fmla="*/ 37 h 101"/>
              <a:gd name="T82" fmla="*/ 333 w 427"/>
              <a:gd name="T83" fmla="*/ 12 h 101"/>
              <a:gd name="T84" fmla="*/ 160 w 427"/>
              <a:gd name="T85" fmla="*/ 80 h 101"/>
              <a:gd name="T86" fmla="*/ 196 w 427"/>
              <a:gd name="T87" fmla="*/ 7 h 101"/>
              <a:gd name="T88" fmla="*/ 288 w 427"/>
              <a:gd name="T89" fmla="*/ 53 h 101"/>
              <a:gd name="T90" fmla="*/ 288 w 427"/>
              <a:gd name="T91" fmla="*/ 21 h 101"/>
              <a:gd name="T92" fmla="*/ 308 w 427"/>
              <a:gd name="T93" fmla="*/ 23 h 101"/>
              <a:gd name="T94" fmla="*/ 278 w 427"/>
              <a:gd name="T95" fmla="*/ 11 h 101"/>
              <a:gd name="T96" fmla="*/ 216 w 427"/>
              <a:gd name="T97" fmla="*/ 71 h 101"/>
              <a:gd name="T98" fmla="*/ 218 w 427"/>
              <a:gd name="T99" fmla="*/ 7 h 101"/>
              <a:gd name="T100" fmla="*/ 237 w 427"/>
              <a:gd name="T101" fmla="*/ 14 h 101"/>
              <a:gd name="T102" fmla="*/ 301 w 427"/>
              <a:gd name="T103" fmla="*/ 18 h 101"/>
              <a:gd name="T104" fmla="*/ 286 w 427"/>
              <a:gd name="T105" fmla="*/ 22 h 101"/>
              <a:gd name="T106" fmla="*/ 323 w 427"/>
              <a:gd name="T107" fmla="*/ 45 h 101"/>
              <a:gd name="T108" fmla="*/ 151 w 427"/>
              <a:gd name="T109" fmla="*/ 87 h 101"/>
              <a:gd name="T110" fmla="*/ 190 w 427"/>
              <a:gd name="T111" fmla="*/ 82 h 101"/>
              <a:gd name="T112" fmla="*/ 189 w 427"/>
              <a:gd name="T113" fmla="*/ 85 h 101"/>
              <a:gd name="T114" fmla="*/ 222 w 427"/>
              <a:gd name="T115" fmla="*/ 83 h 101"/>
              <a:gd name="T116" fmla="*/ 312 w 427"/>
              <a:gd name="T117" fmla="*/ 83 h 101"/>
              <a:gd name="T118" fmla="*/ 332 w 427"/>
              <a:gd name="T119" fmla="*/ 56 h 101"/>
              <a:gd name="T120" fmla="*/ 369 w 427"/>
              <a:gd name="T121" fmla="*/ 12 h 101"/>
              <a:gd name="T122" fmla="*/ 381 w 427"/>
              <a:gd name="T123" fmla="*/ 15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27" h="101">
                <a:moveTo>
                  <a:pt x="10" y="31"/>
                </a:moveTo>
                <a:cubicBezTo>
                  <a:pt x="5" y="32"/>
                  <a:pt x="3" y="36"/>
                  <a:pt x="0" y="39"/>
                </a:cubicBezTo>
                <a:cubicBezTo>
                  <a:pt x="2" y="46"/>
                  <a:pt x="6" y="39"/>
                  <a:pt x="10" y="37"/>
                </a:cubicBezTo>
                <a:cubicBezTo>
                  <a:pt x="12" y="35"/>
                  <a:pt x="13" y="35"/>
                  <a:pt x="15" y="34"/>
                </a:cubicBezTo>
                <a:cubicBezTo>
                  <a:pt x="13" y="34"/>
                  <a:pt x="11" y="34"/>
                  <a:pt x="10" y="31"/>
                </a:cubicBezTo>
                <a:close/>
                <a:moveTo>
                  <a:pt x="22" y="27"/>
                </a:moveTo>
                <a:cubicBezTo>
                  <a:pt x="20" y="27"/>
                  <a:pt x="19" y="27"/>
                  <a:pt x="19" y="28"/>
                </a:cubicBezTo>
                <a:cubicBezTo>
                  <a:pt x="20" y="28"/>
                  <a:pt x="21" y="28"/>
                  <a:pt x="22" y="27"/>
                </a:cubicBezTo>
                <a:close/>
                <a:moveTo>
                  <a:pt x="52" y="100"/>
                </a:moveTo>
                <a:cubicBezTo>
                  <a:pt x="54" y="101"/>
                  <a:pt x="57" y="99"/>
                  <a:pt x="58" y="98"/>
                </a:cubicBezTo>
                <a:cubicBezTo>
                  <a:pt x="56" y="98"/>
                  <a:pt x="52" y="98"/>
                  <a:pt x="52" y="100"/>
                </a:cubicBezTo>
                <a:close/>
                <a:moveTo>
                  <a:pt x="134" y="84"/>
                </a:moveTo>
                <a:cubicBezTo>
                  <a:pt x="135" y="84"/>
                  <a:pt x="136" y="84"/>
                  <a:pt x="137" y="84"/>
                </a:cubicBezTo>
                <a:cubicBezTo>
                  <a:pt x="136" y="83"/>
                  <a:pt x="135" y="83"/>
                  <a:pt x="134" y="83"/>
                </a:cubicBezTo>
                <a:lnTo>
                  <a:pt x="134" y="84"/>
                </a:lnTo>
                <a:close/>
                <a:moveTo>
                  <a:pt x="147" y="85"/>
                </a:moveTo>
                <a:cubicBezTo>
                  <a:pt x="149" y="85"/>
                  <a:pt x="150" y="85"/>
                  <a:pt x="151" y="85"/>
                </a:cubicBezTo>
                <a:cubicBezTo>
                  <a:pt x="150" y="85"/>
                  <a:pt x="148" y="84"/>
                  <a:pt x="147" y="85"/>
                </a:cubicBezTo>
                <a:close/>
                <a:moveTo>
                  <a:pt x="149" y="80"/>
                </a:moveTo>
                <a:cubicBezTo>
                  <a:pt x="148" y="80"/>
                  <a:pt x="148" y="80"/>
                  <a:pt x="147" y="80"/>
                </a:cubicBezTo>
                <a:cubicBezTo>
                  <a:pt x="148" y="81"/>
                  <a:pt x="149" y="81"/>
                  <a:pt x="149" y="80"/>
                </a:cubicBezTo>
                <a:close/>
                <a:moveTo>
                  <a:pt x="183" y="81"/>
                </a:moveTo>
                <a:cubicBezTo>
                  <a:pt x="182" y="81"/>
                  <a:pt x="178" y="81"/>
                  <a:pt x="178" y="82"/>
                </a:cubicBezTo>
                <a:cubicBezTo>
                  <a:pt x="179" y="81"/>
                  <a:pt x="181" y="82"/>
                  <a:pt x="183" y="81"/>
                </a:cubicBezTo>
                <a:close/>
                <a:moveTo>
                  <a:pt x="187" y="81"/>
                </a:moveTo>
                <a:cubicBezTo>
                  <a:pt x="186" y="81"/>
                  <a:pt x="184" y="81"/>
                  <a:pt x="184" y="81"/>
                </a:cubicBezTo>
                <a:cubicBezTo>
                  <a:pt x="185" y="81"/>
                  <a:pt x="186" y="82"/>
                  <a:pt x="187" y="81"/>
                </a:cubicBezTo>
                <a:close/>
                <a:moveTo>
                  <a:pt x="189" y="81"/>
                </a:moveTo>
                <a:cubicBezTo>
                  <a:pt x="189" y="80"/>
                  <a:pt x="187" y="81"/>
                  <a:pt x="187" y="81"/>
                </a:cubicBezTo>
                <a:cubicBezTo>
                  <a:pt x="188" y="81"/>
                  <a:pt x="188" y="81"/>
                  <a:pt x="189" y="81"/>
                </a:cubicBezTo>
                <a:close/>
                <a:moveTo>
                  <a:pt x="202" y="80"/>
                </a:moveTo>
                <a:cubicBezTo>
                  <a:pt x="203" y="81"/>
                  <a:pt x="204" y="81"/>
                  <a:pt x="205" y="80"/>
                </a:cubicBezTo>
                <a:cubicBezTo>
                  <a:pt x="204" y="80"/>
                  <a:pt x="203" y="80"/>
                  <a:pt x="202" y="80"/>
                </a:cubicBezTo>
                <a:close/>
                <a:moveTo>
                  <a:pt x="204" y="81"/>
                </a:moveTo>
                <a:cubicBezTo>
                  <a:pt x="205" y="81"/>
                  <a:pt x="208" y="82"/>
                  <a:pt x="209" y="81"/>
                </a:cubicBezTo>
                <a:cubicBezTo>
                  <a:pt x="207" y="80"/>
                  <a:pt x="206" y="81"/>
                  <a:pt x="204" y="81"/>
                </a:cubicBezTo>
                <a:close/>
                <a:moveTo>
                  <a:pt x="207" y="83"/>
                </a:moveTo>
                <a:cubicBezTo>
                  <a:pt x="208" y="83"/>
                  <a:pt x="208" y="83"/>
                  <a:pt x="208" y="83"/>
                </a:cubicBezTo>
                <a:cubicBezTo>
                  <a:pt x="208" y="82"/>
                  <a:pt x="207" y="82"/>
                  <a:pt x="207" y="83"/>
                </a:cubicBezTo>
                <a:close/>
                <a:moveTo>
                  <a:pt x="212" y="81"/>
                </a:moveTo>
                <a:cubicBezTo>
                  <a:pt x="211" y="80"/>
                  <a:pt x="209" y="80"/>
                  <a:pt x="209" y="81"/>
                </a:cubicBezTo>
                <a:cubicBezTo>
                  <a:pt x="210" y="80"/>
                  <a:pt x="211" y="81"/>
                  <a:pt x="212" y="81"/>
                </a:cubicBezTo>
                <a:close/>
                <a:moveTo>
                  <a:pt x="209" y="82"/>
                </a:moveTo>
                <a:cubicBezTo>
                  <a:pt x="210" y="82"/>
                  <a:pt x="210" y="82"/>
                  <a:pt x="210" y="83"/>
                </a:cubicBezTo>
                <a:cubicBezTo>
                  <a:pt x="211" y="82"/>
                  <a:pt x="213" y="83"/>
                  <a:pt x="215" y="82"/>
                </a:cubicBezTo>
                <a:cubicBezTo>
                  <a:pt x="213" y="82"/>
                  <a:pt x="211" y="81"/>
                  <a:pt x="209" y="82"/>
                </a:cubicBezTo>
                <a:close/>
                <a:moveTo>
                  <a:pt x="212" y="84"/>
                </a:moveTo>
                <a:cubicBezTo>
                  <a:pt x="213" y="84"/>
                  <a:pt x="214" y="85"/>
                  <a:pt x="214" y="83"/>
                </a:cubicBezTo>
                <a:cubicBezTo>
                  <a:pt x="213" y="83"/>
                  <a:pt x="212" y="83"/>
                  <a:pt x="212" y="84"/>
                </a:cubicBezTo>
                <a:close/>
                <a:moveTo>
                  <a:pt x="213" y="77"/>
                </a:moveTo>
                <a:cubicBezTo>
                  <a:pt x="214" y="77"/>
                  <a:pt x="215" y="78"/>
                  <a:pt x="216" y="77"/>
                </a:cubicBezTo>
                <a:cubicBezTo>
                  <a:pt x="215" y="77"/>
                  <a:pt x="213" y="77"/>
                  <a:pt x="213" y="77"/>
                </a:cubicBezTo>
                <a:close/>
                <a:moveTo>
                  <a:pt x="217" y="81"/>
                </a:moveTo>
                <a:cubicBezTo>
                  <a:pt x="217" y="80"/>
                  <a:pt x="218" y="81"/>
                  <a:pt x="218" y="80"/>
                </a:cubicBezTo>
                <a:cubicBezTo>
                  <a:pt x="218" y="81"/>
                  <a:pt x="217" y="80"/>
                  <a:pt x="217" y="81"/>
                </a:cubicBezTo>
                <a:close/>
                <a:moveTo>
                  <a:pt x="217" y="77"/>
                </a:moveTo>
                <a:cubicBezTo>
                  <a:pt x="218" y="77"/>
                  <a:pt x="219" y="77"/>
                  <a:pt x="219" y="77"/>
                </a:cubicBezTo>
                <a:cubicBezTo>
                  <a:pt x="219" y="76"/>
                  <a:pt x="217" y="77"/>
                  <a:pt x="217" y="77"/>
                </a:cubicBezTo>
                <a:close/>
                <a:moveTo>
                  <a:pt x="218" y="74"/>
                </a:moveTo>
                <a:cubicBezTo>
                  <a:pt x="220" y="74"/>
                  <a:pt x="220" y="74"/>
                  <a:pt x="220" y="74"/>
                </a:cubicBezTo>
                <a:cubicBezTo>
                  <a:pt x="220" y="73"/>
                  <a:pt x="218" y="73"/>
                  <a:pt x="218" y="74"/>
                </a:cubicBezTo>
                <a:close/>
                <a:moveTo>
                  <a:pt x="229" y="83"/>
                </a:moveTo>
                <a:cubicBezTo>
                  <a:pt x="230" y="83"/>
                  <a:pt x="232" y="83"/>
                  <a:pt x="232" y="82"/>
                </a:cubicBezTo>
                <a:cubicBezTo>
                  <a:pt x="232" y="83"/>
                  <a:pt x="229" y="82"/>
                  <a:pt x="229" y="83"/>
                </a:cubicBezTo>
                <a:close/>
                <a:moveTo>
                  <a:pt x="232" y="74"/>
                </a:moveTo>
                <a:cubicBezTo>
                  <a:pt x="233" y="74"/>
                  <a:pt x="234" y="75"/>
                  <a:pt x="234" y="74"/>
                </a:cubicBezTo>
                <a:cubicBezTo>
                  <a:pt x="233" y="74"/>
                  <a:pt x="232" y="74"/>
                  <a:pt x="232" y="74"/>
                </a:cubicBezTo>
                <a:close/>
                <a:moveTo>
                  <a:pt x="237" y="85"/>
                </a:moveTo>
                <a:cubicBezTo>
                  <a:pt x="237" y="85"/>
                  <a:pt x="237" y="85"/>
                  <a:pt x="238" y="85"/>
                </a:cubicBezTo>
                <a:cubicBezTo>
                  <a:pt x="237" y="85"/>
                  <a:pt x="237" y="85"/>
                  <a:pt x="237" y="85"/>
                </a:cubicBezTo>
                <a:close/>
                <a:moveTo>
                  <a:pt x="234" y="86"/>
                </a:moveTo>
                <a:cubicBezTo>
                  <a:pt x="235" y="87"/>
                  <a:pt x="237" y="85"/>
                  <a:pt x="237" y="85"/>
                </a:cubicBezTo>
                <a:cubicBezTo>
                  <a:pt x="236" y="85"/>
                  <a:pt x="235" y="85"/>
                  <a:pt x="234" y="85"/>
                </a:cubicBezTo>
                <a:lnTo>
                  <a:pt x="234" y="86"/>
                </a:lnTo>
                <a:close/>
                <a:moveTo>
                  <a:pt x="237" y="83"/>
                </a:moveTo>
                <a:cubicBezTo>
                  <a:pt x="238" y="83"/>
                  <a:pt x="238" y="83"/>
                  <a:pt x="238" y="83"/>
                </a:cubicBezTo>
                <a:cubicBezTo>
                  <a:pt x="238" y="82"/>
                  <a:pt x="237" y="82"/>
                  <a:pt x="237" y="83"/>
                </a:cubicBezTo>
                <a:close/>
                <a:moveTo>
                  <a:pt x="244" y="82"/>
                </a:moveTo>
                <a:cubicBezTo>
                  <a:pt x="243" y="82"/>
                  <a:pt x="240" y="82"/>
                  <a:pt x="239" y="82"/>
                </a:cubicBezTo>
                <a:cubicBezTo>
                  <a:pt x="241" y="82"/>
                  <a:pt x="243" y="83"/>
                  <a:pt x="244" y="82"/>
                </a:cubicBezTo>
                <a:close/>
                <a:moveTo>
                  <a:pt x="241" y="79"/>
                </a:moveTo>
                <a:cubicBezTo>
                  <a:pt x="240" y="79"/>
                  <a:pt x="240" y="79"/>
                  <a:pt x="239" y="79"/>
                </a:cubicBezTo>
                <a:cubicBezTo>
                  <a:pt x="240" y="79"/>
                  <a:pt x="241" y="80"/>
                  <a:pt x="241" y="79"/>
                </a:cubicBezTo>
                <a:close/>
                <a:moveTo>
                  <a:pt x="250" y="84"/>
                </a:moveTo>
                <a:cubicBezTo>
                  <a:pt x="247" y="83"/>
                  <a:pt x="242" y="84"/>
                  <a:pt x="240" y="84"/>
                </a:cubicBezTo>
                <a:cubicBezTo>
                  <a:pt x="243" y="85"/>
                  <a:pt x="246" y="83"/>
                  <a:pt x="247" y="85"/>
                </a:cubicBezTo>
                <a:cubicBezTo>
                  <a:pt x="248" y="84"/>
                  <a:pt x="249" y="84"/>
                  <a:pt x="250" y="84"/>
                </a:cubicBezTo>
                <a:cubicBezTo>
                  <a:pt x="251" y="84"/>
                  <a:pt x="250" y="84"/>
                  <a:pt x="250" y="84"/>
                </a:cubicBezTo>
                <a:close/>
                <a:moveTo>
                  <a:pt x="240" y="85"/>
                </a:moveTo>
                <a:cubicBezTo>
                  <a:pt x="243" y="85"/>
                  <a:pt x="244" y="85"/>
                  <a:pt x="245" y="85"/>
                </a:cubicBezTo>
                <a:cubicBezTo>
                  <a:pt x="244" y="85"/>
                  <a:pt x="241" y="84"/>
                  <a:pt x="240" y="85"/>
                </a:cubicBezTo>
                <a:close/>
                <a:moveTo>
                  <a:pt x="244" y="70"/>
                </a:moveTo>
                <a:cubicBezTo>
                  <a:pt x="244" y="70"/>
                  <a:pt x="242" y="70"/>
                  <a:pt x="242" y="70"/>
                </a:cubicBezTo>
                <a:cubicBezTo>
                  <a:pt x="243" y="70"/>
                  <a:pt x="245" y="71"/>
                  <a:pt x="244" y="70"/>
                </a:cubicBezTo>
                <a:close/>
                <a:moveTo>
                  <a:pt x="248" y="64"/>
                </a:moveTo>
                <a:cubicBezTo>
                  <a:pt x="250" y="64"/>
                  <a:pt x="251" y="65"/>
                  <a:pt x="252" y="64"/>
                </a:cubicBezTo>
                <a:cubicBezTo>
                  <a:pt x="252" y="64"/>
                  <a:pt x="249" y="63"/>
                  <a:pt x="248" y="64"/>
                </a:cubicBezTo>
                <a:close/>
                <a:moveTo>
                  <a:pt x="255" y="60"/>
                </a:moveTo>
                <a:cubicBezTo>
                  <a:pt x="255" y="60"/>
                  <a:pt x="252" y="59"/>
                  <a:pt x="253" y="60"/>
                </a:cubicBezTo>
                <a:cubicBezTo>
                  <a:pt x="254" y="60"/>
                  <a:pt x="259" y="60"/>
                  <a:pt x="255" y="60"/>
                </a:cubicBezTo>
                <a:close/>
                <a:moveTo>
                  <a:pt x="255" y="82"/>
                </a:moveTo>
                <a:cubicBezTo>
                  <a:pt x="256" y="82"/>
                  <a:pt x="257" y="82"/>
                  <a:pt x="257" y="82"/>
                </a:cubicBezTo>
                <a:cubicBezTo>
                  <a:pt x="256" y="82"/>
                  <a:pt x="255" y="81"/>
                  <a:pt x="255" y="82"/>
                </a:cubicBezTo>
                <a:close/>
                <a:moveTo>
                  <a:pt x="257" y="62"/>
                </a:moveTo>
                <a:cubicBezTo>
                  <a:pt x="256" y="62"/>
                  <a:pt x="255" y="61"/>
                  <a:pt x="255" y="62"/>
                </a:cubicBezTo>
                <a:cubicBezTo>
                  <a:pt x="256" y="62"/>
                  <a:pt x="256" y="62"/>
                  <a:pt x="257" y="62"/>
                </a:cubicBezTo>
                <a:close/>
                <a:moveTo>
                  <a:pt x="259" y="82"/>
                </a:moveTo>
                <a:cubicBezTo>
                  <a:pt x="260" y="82"/>
                  <a:pt x="262" y="82"/>
                  <a:pt x="263" y="81"/>
                </a:cubicBezTo>
                <a:cubicBezTo>
                  <a:pt x="262" y="81"/>
                  <a:pt x="260" y="81"/>
                  <a:pt x="259" y="82"/>
                </a:cubicBezTo>
                <a:close/>
                <a:moveTo>
                  <a:pt x="259" y="79"/>
                </a:moveTo>
                <a:cubicBezTo>
                  <a:pt x="260" y="79"/>
                  <a:pt x="261" y="79"/>
                  <a:pt x="263" y="79"/>
                </a:cubicBezTo>
                <a:cubicBezTo>
                  <a:pt x="263" y="78"/>
                  <a:pt x="260" y="78"/>
                  <a:pt x="259" y="79"/>
                </a:cubicBezTo>
                <a:close/>
                <a:moveTo>
                  <a:pt x="260" y="81"/>
                </a:moveTo>
                <a:cubicBezTo>
                  <a:pt x="261" y="81"/>
                  <a:pt x="263" y="81"/>
                  <a:pt x="264" y="80"/>
                </a:cubicBezTo>
                <a:cubicBezTo>
                  <a:pt x="263" y="80"/>
                  <a:pt x="260" y="80"/>
                  <a:pt x="260" y="81"/>
                </a:cubicBezTo>
                <a:close/>
                <a:moveTo>
                  <a:pt x="267" y="82"/>
                </a:moveTo>
                <a:cubicBezTo>
                  <a:pt x="267" y="82"/>
                  <a:pt x="268" y="82"/>
                  <a:pt x="268" y="82"/>
                </a:cubicBezTo>
                <a:cubicBezTo>
                  <a:pt x="268" y="82"/>
                  <a:pt x="268" y="82"/>
                  <a:pt x="268" y="81"/>
                </a:cubicBezTo>
                <a:cubicBezTo>
                  <a:pt x="268" y="81"/>
                  <a:pt x="267" y="82"/>
                  <a:pt x="267" y="82"/>
                </a:cubicBezTo>
                <a:close/>
                <a:moveTo>
                  <a:pt x="267" y="60"/>
                </a:moveTo>
                <a:cubicBezTo>
                  <a:pt x="270" y="60"/>
                  <a:pt x="268" y="59"/>
                  <a:pt x="267" y="60"/>
                </a:cubicBezTo>
                <a:close/>
                <a:moveTo>
                  <a:pt x="267" y="55"/>
                </a:moveTo>
                <a:cubicBezTo>
                  <a:pt x="269" y="55"/>
                  <a:pt x="268" y="54"/>
                  <a:pt x="267" y="55"/>
                </a:cubicBezTo>
                <a:close/>
                <a:moveTo>
                  <a:pt x="270" y="62"/>
                </a:moveTo>
                <a:cubicBezTo>
                  <a:pt x="270" y="62"/>
                  <a:pt x="272" y="62"/>
                  <a:pt x="272" y="62"/>
                </a:cubicBezTo>
                <a:cubicBezTo>
                  <a:pt x="272" y="62"/>
                  <a:pt x="270" y="61"/>
                  <a:pt x="270" y="62"/>
                </a:cubicBezTo>
                <a:close/>
                <a:moveTo>
                  <a:pt x="273" y="63"/>
                </a:moveTo>
                <a:cubicBezTo>
                  <a:pt x="279" y="63"/>
                  <a:pt x="283" y="64"/>
                  <a:pt x="287" y="64"/>
                </a:cubicBezTo>
                <a:cubicBezTo>
                  <a:pt x="283" y="63"/>
                  <a:pt x="277" y="63"/>
                  <a:pt x="273" y="63"/>
                </a:cubicBezTo>
                <a:close/>
                <a:moveTo>
                  <a:pt x="276" y="60"/>
                </a:moveTo>
                <a:cubicBezTo>
                  <a:pt x="277" y="60"/>
                  <a:pt x="278" y="60"/>
                  <a:pt x="278" y="60"/>
                </a:cubicBezTo>
                <a:cubicBezTo>
                  <a:pt x="278" y="59"/>
                  <a:pt x="277" y="59"/>
                  <a:pt x="276" y="60"/>
                </a:cubicBezTo>
                <a:close/>
                <a:moveTo>
                  <a:pt x="277" y="57"/>
                </a:moveTo>
                <a:cubicBezTo>
                  <a:pt x="278" y="57"/>
                  <a:pt x="280" y="57"/>
                  <a:pt x="281" y="57"/>
                </a:cubicBezTo>
                <a:cubicBezTo>
                  <a:pt x="279" y="57"/>
                  <a:pt x="278" y="56"/>
                  <a:pt x="277" y="57"/>
                </a:cubicBezTo>
                <a:close/>
                <a:moveTo>
                  <a:pt x="281" y="62"/>
                </a:moveTo>
                <a:cubicBezTo>
                  <a:pt x="281" y="61"/>
                  <a:pt x="278" y="61"/>
                  <a:pt x="277" y="62"/>
                </a:cubicBezTo>
                <a:cubicBezTo>
                  <a:pt x="279" y="62"/>
                  <a:pt x="280" y="62"/>
                  <a:pt x="281" y="62"/>
                </a:cubicBezTo>
                <a:close/>
                <a:moveTo>
                  <a:pt x="284" y="0"/>
                </a:moveTo>
                <a:cubicBezTo>
                  <a:pt x="282" y="0"/>
                  <a:pt x="280" y="0"/>
                  <a:pt x="278" y="1"/>
                </a:cubicBezTo>
                <a:cubicBezTo>
                  <a:pt x="280" y="1"/>
                  <a:pt x="283" y="1"/>
                  <a:pt x="284" y="0"/>
                </a:cubicBezTo>
                <a:close/>
                <a:moveTo>
                  <a:pt x="279" y="3"/>
                </a:moveTo>
                <a:cubicBezTo>
                  <a:pt x="280" y="3"/>
                  <a:pt x="280" y="3"/>
                  <a:pt x="281" y="3"/>
                </a:cubicBezTo>
                <a:cubicBezTo>
                  <a:pt x="281" y="2"/>
                  <a:pt x="279" y="3"/>
                  <a:pt x="279" y="3"/>
                </a:cubicBezTo>
                <a:close/>
                <a:moveTo>
                  <a:pt x="282" y="82"/>
                </a:moveTo>
                <a:cubicBezTo>
                  <a:pt x="283" y="82"/>
                  <a:pt x="284" y="82"/>
                  <a:pt x="285" y="82"/>
                </a:cubicBezTo>
                <a:cubicBezTo>
                  <a:pt x="284" y="81"/>
                  <a:pt x="283" y="81"/>
                  <a:pt x="282" y="82"/>
                </a:cubicBezTo>
                <a:close/>
                <a:moveTo>
                  <a:pt x="288" y="85"/>
                </a:moveTo>
                <a:cubicBezTo>
                  <a:pt x="288" y="85"/>
                  <a:pt x="288" y="84"/>
                  <a:pt x="287" y="85"/>
                </a:cubicBezTo>
                <a:cubicBezTo>
                  <a:pt x="287" y="85"/>
                  <a:pt x="287" y="86"/>
                  <a:pt x="288" y="86"/>
                </a:cubicBezTo>
                <a:cubicBezTo>
                  <a:pt x="287" y="85"/>
                  <a:pt x="289" y="85"/>
                  <a:pt x="288" y="85"/>
                </a:cubicBezTo>
                <a:close/>
                <a:moveTo>
                  <a:pt x="295" y="83"/>
                </a:moveTo>
                <a:cubicBezTo>
                  <a:pt x="295" y="84"/>
                  <a:pt x="295" y="84"/>
                  <a:pt x="295" y="85"/>
                </a:cubicBezTo>
                <a:cubicBezTo>
                  <a:pt x="296" y="85"/>
                  <a:pt x="296" y="85"/>
                  <a:pt x="296" y="85"/>
                </a:cubicBezTo>
                <a:cubicBezTo>
                  <a:pt x="296" y="83"/>
                  <a:pt x="298" y="84"/>
                  <a:pt x="298" y="83"/>
                </a:cubicBezTo>
                <a:cubicBezTo>
                  <a:pt x="297" y="83"/>
                  <a:pt x="296" y="83"/>
                  <a:pt x="295" y="83"/>
                </a:cubicBezTo>
                <a:close/>
                <a:moveTo>
                  <a:pt x="303" y="9"/>
                </a:moveTo>
                <a:cubicBezTo>
                  <a:pt x="301" y="9"/>
                  <a:pt x="299" y="9"/>
                  <a:pt x="297" y="9"/>
                </a:cubicBezTo>
                <a:cubicBezTo>
                  <a:pt x="299" y="9"/>
                  <a:pt x="302" y="10"/>
                  <a:pt x="303" y="9"/>
                </a:cubicBezTo>
                <a:close/>
                <a:moveTo>
                  <a:pt x="305" y="86"/>
                </a:moveTo>
                <a:cubicBezTo>
                  <a:pt x="306" y="86"/>
                  <a:pt x="307" y="85"/>
                  <a:pt x="307" y="85"/>
                </a:cubicBezTo>
                <a:cubicBezTo>
                  <a:pt x="305" y="85"/>
                  <a:pt x="305" y="85"/>
                  <a:pt x="305" y="85"/>
                </a:cubicBezTo>
                <a:cubicBezTo>
                  <a:pt x="306" y="86"/>
                  <a:pt x="305" y="85"/>
                  <a:pt x="305" y="86"/>
                </a:cubicBezTo>
                <a:close/>
                <a:moveTo>
                  <a:pt x="308" y="79"/>
                </a:moveTo>
                <a:cubicBezTo>
                  <a:pt x="309" y="79"/>
                  <a:pt x="311" y="79"/>
                  <a:pt x="312" y="79"/>
                </a:cubicBezTo>
                <a:cubicBezTo>
                  <a:pt x="310" y="79"/>
                  <a:pt x="309" y="78"/>
                  <a:pt x="308" y="79"/>
                </a:cubicBezTo>
                <a:close/>
                <a:moveTo>
                  <a:pt x="311" y="73"/>
                </a:moveTo>
                <a:cubicBezTo>
                  <a:pt x="311" y="73"/>
                  <a:pt x="312" y="74"/>
                  <a:pt x="312" y="73"/>
                </a:cubicBezTo>
                <a:cubicBezTo>
                  <a:pt x="311" y="73"/>
                  <a:pt x="311" y="73"/>
                  <a:pt x="311" y="73"/>
                </a:cubicBezTo>
                <a:close/>
                <a:moveTo>
                  <a:pt x="345" y="75"/>
                </a:moveTo>
                <a:cubicBezTo>
                  <a:pt x="345" y="75"/>
                  <a:pt x="344" y="74"/>
                  <a:pt x="343" y="74"/>
                </a:cubicBezTo>
                <a:cubicBezTo>
                  <a:pt x="337" y="74"/>
                  <a:pt x="331" y="74"/>
                  <a:pt x="324" y="73"/>
                </a:cubicBezTo>
                <a:cubicBezTo>
                  <a:pt x="320" y="73"/>
                  <a:pt x="316" y="72"/>
                  <a:pt x="313" y="73"/>
                </a:cubicBezTo>
                <a:cubicBezTo>
                  <a:pt x="316" y="75"/>
                  <a:pt x="319" y="73"/>
                  <a:pt x="323" y="74"/>
                </a:cubicBezTo>
                <a:cubicBezTo>
                  <a:pt x="322" y="75"/>
                  <a:pt x="320" y="75"/>
                  <a:pt x="320" y="75"/>
                </a:cubicBezTo>
                <a:cubicBezTo>
                  <a:pt x="327" y="76"/>
                  <a:pt x="329" y="75"/>
                  <a:pt x="337" y="75"/>
                </a:cubicBezTo>
                <a:cubicBezTo>
                  <a:pt x="338" y="75"/>
                  <a:pt x="338" y="76"/>
                  <a:pt x="338" y="76"/>
                </a:cubicBezTo>
                <a:cubicBezTo>
                  <a:pt x="339" y="76"/>
                  <a:pt x="338" y="75"/>
                  <a:pt x="338" y="75"/>
                </a:cubicBezTo>
                <a:cubicBezTo>
                  <a:pt x="342" y="75"/>
                  <a:pt x="350" y="75"/>
                  <a:pt x="355" y="75"/>
                </a:cubicBezTo>
                <a:cubicBezTo>
                  <a:pt x="353" y="75"/>
                  <a:pt x="351" y="75"/>
                  <a:pt x="349" y="75"/>
                </a:cubicBezTo>
                <a:cubicBezTo>
                  <a:pt x="347" y="75"/>
                  <a:pt x="346" y="75"/>
                  <a:pt x="345" y="75"/>
                </a:cubicBezTo>
                <a:close/>
                <a:moveTo>
                  <a:pt x="316" y="85"/>
                </a:moveTo>
                <a:cubicBezTo>
                  <a:pt x="317" y="85"/>
                  <a:pt x="319" y="86"/>
                  <a:pt x="319" y="85"/>
                </a:cubicBezTo>
                <a:cubicBezTo>
                  <a:pt x="318" y="85"/>
                  <a:pt x="316" y="84"/>
                  <a:pt x="316" y="85"/>
                </a:cubicBezTo>
                <a:close/>
                <a:moveTo>
                  <a:pt x="318" y="38"/>
                </a:moveTo>
                <a:cubicBezTo>
                  <a:pt x="320" y="38"/>
                  <a:pt x="322" y="39"/>
                  <a:pt x="324" y="38"/>
                </a:cubicBezTo>
                <a:cubicBezTo>
                  <a:pt x="323" y="38"/>
                  <a:pt x="320" y="37"/>
                  <a:pt x="318" y="38"/>
                </a:cubicBezTo>
                <a:close/>
                <a:moveTo>
                  <a:pt x="321" y="53"/>
                </a:moveTo>
                <a:cubicBezTo>
                  <a:pt x="322" y="53"/>
                  <a:pt x="324" y="53"/>
                  <a:pt x="325" y="53"/>
                </a:cubicBezTo>
                <a:cubicBezTo>
                  <a:pt x="324" y="52"/>
                  <a:pt x="322" y="52"/>
                  <a:pt x="321" y="53"/>
                </a:cubicBezTo>
                <a:close/>
                <a:moveTo>
                  <a:pt x="321" y="37"/>
                </a:moveTo>
                <a:cubicBezTo>
                  <a:pt x="323" y="37"/>
                  <a:pt x="323" y="37"/>
                  <a:pt x="323" y="37"/>
                </a:cubicBezTo>
                <a:cubicBezTo>
                  <a:pt x="323" y="36"/>
                  <a:pt x="321" y="36"/>
                  <a:pt x="321" y="37"/>
                </a:cubicBezTo>
                <a:close/>
                <a:moveTo>
                  <a:pt x="332" y="37"/>
                </a:moveTo>
                <a:cubicBezTo>
                  <a:pt x="330" y="36"/>
                  <a:pt x="327" y="36"/>
                  <a:pt x="324" y="37"/>
                </a:cubicBezTo>
                <a:cubicBezTo>
                  <a:pt x="327" y="37"/>
                  <a:pt x="330" y="37"/>
                  <a:pt x="332" y="37"/>
                </a:cubicBezTo>
                <a:close/>
                <a:moveTo>
                  <a:pt x="328" y="38"/>
                </a:moveTo>
                <a:cubicBezTo>
                  <a:pt x="328" y="38"/>
                  <a:pt x="326" y="38"/>
                  <a:pt x="326" y="38"/>
                </a:cubicBezTo>
                <a:cubicBezTo>
                  <a:pt x="326" y="39"/>
                  <a:pt x="328" y="39"/>
                  <a:pt x="328" y="38"/>
                </a:cubicBezTo>
                <a:close/>
                <a:moveTo>
                  <a:pt x="333" y="68"/>
                </a:moveTo>
                <a:cubicBezTo>
                  <a:pt x="336" y="68"/>
                  <a:pt x="336" y="68"/>
                  <a:pt x="338" y="68"/>
                </a:cubicBezTo>
                <a:cubicBezTo>
                  <a:pt x="338" y="67"/>
                  <a:pt x="334" y="68"/>
                  <a:pt x="333" y="68"/>
                </a:cubicBezTo>
                <a:close/>
                <a:moveTo>
                  <a:pt x="334" y="8"/>
                </a:moveTo>
                <a:cubicBezTo>
                  <a:pt x="334" y="8"/>
                  <a:pt x="333" y="8"/>
                  <a:pt x="333" y="8"/>
                </a:cubicBezTo>
                <a:cubicBezTo>
                  <a:pt x="334" y="8"/>
                  <a:pt x="334" y="9"/>
                  <a:pt x="334" y="8"/>
                </a:cubicBezTo>
                <a:close/>
                <a:moveTo>
                  <a:pt x="334" y="39"/>
                </a:moveTo>
                <a:cubicBezTo>
                  <a:pt x="336" y="39"/>
                  <a:pt x="338" y="39"/>
                  <a:pt x="339" y="39"/>
                </a:cubicBezTo>
                <a:cubicBezTo>
                  <a:pt x="338" y="39"/>
                  <a:pt x="335" y="38"/>
                  <a:pt x="334" y="39"/>
                </a:cubicBezTo>
                <a:close/>
                <a:moveTo>
                  <a:pt x="334" y="46"/>
                </a:moveTo>
                <a:cubicBezTo>
                  <a:pt x="345" y="47"/>
                  <a:pt x="356" y="47"/>
                  <a:pt x="367" y="47"/>
                </a:cubicBezTo>
                <a:cubicBezTo>
                  <a:pt x="356" y="47"/>
                  <a:pt x="345" y="45"/>
                  <a:pt x="334" y="46"/>
                </a:cubicBezTo>
                <a:close/>
                <a:moveTo>
                  <a:pt x="335" y="30"/>
                </a:moveTo>
                <a:cubicBezTo>
                  <a:pt x="336" y="30"/>
                  <a:pt x="338" y="30"/>
                  <a:pt x="337" y="30"/>
                </a:cubicBezTo>
                <a:cubicBezTo>
                  <a:pt x="337" y="30"/>
                  <a:pt x="335" y="30"/>
                  <a:pt x="335" y="30"/>
                </a:cubicBezTo>
                <a:close/>
                <a:moveTo>
                  <a:pt x="341" y="68"/>
                </a:moveTo>
                <a:cubicBezTo>
                  <a:pt x="340" y="68"/>
                  <a:pt x="339" y="67"/>
                  <a:pt x="338" y="68"/>
                </a:cubicBezTo>
                <a:cubicBezTo>
                  <a:pt x="339" y="68"/>
                  <a:pt x="341" y="69"/>
                  <a:pt x="341" y="68"/>
                </a:cubicBezTo>
                <a:close/>
                <a:moveTo>
                  <a:pt x="348" y="39"/>
                </a:moveTo>
                <a:cubicBezTo>
                  <a:pt x="345" y="39"/>
                  <a:pt x="342" y="39"/>
                  <a:pt x="340" y="39"/>
                </a:cubicBezTo>
                <a:cubicBezTo>
                  <a:pt x="342" y="39"/>
                  <a:pt x="346" y="40"/>
                  <a:pt x="348" y="39"/>
                </a:cubicBezTo>
                <a:close/>
                <a:moveTo>
                  <a:pt x="343" y="11"/>
                </a:moveTo>
                <a:cubicBezTo>
                  <a:pt x="344" y="11"/>
                  <a:pt x="346" y="11"/>
                  <a:pt x="345" y="11"/>
                </a:cubicBezTo>
                <a:cubicBezTo>
                  <a:pt x="345" y="11"/>
                  <a:pt x="343" y="11"/>
                  <a:pt x="343" y="11"/>
                </a:cubicBezTo>
                <a:close/>
                <a:moveTo>
                  <a:pt x="352" y="11"/>
                </a:moveTo>
                <a:cubicBezTo>
                  <a:pt x="351" y="11"/>
                  <a:pt x="350" y="11"/>
                  <a:pt x="350" y="12"/>
                </a:cubicBezTo>
                <a:cubicBezTo>
                  <a:pt x="351" y="12"/>
                  <a:pt x="352" y="12"/>
                  <a:pt x="352" y="11"/>
                </a:cubicBezTo>
                <a:close/>
                <a:moveTo>
                  <a:pt x="351" y="40"/>
                </a:moveTo>
                <a:cubicBezTo>
                  <a:pt x="353" y="40"/>
                  <a:pt x="355" y="40"/>
                  <a:pt x="352" y="40"/>
                </a:cubicBezTo>
                <a:cubicBezTo>
                  <a:pt x="352" y="40"/>
                  <a:pt x="352" y="39"/>
                  <a:pt x="351" y="40"/>
                </a:cubicBezTo>
                <a:close/>
                <a:moveTo>
                  <a:pt x="353" y="12"/>
                </a:moveTo>
                <a:cubicBezTo>
                  <a:pt x="355" y="12"/>
                  <a:pt x="356" y="13"/>
                  <a:pt x="357" y="12"/>
                </a:cubicBezTo>
                <a:cubicBezTo>
                  <a:pt x="356" y="12"/>
                  <a:pt x="353" y="11"/>
                  <a:pt x="353" y="12"/>
                </a:cubicBezTo>
                <a:cubicBezTo>
                  <a:pt x="353" y="12"/>
                  <a:pt x="353" y="12"/>
                  <a:pt x="353" y="12"/>
                </a:cubicBezTo>
                <a:close/>
                <a:moveTo>
                  <a:pt x="354" y="40"/>
                </a:moveTo>
                <a:cubicBezTo>
                  <a:pt x="355" y="40"/>
                  <a:pt x="357" y="40"/>
                  <a:pt x="357" y="40"/>
                </a:cubicBezTo>
                <a:cubicBezTo>
                  <a:pt x="356" y="40"/>
                  <a:pt x="355" y="39"/>
                  <a:pt x="354" y="40"/>
                </a:cubicBezTo>
                <a:close/>
                <a:moveTo>
                  <a:pt x="361" y="17"/>
                </a:moveTo>
                <a:cubicBezTo>
                  <a:pt x="360" y="16"/>
                  <a:pt x="357" y="15"/>
                  <a:pt x="356" y="16"/>
                </a:cubicBezTo>
                <a:cubicBezTo>
                  <a:pt x="358" y="16"/>
                  <a:pt x="360" y="17"/>
                  <a:pt x="361" y="17"/>
                </a:cubicBezTo>
                <a:close/>
                <a:moveTo>
                  <a:pt x="361" y="28"/>
                </a:moveTo>
                <a:cubicBezTo>
                  <a:pt x="362" y="29"/>
                  <a:pt x="363" y="29"/>
                  <a:pt x="364" y="28"/>
                </a:cubicBezTo>
                <a:cubicBezTo>
                  <a:pt x="363" y="28"/>
                  <a:pt x="361" y="28"/>
                  <a:pt x="361" y="28"/>
                </a:cubicBezTo>
                <a:close/>
                <a:moveTo>
                  <a:pt x="365" y="16"/>
                </a:moveTo>
                <a:cubicBezTo>
                  <a:pt x="366" y="16"/>
                  <a:pt x="367" y="16"/>
                  <a:pt x="368" y="16"/>
                </a:cubicBezTo>
                <a:cubicBezTo>
                  <a:pt x="367" y="15"/>
                  <a:pt x="366" y="14"/>
                  <a:pt x="365" y="14"/>
                </a:cubicBezTo>
                <a:cubicBezTo>
                  <a:pt x="365" y="15"/>
                  <a:pt x="366" y="15"/>
                  <a:pt x="365" y="16"/>
                </a:cubicBezTo>
                <a:close/>
                <a:moveTo>
                  <a:pt x="368" y="53"/>
                </a:moveTo>
                <a:cubicBezTo>
                  <a:pt x="369" y="53"/>
                  <a:pt x="372" y="53"/>
                  <a:pt x="373" y="53"/>
                </a:cubicBezTo>
                <a:cubicBezTo>
                  <a:pt x="371" y="53"/>
                  <a:pt x="369" y="52"/>
                  <a:pt x="368" y="53"/>
                </a:cubicBezTo>
                <a:close/>
                <a:moveTo>
                  <a:pt x="370" y="18"/>
                </a:moveTo>
                <a:cubicBezTo>
                  <a:pt x="369" y="18"/>
                  <a:pt x="368" y="17"/>
                  <a:pt x="368" y="18"/>
                </a:cubicBezTo>
                <a:cubicBezTo>
                  <a:pt x="369" y="18"/>
                  <a:pt x="370" y="18"/>
                  <a:pt x="370" y="18"/>
                </a:cubicBezTo>
                <a:close/>
                <a:moveTo>
                  <a:pt x="373" y="47"/>
                </a:moveTo>
                <a:cubicBezTo>
                  <a:pt x="372" y="48"/>
                  <a:pt x="369" y="47"/>
                  <a:pt x="369" y="48"/>
                </a:cubicBezTo>
                <a:cubicBezTo>
                  <a:pt x="371" y="47"/>
                  <a:pt x="373" y="48"/>
                  <a:pt x="373" y="47"/>
                </a:cubicBezTo>
                <a:close/>
                <a:moveTo>
                  <a:pt x="376" y="32"/>
                </a:moveTo>
                <a:cubicBezTo>
                  <a:pt x="375" y="33"/>
                  <a:pt x="373" y="31"/>
                  <a:pt x="372" y="32"/>
                </a:cubicBezTo>
                <a:cubicBezTo>
                  <a:pt x="374" y="32"/>
                  <a:pt x="376" y="33"/>
                  <a:pt x="376" y="32"/>
                </a:cubicBezTo>
                <a:close/>
                <a:moveTo>
                  <a:pt x="375" y="20"/>
                </a:moveTo>
                <a:cubicBezTo>
                  <a:pt x="375" y="21"/>
                  <a:pt x="377" y="21"/>
                  <a:pt x="378" y="20"/>
                </a:cubicBezTo>
                <a:cubicBezTo>
                  <a:pt x="377" y="20"/>
                  <a:pt x="377" y="20"/>
                  <a:pt x="376" y="20"/>
                </a:cubicBezTo>
                <a:cubicBezTo>
                  <a:pt x="375" y="20"/>
                  <a:pt x="375" y="20"/>
                  <a:pt x="375" y="20"/>
                </a:cubicBezTo>
                <a:close/>
                <a:moveTo>
                  <a:pt x="378" y="32"/>
                </a:moveTo>
                <a:cubicBezTo>
                  <a:pt x="379" y="33"/>
                  <a:pt x="381" y="34"/>
                  <a:pt x="382" y="33"/>
                </a:cubicBezTo>
                <a:cubicBezTo>
                  <a:pt x="381" y="32"/>
                  <a:pt x="379" y="32"/>
                  <a:pt x="378" y="32"/>
                </a:cubicBezTo>
                <a:close/>
                <a:moveTo>
                  <a:pt x="382" y="24"/>
                </a:moveTo>
                <a:cubicBezTo>
                  <a:pt x="381" y="24"/>
                  <a:pt x="380" y="24"/>
                  <a:pt x="379" y="25"/>
                </a:cubicBezTo>
                <a:cubicBezTo>
                  <a:pt x="383" y="25"/>
                  <a:pt x="386" y="24"/>
                  <a:pt x="389" y="24"/>
                </a:cubicBezTo>
                <a:cubicBezTo>
                  <a:pt x="387" y="24"/>
                  <a:pt x="384" y="23"/>
                  <a:pt x="381" y="23"/>
                </a:cubicBezTo>
                <a:cubicBezTo>
                  <a:pt x="381" y="24"/>
                  <a:pt x="382" y="23"/>
                  <a:pt x="382" y="24"/>
                </a:cubicBezTo>
                <a:close/>
                <a:moveTo>
                  <a:pt x="387" y="33"/>
                </a:moveTo>
                <a:cubicBezTo>
                  <a:pt x="387" y="33"/>
                  <a:pt x="388" y="34"/>
                  <a:pt x="389" y="33"/>
                </a:cubicBezTo>
                <a:cubicBezTo>
                  <a:pt x="389" y="33"/>
                  <a:pt x="387" y="32"/>
                  <a:pt x="387" y="33"/>
                </a:cubicBezTo>
                <a:close/>
                <a:moveTo>
                  <a:pt x="387" y="17"/>
                </a:moveTo>
                <a:cubicBezTo>
                  <a:pt x="388" y="18"/>
                  <a:pt x="390" y="18"/>
                  <a:pt x="390" y="17"/>
                </a:cubicBezTo>
                <a:cubicBezTo>
                  <a:pt x="389" y="17"/>
                  <a:pt x="388" y="16"/>
                  <a:pt x="387" y="17"/>
                </a:cubicBezTo>
                <a:close/>
                <a:moveTo>
                  <a:pt x="390" y="18"/>
                </a:moveTo>
                <a:cubicBezTo>
                  <a:pt x="390" y="17"/>
                  <a:pt x="391" y="18"/>
                  <a:pt x="391" y="17"/>
                </a:cubicBezTo>
                <a:cubicBezTo>
                  <a:pt x="391" y="17"/>
                  <a:pt x="390" y="17"/>
                  <a:pt x="390" y="18"/>
                </a:cubicBezTo>
                <a:close/>
                <a:moveTo>
                  <a:pt x="392" y="18"/>
                </a:moveTo>
                <a:cubicBezTo>
                  <a:pt x="392" y="17"/>
                  <a:pt x="393" y="18"/>
                  <a:pt x="393" y="17"/>
                </a:cubicBezTo>
                <a:cubicBezTo>
                  <a:pt x="393" y="17"/>
                  <a:pt x="392" y="17"/>
                  <a:pt x="392" y="18"/>
                </a:cubicBezTo>
                <a:close/>
                <a:moveTo>
                  <a:pt x="395" y="9"/>
                </a:moveTo>
                <a:cubicBezTo>
                  <a:pt x="398" y="9"/>
                  <a:pt x="401" y="10"/>
                  <a:pt x="403" y="10"/>
                </a:cubicBezTo>
                <a:cubicBezTo>
                  <a:pt x="401" y="9"/>
                  <a:pt x="398" y="9"/>
                  <a:pt x="395" y="9"/>
                </a:cubicBezTo>
                <a:close/>
                <a:moveTo>
                  <a:pt x="399" y="21"/>
                </a:moveTo>
                <a:cubicBezTo>
                  <a:pt x="399" y="21"/>
                  <a:pt x="400" y="22"/>
                  <a:pt x="401" y="21"/>
                </a:cubicBezTo>
                <a:cubicBezTo>
                  <a:pt x="400" y="21"/>
                  <a:pt x="399" y="21"/>
                  <a:pt x="399" y="21"/>
                </a:cubicBezTo>
                <a:close/>
                <a:moveTo>
                  <a:pt x="405" y="20"/>
                </a:moveTo>
                <a:cubicBezTo>
                  <a:pt x="407" y="21"/>
                  <a:pt x="408" y="20"/>
                  <a:pt x="409" y="20"/>
                </a:cubicBezTo>
                <a:cubicBezTo>
                  <a:pt x="408" y="20"/>
                  <a:pt x="407" y="19"/>
                  <a:pt x="406" y="19"/>
                </a:cubicBezTo>
                <a:cubicBezTo>
                  <a:pt x="406" y="20"/>
                  <a:pt x="405" y="20"/>
                  <a:pt x="405" y="20"/>
                </a:cubicBezTo>
                <a:close/>
                <a:moveTo>
                  <a:pt x="413" y="10"/>
                </a:moveTo>
                <a:cubicBezTo>
                  <a:pt x="412" y="10"/>
                  <a:pt x="411" y="10"/>
                  <a:pt x="411" y="10"/>
                </a:cubicBezTo>
                <a:cubicBezTo>
                  <a:pt x="411" y="11"/>
                  <a:pt x="412" y="11"/>
                  <a:pt x="413" y="10"/>
                </a:cubicBezTo>
                <a:close/>
                <a:moveTo>
                  <a:pt x="419" y="13"/>
                </a:moveTo>
                <a:cubicBezTo>
                  <a:pt x="417" y="13"/>
                  <a:pt x="414" y="12"/>
                  <a:pt x="412" y="13"/>
                </a:cubicBezTo>
                <a:cubicBezTo>
                  <a:pt x="415" y="13"/>
                  <a:pt x="417" y="14"/>
                  <a:pt x="419" y="13"/>
                </a:cubicBezTo>
                <a:close/>
                <a:moveTo>
                  <a:pt x="285" y="56"/>
                </a:moveTo>
                <a:cubicBezTo>
                  <a:pt x="288" y="55"/>
                  <a:pt x="292" y="57"/>
                  <a:pt x="295" y="55"/>
                </a:cubicBezTo>
                <a:cubicBezTo>
                  <a:pt x="289" y="55"/>
                  <a:pt x="284" y="55"/>
                  <a:pt x="279" y="56"/>
                </a:cubicBezTo>
                <a:cubicBezTo>
                  <a:pt x="280" y="56"/>
                  <a:pt x="282" y="56"/>
                  <a:pt x="283" y="56"/>
                </a:cubicBezTo>
                <a:cubicBezTo>
                  <a:pt x="282" y="57"/>
                  <a:pt x="281" y="56"/>
                  <a:pt x="281" y="57"/>
                </a:cubicBezTo>
                <a:cubicBezTo>
                  <a:pt x="282" y="58"/>
                  <a:pt x="282" y="57"/>
                  <a:pt x="284" y="57"/>
                </a:cubicBezTo>
                <a:cubicBezTo>
                  <a:pt x="287" y="57"/>
                  <a:pt x="296" y="57"/>
                  <a:pt x="299" y="57"/>
                </a:cubicBezTo>
                <a:cubicBezTo>
                  <a:pt x="295" y="56"/>
                  <a:pt x="288" y="57"/>
                  <a:pt x="285" y="56"/>
                </a:cubicBezTo>
                <a:close/>
                <a:moveTo>
                  <a:pt x="363" y="52"/>
                </a:moveTo>
                <a:cubicBezTo>
                  <a:pt x="362" y="52"/>
                  <a:pt x="362" y="52"/>
                  <a:pt x="362" y="52"/>
                </a:cubicBezTo>
                <a:cubicBezTo>
                  <a:pt x="355" y="52"/>
                  <a:pt x="342" y="51"/>
                  <a:pt x="335" y="50"/>
                </a:cubicBezTo>
                <a:cubicBezTo>
                  <a:pt x="334" y="49"/>
                  <a:pt x="332" y="49"/>
                  <a:pt x="331" y="49"/>
                </a:cubicBezTo>
                <a:cubicBezTo>
                  <a:pt x="331" y="49"/>
                  <a:pt x="331" y="49"/>
                  <a:pt x="331" y="49"/>
                </a:cubicBezTo>
                <a:cubicBezTo>
                  <a:pt x="328" y="48"/>
                  <a:pt x="326" y="49"/>
                  <a:pt x="324" y="48"/>
                </a:cubicBezTo>
                <a:cubicBezTo>
                  <a:pt x="325" y="47"/>
                  <a:pt x="327" y="47"/>
                  <a:pt x="326" y="47"/>
                </a:cubicBezTo>
                <a:cubicBezTo>
                  <a:pt x="329" y="47"/>
                  <a:pt x="330" y="45"/>
                  <a:pt x="332" y="47"/>
                </a:cubicBezTo>
                <a:cubicBezTo>
                  <a:pt x="332" y="46"/>
                  <a:pt x="333" y="46"/>
                  <a:pt x="334" y="46"/>
                </a:cubicBezTo>
                <a:cubicBezTo>
                  <a:pt x="332" y="45"/>
                  <a:pt x="331" y="46"/>
                  <a:pt x="330" y="45"/>
                </a:cubicBezTo>
                <a:cubicBezTo>
                  <a:pt x="331" y="45"/>
                  <a:pt x="332" y="45"/>
                  <a:pt x="334" y="45"/>
                </a:cubicBezTo>
                <a:cubicBezTo>
                  <a:pt x="325" y="43"/>
                  <a:pt x="316" y="44"/>
                  <a:pt x="307" y="43"/>
                </a:cubicBezTo>
                <a:cubicBezTo>
                  <a:pt x="306" y="42"/>
                  <a:pt x="305" y="42"/>
                  <a:pt x="304" y="42"/>
                </a:cubicBezTo>
                <a:cubicBezTo>
                  <a:pt x="300" y="41"/>
                  <a:pt x="295" y="42"/>
                  <a:pt x="291" y="41"/>
                </a:cubicBezTo>
                <a:cubicBezTo>
                  <a:pt x="296" y="40"/>
                  <a:pt x="300" y="40"/>
                  <a:pt x="306" y="40"/>
                </a:cubicBezTo>
                <a:cubicBezTo>
                  <a:pt x="306" y="39"/>
                  <a:pt x="306" y="39"/>
                  <a:pt x="306" y="38"/>
                </a:cubicBezTo>
                <a:cubicBezTo>
                  <a:pt x="307" y="39"/>
                  <a:pt x="307" y="39"/>
                  <a:pt x="307" y="39"/>
                </a:cubicBezTo>
                <a:cubicBezTo>
                  <a:pt x="308" y="38"/>
                  <a:pt x="314" y="39"/>
                  <a:pt x="317" y="38"/>
                </a:cubicBezTo>
                <a:cubicBezTo>
                  <a:pt x="313" y="38"/>
                  <a:pt x="307" y="38"/>
                  <a:pt x="304" y="37"/>
                </a:cubicBezTo>
                <a:cubicBezTo>
                  <a:pt x="303" y="37"/>
                  <a:pt x="302" y="37"/>
                  <a:pt x="302" y="37"/>
                </a:cubicBezTo>
                <a:cubicBezTo>
                  <a:pt x="306" y="37"/>
                  <a:pt x="310" y="37"/>
                  <a:pt x="315" y="37"/>
                </a:cubicBezTo>
                <a:cubicBezTo>
                  <a:pt x="315" y="37"/>
                  <a:pt x="314" y="37"/>
                  <a:pt x="314" y="36"/>
                </a:cubicBezTo>
                <a:cubicBezTo>
                  <a:pt x="320" y="35"/>
                  <a:pt x="325" y="36"/>
                  <a:pt x="331" y="35"/>
                </a:cubicBezTo>
                <a:cubicBezTo>
                  <a:pt x="326" y="35"/>
                  <a:pt x="321" y="36"/>
                  <a:pt x="316" y="34"/>
                </a:cubicBezTo>
                <a:cubicBezTo>
                  <a:pt x="316" y="34"/>
                  <a:pt x="314" y="34"/>
                  <a:pt x="313" y="35"/>
                </a:cubicBezTo>
                <a:cubicBezTo>
                  <a:pt x="306" y="34"/>
                  <a:pt x="295" y="34"/>
                  <a:pt x="286" y="33"/>
                </a:cubicBezTo>
                <a:cubicBezTo>
                  <a:pt x="294" y="32"/>
                  <a:pt x="303" y="33"/>
                  <a:pt x="312" y="32"/>
                </a:cubicBezTo>
                <a:cubicBezTo>
                  <a:pt x="313" y="34"/>
                  <a:pt x="319" y="32"/>
                  <a:pt x="322" y="34"/>
                </a:cubicBezTo>
                <a:cubicBezTo>
                  <a:pt x="332" y="33"/>
                  <a:pt x="344" y="33"/>
                  <a:pt x="353" y="34"/>
                </a:cubicBezTo>
                <a:cubicBezTo>
                  <a:pt x="348" y="32"/>
                  <a:pt x="341" y="33"/>
                  <a:pt x="335" y="32"/>
                </a:cubicBezTo>
                <a:cubicBezTo>
                  <a:pt x="325" y="31"/>
                  <a:pt x="312" y="31"/>
                  <a:pt x="304" y="31"/>
                </a:cubicBezTo>
                <a:cubicBezTo>
                  <a:pt x="303" y="31"/>
                  <a:pt x="302" y="31"/>
                  <a:pt x="301" y="30"/>
                </a:cubicBezTo>
                <a:cubicBezTo>
                  <a:pt x="298" y="30"/>
                  <a:pt x="295" y="31"/>
                  <a:pt x="292" y="31"/>
                </a:cubicBezTo>
                <a:cubicBezTo>
                  <a:pt x="289" y="31"/>
                  <a:pt x="287" y="30"/>
                  <a:pt x="284" y="30"/>
                </a:cubicBezTo>
                <a:cubicBezTo>
                  <a:pt x="281" y="29"/>
                  <a:pt x="278" y="31"/>
                  <a:pt x="275" y="29"/>
                </a:cubicBezTo>
                <a:cubicBezTo>
                  <a:pt x="281" y="29"/>
                  <a:pt x="285" y="29"/>
                  <a:pt x="291" y="29"/>
                </a:cubicBezTo>
                <a:cubicBezTo>
                  <a:pt x="293" y="29"/>
                  <a:pt x="296" y="29"/>
                  <a:pt x="297" y="29"/>
                </a:cubicBezTo>
                <a:cubicBezTo>
                  <a:pt x="298" y="29"/>
                  <a:pt x="298" y="30"/>
                  <a:pt x="299" y="30"/>
                </a:cubicBezTo>
                <a:cubicBezTo>
                  <a:pt x="299" y="30"/>
                  <a:pt x="299" y="30"/>
                  <a:pt x="300" y="30"/>
                </a:cubicBezTo>
                <a:cubicBezTo>
                  <a:pt x="301" y="29"/>
                  <a:pt x="302" y="30"/>
                  <a:pt x="303" y="30"/>
                </a:cubicBezTo>
                <a:cubicBezTo>
                  <a:pt x="313" y="30"/>
                  <a:pt x="323" y="30"/>
                  <a:pt x="330" y="30"/>
                </a:cubicBezTo>
                <a:cubicBezTo>
                  <a:pt x="330" y="29"/>
                  <a:pt x="329" y="29"/>
                  <a:pt x="330" y="29"/>
                </a:cubicBezTo>
                <a:cubicBezTo>
                  <a:pt x="333" y="29"/>
                  <a:pt x="338" y="29"/>
                  <a:pt x="341" y="30"/>
                </a:cubicBezTo>
                <a:cubicBezTo>
                  <a:pt x="340" y="30"/>
                  <a:pt x="340" y="30"/>
                  <a:pt x="340" y="30"/>
                </a:cubicBezTo>
                <a:cubicBezTo>
                  <a:pt x="340" y="30"/>
                  <a:pt x="341" y="30"/>
                  <a:pt x="341" y="30"/>
                </a:cubicBezTo>
                <a:cubicBezTo>
                  <a:pt x="343" y="31"/>
                  <a:pt x="343" y="29"/>
                  <a:pt x="345" y="30"/>
                </a:cubicBezTo>
                <a:cubicBezTo>
                  <a:pt x="345" y="31"/>
                  <a:pt x="344" y="30"/>
                  <a:pt x="344" y="31"/>
                </a:cubicBezTo>
                <a:cubicBezTo>
                  <a:pt x="345" y="31"/>
                  <a:pt x="347" y="31"/>
                  <a:pt x="346" y="30"/>
                </a:cubicBezTo>
                <a:cubicBezTo>
                  <a:pt x="347" y="31"/>
                  <a:pt x="347" y="31"/>
                  <a:pt x="348" y="31"/>
                </a:cubicBezTo>
                <a:cubicBezTo>
                  <a:pt x="348" y="30"/>
                  <a:pt x="347" y="31"/>
                  <a:pt x="347" y="30"/>
                </a:cubicBezTo>
                <a:cubicBezTo>
                  <a:pt x="348" y="30"/>
                  <a:pt x="348" y="30"/>
                  <a:pt x="349" y="31"/>
                </a:cubicBezTo>
                <a:cubicBezTo>
                  <a:pt x="351" y="30"/>
                  <a:pt x="359" y="32"/>
                  <a:pt x="362" y="31"/>
                </a:cubicBezTo>
                <a:cubicBezTo>
                  <a:pt x="359" y="30"/>
                  <a:pt x="358" y="30"/>
                  <a:pt x="354" y="30"/>
                </a:cubicBezTo>
                <a:cubicBezTo>
                  <a:pt x="355" y="29"/>
                  <a:pt x="357" y="30"/>
                  <a:pt x="357" y="30"/>
                </a:cubicBezTo>
                <a:cubicBezTo>
                  <a:pt x="347" y="29"/>
                  <a:pt x="335" y="28"/>
                  <a:pt x="324" y="28"/>
                </a:cubicBezTo>
                <a:cubicBezTo>
                  <a:pt x="332" y="27"/>
                  <a:pt x="344" y="28"/>
                  <a:pt x="353" y="28"/>
                </a:cubicBezTo>
                <a:cubicBezTo>
                  <a:pt x="355" y="28"/>
                  <a:pt x="358" y="29"/>
                  <a:pt x="358" y="28"/>
                </a:cubicBezTo>
                <a:cubicBezTo>
                  <a:pt x="356" y="27"/>
                  <a:pt x="352" y="28"/>
                  <a:pt x="350" y="26"/>
                </a:cubicBezTo>
                <a:cubicBezTo>
                  <a:pt x="352" y="26"/>
                  <a:pt x="354" y="27"/>
                  <a:pt x="356" y="26"/>
                </a:cubicBezTo>
                <a:cubicBezTo>
                  <a:pt x="355" y="26"/>
                  <a:pt x="355" y="26"/>
                  <a:pt x="355" y="26"/>
                </a:cubicBezTo>
                <a:cubicBezTo>
                  <a:pt x="361" y="25"/>
                  <a:pt x="367" y="26"/>
                  <a:pt x="372" y="26"/>
                </a:cubicBezTo>
                <a:cubicBezTo>
                  <a:pt x="369" y="24"/>
                  <a:pt x="364" y="25"/>
                  <a:pt x="360" y="24"/>
                </a:cubicBezTo>
                <a:cubicBezTo>
                  <a:pt x="355" y="24"/>
                  <a:pt x="347" y="23"/>
                  <a:pt x="344" y="23"/>
                </a:cubicBezTo>
                <a:cubicBezTo>
                  <a:pt x="349" y="23"/>
                  <a:pt x="351" y="23"/>
                  <a:pt x="356" y="23"/>
                </a:cubicBezTo>
                <a:cubicBezTo>
                  <a:pt x="357" y="23"/>
                  <a:pt x="357" y="22"/>
                  <a:pt x="359" y="22"/>
                </a:cubicBezTo>
                <a:cubicBezTo>
                  <a:pt x="359" y="21"/>
                  <a:pt x="360" y="22"/>
                  <a:pt x="360" y="21"/>
                </a:cubicBezTo>
                <a:cubicBezTo>
                  <a:pt x="355" y="20"/>
                  <a:pt x="349" y="21"/>
                  <a:pt x="346" y="20"/>
                </a:cubicBezTo>
                <a:cubicBezTo>
                  <a:pt x="350" y="19"/>
                  <a:pt x="359" y="21"/>
                  <a:pt x="364" y="20"/>
                </a:cubicBezTo>
                <a:cubicBezTo>
                  <a:pt x="365" y="20"/>
                  <a:pt x="366" y="20"/>
                  <a:pt x="367" y="19"/>
                </a:cubicBezTo>
                <a:cubicBezTo>
                  <a:pt x="362" y="18"/>
                  <a:pt x="358" y="19"/>
                  <a:pt x="355" y="17"/>
                </a:cubicBezTo>
                <a:cubicBezTo>
                  <a:pt x="354" y="17"/>
                  <a:pt x="355" y="18"/>
                  <a:pt x="354" y="18"/>
                </a:cubicBezTo>
                <a:cubicBezTo>
                  <a:pt x="355" y="17"/>
                  <a:pt x="353" y="15"/>
                  <a:pt x="351" y="16"/>
                </a:cubicBezTo>
                <a:cubicBezTo>
                  <a:pt x="351" y="17"/>
                  <a:pt x="352" y="17"/>
                  <a:pt x="352" y="17"/>
                </a:cubicBezTo>
                <a:cubicBezTo>
                  <a:pt x="351" y="18"/>
                  <a:pt x="351" y="16"/>
                  <a:pt x="350" y="16"/>
                </a:cubicBezTo>
                <a:cubicBezTo>
                  <a:pt x="350" y="17"/>
                  <a:pt x="350" y="17"/>
                  <a:pt x="349" y="17"/>
                </a:cubicBezTo>
                <a:cubicBezTo>
                  <a:pt x="348" y="17"/>
                  <a:pt x="350" y="16"/>
                  <a:pt x="349" y="16"/>
                </a:cubicBezTo>
                <a:cubicBezTo>
                  <a:pt x="339" y="17"/>
                  <a:pt x="327" y="15"/>
                  <a:pt x="316" y="14"/>
                </a:cubicBezTo>
                <a:cubicBezTo>
                  <a:pt x="318" y="14"/>
                  <a:pt x="317" y="13"/>
                  <a:pt x="319" y="13"/>
                </a:cubicBezTo>
                <a:cubicBezTo>
                  <a:pt x="321" y="13"/>
                  <a:pt x="323" y="13"/>
                  <a:pt x="324" y="14"/>
                </a:cubicBezTo>
                <a:cubicBezTo>
                  <a:pt x="332" y="13"/>
                  <a:pt x="341" y="15"/>
                  <a:pt x="350" y="14"/>
                </a:cubicBezTo>
                <a:cubicBezTo>
                  <a:pt x="348" y="14"/>
                  <a:pt x="347" y="14"/>
                  <a:pt x="344" y="14"/>
                </a:cubicBezTo>
                <a:cubicBezTo>
                  <a:pt x="344" y="13"/>
                  <a:pt x="345" y="14"/>
                  <a:pt x="345" y="13"/>
                </a:cubicBezTo>
                <a:cubicBezTo>
                  <a:pt x="343" y="14"/>
                  <a:pt x="340" y="13"/>
                  <a:pt x="339" y="13"/>
                </a:cubicBezTo>
                <a:cubicBezTo>
                  <a:pt x="338" y="12"/>
                  <a:pt x="339" y="12"/>
                  <a:pt x="339" y="12"/>
                </a:cubicBezTo>
                <a:cubicBezTo>
                  <a:pt x="340" y="12"/>
                  <a:pt x="340" y="12"/>
                  <a:pt x="341" y="11"/>
                </a:cubicBezTo>
                <a:cubicBezTo>
                  <a:pt x="340" y="11"/>
                  <a:pt x="341" y="11"/>
                  <a:pt x="341" y="11"/>
                </a:cubicBezTo>
                <a:cubicBezTo>
                  <a:pt x="334" y="10"/>
                  <a:pt x="325" y="9"/>
                  <a:pt x="319" y="10"/>
                </a:cubicBezTo>
                <a:cubicBezTo>
                  <a:pt x="321" y="10"/>
                  <a:pt x="323" y="10"/>
                  <a:pt x="324" y="11"/>
                </a:cubicBezTo>
                <a:cubicBezTo>
                  <a:pt x="313" y="11"/>
                  <a:pt x="307" y="12"/>
                  <a:pt x="296" y="10"/>
                </a:cubicBezTo>
                <a:cubicBezTo>
                  <a:pt x="296" y="10"/>
                  <a:pt x="297" y="10"/>
                  <a:pt x="297" y="9"/>
                </a:cubicBezTo>
                <a:cubicBezTo>
                  <a:pt x="289" y="7"/>
                  <a:pt x="281" y="10"/>
                  <a:pt x="274" y="8"/>
                </a:cubicBezTo>
                <a:cubicBezTo>
                  <a:pt x="273" y="8"/>
                  <a:pt x="275" y="9"/>
                  <a:pt x="274" y="9"/>
                </a:cubicBezTo>
                <a:cubicBezTo>
                  <a:pt x="273" y="9"/>
                  <a:pt x="273" y="8"/>
                  <a:pt x="272" y="8"/>
                </a:cubicBezTo>
                <a:cubicBezTo>
                  <a:pt x="272" y="7"/>
                  <a:pt x="273" y="7"/>
                  <a:pt x="274" y="7"/>
                </a:cubicBezTo>
                <a:cubicBezTo>
                  <a:pt x="272" y="7"/>
                  <a:pt x="271" y="7"/>
                  <a:pt x="271" y="6"/>
                </a:cubicBezTo>
                <a:cubicBezTo>
                  <a:pt x="272" y="6"/>
                  <a:pt x="274" y="6"/>
                  <a:pt x="275" y="5"/>
                </a:cubicBezTo>
                <a:cubicBezTo>
                  <a:pt x="273" y="4"/>
                  <a:pt x="271" y="6"/>
                  <a:pt x="271" y="4"/>
                </a:cubicBezTo>
                <a:cubicBezTo>
                  <a:pt x="274" y="4"/>
                  <a:pt x="275" y="3"/>
                  <a:pt x="277" y="3"/>
                </a:cubicBezTo>
                <a:cubicBezTo>
                  <a:pt x="278" y="3"/>
                  <a:pt x="277" y="3"/>
                  <a:pt x="277" y="2"/>
                </a:cubicBezTo>
                <a:cubicBezTo>
                  <a:pt x="276" y="2"/>
                  <a:pt x="274" y="2"/>
                  <a:pt x="273" y="2"/>
                </a:cubicBezTo>
                <a:cubicBezTo>
                  <a:pt x="267" y="1"/>
                  <a:pt x="260" y="3"/>
                  <a:pt x="254" y="1"/>
                </a:cubicBezTo>
                <a:cubicBezTo>
                  <a:pt x="256" y="1"/>
                  <a:pt x="258" y="1"/>
                  <a:pt x="259" y="1"/>
                </a:cubicBezTo>
                <a:cubicBezTo>
                  <a:pt x="260" y="1"/>
                  <a:pt x="262" y="1"/>
                  <a:pt x="261" y="1"/>
                </a:cubicBezTo>
                <a:cubicBezTo>
                  <a:pt x="249" y="0"/>
                  <a:pt x="240" y="1"/>
                  <a:pt x="229" y="1"/>
                </a:cubicBezTo>
                <a:cubicBezTo>
                  <a:pt x="228" y="2"/>
                  <a:pt x="230" y="1"/>
                  <a:pt x="229" y="2"/>
                </a:cubicBezTo>
                <a:cubicBezTo>
                  <a:pt x="228" y="2"/>
                  <a:pt x="224" y="3"/>
                  <a:pt x="223" y="2"/>
                </a:cubicBezTo>
                <a:cubicBezTo>
                  <a:pt x="223" y="1"/>
                  <a:pt x="224" y="2"/>
                  <a:pt x="224" y="1"/>
                </a:cubicBezTo>
                <a:cubicBezTo>
                  <a:pt x="219" y="1"/>
                  <a:pt x="212" y="1"/>
                  <a:pt x="207" y="1"/>
                </a:cubicBezTo>
                <a:cubicBezTo>
                  <a:pt x="207" y="2"/>
                  <a:pt x="207" y="2"/>
                  <a:pt x="207" y="2"/>
                </a:cubicBezTo>
                <a:cubicBezTo>
                  <a:pt x="205" y="2"/>
                  <a:pt x="203" y="2"/>
                  <a:pt x="203" y="3"/>
                </a:cubicBezTo>
                <a:cubicBezTo>
                  <a:pt x="202" y="2"/>
                  <a:pt x="201" y="3"/>
                  <a:pt x="200" y="2"/>
                </a:cubicBezTo>
                <a:cubicBezTo>
                  <a:pt x="199" y="2"/>
                  <a:pt x="200" y="3"/>
                  <a:pt x="199" y="3"/>
                </a:cubicBezTo>
                <a:cubicBezTo>
                  <a:pt x="195" y="3"/>
                  <a:pt x="194" y="4"/>
                  <a:pt x="191" y="3"/>
                </a:cubicBezTo>
                <a:cubicBezTo>
                  <a:pt x="189" y="4"/>
                  <a:pt x="187" y="4"/>
                  <a:pt x="186" y="4"/>
                </a:cubicBezTo>
                <a:cubicBezTo>
                  <a:pt x="186" y="4"/>
                  <a:pt x="186" y="4"/>
                  <a:pt x="186" y="4"/>
                </a:cubicBezTo>
                <a:cubicBezTo>
                  <a:pt x="185" y="4"/>
                  <a:pt x="185" y="4"/>
                  <a:pt x="185" y="3"/>
                </a:cubicBezTo>
                <a:cubicBezTo>
                  <a:pt x="182" y="4"/>
                  <a:pt x="179" y="2"/>
                  <a:pt x="178" y="4"/>
                </a:cubicBezTo>
                <a:cubicBezTo>
                  <a:pt x="174" y="5"/>
                  <a:pt x="171" y="3"/>
                  <a:pt x="168" y="5"/>
                </a:cubicBezTo>
                <a:cubicBezTo>
                  <a:pt x="167" y="5"/>
                  <a:pt x="167" y="4"/>
                  <a:pt x="166" y="4"/>
                </a:cubicBezTo>
                <a:cubicBezTo>
                  <a:pt x="166" y="4"/>
                  <a:pt x="166" y="5"/>
                  <a:pt x="165" y="5"/>
                </a:cubicBezTo>
                <a:cubicBezTo>
                  <a:pt x="162" y="4"/>
                  <a:pt x="156" y="5"/>
                  <a:pt x="153" y="5"/>
                </a:cubicBezTo>
                <a:cubicBezTo>
                  <a:pt x="152" y="5"/>
                  <a:pt x="152" y="5"/>
                  <a:pt x="151" y="5"/>
                </a:cubicBezTo>
                <a:cubicBezTo>
                  <a:pt x="148" y="6"/>
                  <a:pt x="143" y="6"/>
                  <a:pt x="139" y="6"/>
                </a:cubicBezTo>
                <a:cubicBezTo>
                  <a:pt x="128" y="7"/>
                  <a:pt x="116" y="8"/>
                  <a:pt x="105" y="9"/>
                </a:cubicBezTo>
                <a:cubicBezTo>
                  <a:pt x="104" y="9"/>
                  <a:pt x="103" y="9"/>
                  <a:pt x="102" y="10"/>
                </a:cubicBezTo>
                <a:cubicBezTo>
                  <a:pt x="101" y="9"/>
                  <a:pt x="99" y="10"/>
                  <a:pt x="98" y="9"/>
                </a:cubicBezTo>
                <a:cubicBezTo>
                  <a:pt x="96" y="11"/>
                  <a:pt x="94" y="10"/>
                  <a:pt x="92" y="10"/>
                </a:cubicBezTo>
                <a:cubicBezTo>
                  <a:pt x="83" y="11"/>
                  <a:pt x="77" y="13"/>
                  <a:pt x="68" y="14"/>
                </a:cubicBezTo>
                <a:cubicBezTo>
                  <a:pt x="61" y="15"/>
                  <a:pt x="54" y="17"/>
                  <a:pt x="47" y="19"/>
                </a:cubicBezTo>
                <a:cubicBezTo>
                  <a:pt x="46" y="19"/>
                  <a:pt x="45" y="19"/>
                  <a:pt x="44" y="20"/>
                </a:cubicBezTo>
                <a:cubicBezTo>
                  <a:pt x="41" y="20"/>
                  <a:pt x="40" y="21"/>
                  <a:pt x="38" y="22"/>
                </a:cubicBezTo>
                <a:cubicBezTo>
                  <a:pt x="38" y="22"/>
                  <a:pt x="38" y="22"/>
                  <a:pt x="38" y="23"/>
                </a:cubicBezTo>
                <a:cubicBezTo>
                  <a:pt x="37" y="23"/>
                  <a:pt x="37" y="24"/>
                  <a:pt x="36" y="24"/>
                </a:cubicBezTo>
                <a:cubicBezTo>
                  <a:pt x="34" y="24"/>
                  <a:pt x="32" y="22"/>
                  <a:pt x="31" y="24"/>
                </a:cubicBezTo>
                <a:cubicBezTo>
                  <a:pt x="32" y="25"/>
                  <a:pt x="33" y="24"/>
                  <a:pt x="34" y="24"/>
                </a:cubicBezTo>
                <a:cubicBezTo>
                  <a:pt x="33" y="25"/>
                  <a:pt x="32" y="25"/>
                  <a:pt x="32" y="26"/>
                </a:cubicBezTo>
                <a:cubicBezTo>
                  <a:pt x="32" y="26"/>
                  <a:pt x="33" y="27"/>
                  <a:pt x="33" y="28"/>
                </a:cubicBezTo>
                <a:cubicBezTo>
                  <a:pt x="30" y="30"/>
                  <a:pt x="27" y="31"/>
                  <a:pt x="23" y="33"/>
                </a:cubicBezTo>
                <a:cubicBezTo>
                  <a:pt x="21" y="34"/>
                  <a:pt x="20" y="36"/>
                  <a:pt x="17" y="36"/>
                </a:cubicBezTo>
                <a:cubicBezTo>
                  <a:pt x="16" y="36"/>
                  <a:pt x="15" y="35"/>
                  <a:pt x="14" y="36"/>
                </a:cubicBezTo>
                <a:cubicBezTo>
                  <a:pt x="14" y="38"/>
                  <a:pt x="16" y="41"/>
                  <a:pt x="17" y="44"/>
                </a:cubicBezTo>
                <a:cubicBezTo>
                  <a:pt x="18" y="46"/>
                  <a:pt x="19" y="48"/>
                  <a:pt x="20" y="50"/>
                </a:cubicBezTo>
                <a:cubicBezTo>
                  <a:pt x="20" y="52"/>
                  <a:pt x="22" y="53"/>
                  <a:pt x="23" y="55"/>
                </a:cubicBezTo>
                <a:cubicBezTo>
                  <a:pt x="24" y="57"/>
                  <a:pt x="24" y="61"/>
                  <a:pt x="25" y="63"/>
                </a:cubicBezTo>
                <a:cubicBezTo>
                  <a:pt x="26" y="64"/>
                  <a:pt x="28" y="65"/>
                  <a:pt x="28" y="66"/>
                </a:cubicBezTo>
                <a:cubicBezTo>
                  <a:pt x="28" y="69"/>
                  <a:pt x="27" y="70"/>
                  <a:pt x="27" y="72"/>
                </a:cubicBezTo>
                <a:cubicBezTo>
                  <a:pt x="27" y="73"/>
                  <a:pt x="28" y="75"/>
                  <a:pt x="29" y="77"/>
                </a:cubicBezTo>
                <a:cubicBezTo>
                  <a:pt x="32" y="82"/>
                  <a:pt x="36" y="87"/>
                  <a:pt x="42" y="88"/>
                </a:cubicBezTo>
                <a:cubicBezTo>
                  <a:pt x="47" y="89"/>
                  <a:pt x="51" y="86"/>
                  <a:pt x="55" y="86"/>
                </a:cubicBezTo>
                <a:cubicBezTo>
                  <a:pt x="59" y="85"/>
                  <a:pt x="61" y="88"/>
                  <a:pt x="64" y="89"/>
                </a:cubicBezTo>
                <a:cubicBezTo>
                  <a:pt x="65" y="90"/>
                  <a:pt x="67" y="90"/>
                  <a:pt x="67" y="91"/>
                </a:cubicBezTo>
                <a:cubicBezTo>
                  <a:pt x="66" y="92"/>
                  <a:pt x="64" y="92"/>
                  <a:pt x="64" y="93"/>
                </a:cubicBezTo>
                <a:cubicBezTo>
                  <a:pt x="64" y="94"/>
                  <a:pt x="64" y="94"/>
                  <a:pt x="64" y="95"/>
                </a:cubicBezTo>
                <a:cubicBezTo>
                  <a:pt x="63" y="95"/>
                  <a:pt x="62" y="96"/>
                  <a:pt x="61" y="97"/>
                </a:cubicBezTo>
                <a:cubicBezTo>
                  <a:pt x="65" y="99"/>
                  <a:pt x="68" y="97"/>
                  <a:pt x="72" y="96"/>
                </a:cubicBezTo>
                <a:cubicBezTo>
                  <a:pt x="76" y="96"/>
                  <a:pt x="80" y="96"/>
                  <a:pt x="84" y="96"/>
                </a:cubicBezTo>
                <a:cubicBezTo>
                  <a:pt x="104" y="95"/>
                  <a:pt x="123" y="90"/>
                  <a:pt x="142" y="89"/>
                </a:cubicBezTo>
                <a:cubicBezTo>
                  <a:pt x="141" y="89"/>
                  <a:pt x="140" y="89"/>
                  <a:pt x="140" y="88"/>
                </a:cubicBezTo>
                <a:cubicBezTo>
                  <a:pt x="140" y="87"/>
                  <a:pt x="140" y="87"/>
                  <a:pt x="140" y="87"/>
                </a:cubicBezTo>
                <a:cubicBezTo>
                  <a:pt x="136" y="88"/>
                  <a:pt x="134" y="88"/>
                  <a:pt x="132" y="87"/>
                </a:cubicBezTo>
                <a:cubicBezTo>
                  <a:pt x="133" y="86"/>
                  <a:pt x="135" y="87"/>
                  <a:pt x="136" y="86"/>
                </a:cubicBezTo>
                <a:cubicBezTo>
                  <a:pt x="132" y="86"/>
                  <a:pt x="126" y="87"/>
                  <a:pt x="124" y="87"/>
                </a:cubicBezTo>
                <a:cubicBezTo>
                  <a:pt x="125" y="85"/>
                  <a:pt x="129" y="87"/>
                  <a:pt x="130" y="85"/>
                </a:cubicBezTo>
                <a:cubicBezTo>
                  <a:pt x="128" y="85"/>
                  <a:pt x="123" y="87"/>
                  <a:pt x="123" y="85"/>
                </a:cubicBezTo>
                <a:cubicBezTo>
                  <a:pt x="125" y="83"/>
                  <a:pt x="129" y="84"/>
                  <a:pt x="132" y="83"/>
                </a:cubicBezTo>
                <a:cubicBezTo>
                  <a:pt x="133" y="82"/>
                  <a:pt x="132" y="81"/>
                  <a:pt x="132" y="81"/>
                </a:cubicBezTo>
                <a:cubicBezTo>
                  <a:pt x="138" y="80"/>
                  <a:pt x="146" y="79"/>
                  <a:pt x="154" y="79"/>
                </a:cubicBezTo>
                <a:cubicBezTo>
                  <a:pt x="153" y="80"/>
                  <a:pt x="151" y="79"/>
                  <a:pt x="150" y="80"/>
                </a:cubicBezTo>
                <a:cubicBezTo>
                  <a:pt x="150" y="81"/>
                  <a:pt x="151" y="80"/>
                  <a:pt x="152" y="80"/>
                </a:cubicBezTo>
                <a:cubicBezTo>
                  <a:pt x="150" y="81"/>
                  <a:pt x="148" y="81"/>
                  <a:pt x="146" y="80"/>
                </a:cubicBezTo>
                <a:cubicBezTo>
                  <a:pt x="145" y="81"/>
                  <a:pt x="145" y="81"/>
                  <a:pt x="144" y="82"/>
                </a:cubicBezTo>
                <a:cubicBezTo>
                  <a:pt x="147" y="82"/>
                  <a:pt x="151" y="81"/>
                  <a:pt x="152" y="83"/>
                </a:cubicBezTo>
                <a:cubicBezTo>
                  <a:pt x="155" y="83"/>
                  <a:pt x="159" y="84"/>
                  <a:pt x="162" y="83"/>
                </a:cubicBezTo>
                <a:cubicBezTo>
                  <a:pt x="159" y="83"/>
                  <a:pt x="156" y="83"/>
                  <a:pt x="155" y="83"/>
                </a:cubicBezTo>
                <a:cubicBezTo>
                  <a:pt x="155" y="81"/>
                  <a:pt x="159" y="81"/>
                  <a:pt x="161" y="82"/>
                </a:cubicBezTo>
                <a:cubicBezTo>
                  <a:pt x="161" y="81"/>
                  <a:pt x="162" y="81"/>
                  <a:pt x="163" y="81"/>
                </a:cubicBezTo>
                <a:cubicBezTo>
                  <a:pt x="163" y="81"/>
                  <a:pt x="162" y="82"/>
                  <a:pt x="163" y="82"/>
                </a:cubicBezTo>
                <a:cubicBezTo>
                  <a:pt x="164" y="83"/>
                  <a:pt x="165" y="82"/>
                  <a:pt x="167" y="82"/>
                </a:cubicBezTo>
                <a:cubicBezTo>
                  <a:pt x="167" y="82"/>
                  <a:pt x="167" y="81"/>
                  <a:pt x="168" y="81"/>
                </a:cubicBezTo>
                <a:cubicBezTo>
                  <a:pt x="169" y="81"/>
                  <a:pt x="172" y="80"/>
                  <a:pt x="173" y="81"/>
                </a:cubicBezTo>
                <a:cubicBezTo>
                  <a:pt x="172" y="82"/>
                  <a:pt x="171" y="81"/>
                  <a:pt x="170" y="82"/>
                </a:cubicBezTo>
                <a:cubicBezTo>
                  <a:pt x="171" y="83"/>
                  <a:pt x="173" y="81"/>
                  <a:pt x="175" y="82"/>
                </a:cubicBezTo>
                <a:cubicBezTo>
                  <a:pt x="175" y="81"/>
                  <a:pt x="175" y="81"/>
                  <a:pt x="176" y="81"/>
                </a:cubicBezTo>
                <a:cubicBezTo>
                  <a:pt x="180" y="80"/>
                  <a:pt x="186" y="80"/>
                  <a:pt x="188" y="79"/>
                </a:cubicBezTo>
                <a:cubicBezTo>
                  <a:pt x="188" y="79"/>
                  <a:pt x="187" y="79"/>
                  <a:pt x="187" y="79"/>
                </a:cubicBezTo>
                <a:cubicBezTo>
                  <a:pt x="189" y="79"/>
                  <a:pt x="191" y="78"/>
                  <a:pt x="192" y="79"/>
                </a:cubicBezTo>
                <a:cubicBezTo>
                  <a:pt x="192" y="79"/>
                  <a:pt x="192" y="78"/>
                  <a:pt x="192" y="78"/>
                </a:cubicBezTo>
                <a:cubicBezTo>
                  <a:pt x="193" y="79"/>
                  <a:pt x="193" y="78"/>
                  <a:pt x="193" y="79"/>
                </a:cubicBezTo>
                <a:cubicBezTo>
                  <a:pt x="194" y="80"/>
                  <a:pt x="193" y="80"/>
                  <a:pt x="193" y="80"/>
                </a:cubicBezTo>
                <a:cubicBezTo>
                  <a:pt x="196" y="81"/>
                  <a:pt x="200" y="80"/>
                  <a:pt x="202" y="80"/>
                </a:cubicBezTo>
                <a:cubicBezTo>
                  <a:pt x="201" y="80"/>
                  <a:pt x="201" y="80"/>
                  <a:pt x="201" y="79"/>
                </a:cubicBezTo>
                <a:cubicBezTo>
                  <a:pt x="204" y="78"/>
                  <a:pt x="207" y="79"/>
                  <a:pt x="210" y="78"/>
                </a:cubicBezTo>
                <a:cubicBezTo>
                  <a:pt x="208" y="78"/>
                  <a:pt x="208" y="78"/>
                  <a:pt x="207" y="77"/>
                </a:cubicBezTo>
                <a:cubicBezTo>
                  <a:pt x="209" y="77"/>
                  <a:pt x="212" y="77"/>
                  <a:pt x="214" y="76"/>
                </a:cubicBezTo>
                <a:cubicBezTo>
                  <a:pt x="212" y="76"/>
                  <a:pt x="210" y="77"/>
                  <a:pt x="209" y="76"/>
                </a:cubicBezTo>
                <a:cubicBezTo>
                  <a:pt x="216" y="75"/>
                  <a:pt x="224" y="75"/>
                  <a:pt x="231" y="74"/>
                </a:cubicBezTo>
                <a:cubicBezTo>
                  <a:pt x="226" y="74"/>
                  <a:pt x="222" y="74"/>
                  <a:pt x="218" y="74"/>
                </a:cubicBezTo>
                <a:cubicBezTo>
                  <a:pt x="218" y="74"/>
                  <a:pt x="218" y="74"/>
                  <a:pt x="218" y="73"/>
                </a:cubicBezTo>
                <a:cubicBezTo>
                  <a:pt x="217" y="73"/>
                  <a:pt x="216" y="74"/>
                  <a:pt x="216" y="73"/>
                </a:cubicBezTo>
                <a:cubicBezTo>
                  <a:pt x="220" y="72"/>
                  <a:pt x="226" y="73"/>
                  <a:pt x="232" y="71"/>
                </a:cubicBezTo>
                <a:cubicBezTo>
                  <a:pt x="231" y="71"/>
                  <a:pt x="231" y="72"/>
                  <a:pt x="230" y="71"/>
                </a:cubicBezTo>
                <a:cubicBezTo>
                  <a:pt x="231" y="70"/>
                  <a:pt x="232" y="70"/>
                  <a:pt x="233" y="71"/>
                </a:cubicBezTo>
                <a:cubicBezTo>
                  <a:pt x="233" y="69"/>
                  <a:pt x="231" y="71"/>
                  <a:pt x="231" y="70"/>
                </a:cubicBezTo>
                <a:cubicBezTo>
                  <a:pt x="233" y="68"/>
                  <a:pt x="236" y="69"/>
                  <a:pt x="238" y="69"/>
                </a:cubicBezTo>
                <a:cubicBezTo>
                  <a:pt x="239" y="69"/>
                  <a:pt x="240" y="68"/>
                  <a:pt x="241" y="68"/>
                </a:cubicBezTo>
                <a:cubicBezTo>
                  <a:pt x="246" y="67"/>
                  <a:pt x="252" y="68"/>
                  <a:pt x="257" y="67"/>
                </a:cubicBezTo>
                <a:cubicBezTo>
                  <a:pt x="253" y="67"/>
                  <a:pt x="249" y="66"/>
                  <a:pt x="247" y="67"/>
                </a:cubicBezTo>
                <a:cubicBezTo>
                  <a:pt x="247" y="66"/>
                  <a:pt x="244" y="66"/>
                  <a:pt x="243" y="67"/>
                </a:cubicBezTo>
                <a:cubicBezTo>
                  <a:pt x="242" y="67"/>
                  <a:pt x="243" y="66"/>
                  <a:pt x="242" y="66"/>
                </a:cubicBezTo>
                <a:cubicBezTo>
                  <a:pt x="239" y="66"/>
                  <a:pt x="236" y="66"/>
                  <a:pt x="233" y="66"/>
                </a:cubicBezTo>
                <a:cubicBezTo>
                  <a:pt x="231" y="66"/>
                  <a:pt x="230" y="67"/>
                  <a:pt x="229" y="66"/>
                </a:cubicBezTo>
                <a:cubicBezTo>
                  <a:pt x="232" y="66"/>
                  <a:pt x="233" y="65"/>
                  <a:pt x="235" y="64"/>
                </a:cubicBezTo>
                <a:cubicBezTo>
                  <a:pt x="236" y="65"/>
                  <a:pt x="235" y="65"/>
                  <a:pt x="236" y="65"/>
                </a:cubicBezTo>
                <a:cubicBezTo>
                  <a:pt x="241" y="65"/>
                  <a:pt x="243" y="64"/>
                  <a:pt x="248" y="64"/>
                </a:cubicBezTo>
                <a:cubicBezTo>
                  <a:pt x="247" y="64"/>
                  <a:pt x="247" y="64"/>
                  <a:pt x="247" y="63"/>
                </a:cubicBezTo>
                <a:cubicBezTo>
                  <a:pt x="247" y="63"/>
                  <a:pt x="248" y="62"/>
                  <a:pt x="248" y="62"/>
                </a:cubicBezTo>
                <a:cubicBezTo>
                  <a:pt x="249" y="62"/>
                  <a:pt x="251" y="62"/>
                  <a:pt x="253" y="62"/>
                </a:cubicBezTo>
                <a:cubicBezTo>
                  <a:pt x="248" y="62"/>
                  <a:pt x="243" y="62"/>
                  <a:pt x="238" y="62"/>
                </a:cubicBezTo>
                <a:cubicBezTo>
                  <a:pt x="236" y="62"/>
                  <a:pt x="233" y="63"/>
                  <a:pt x="231" y="61"/>
                </a:cubicBezTo>
                <a:cubicBezTo>
                  <a:pt x="238" y="61"/>
                  <a:pt x="246" y="61"/>
                  <a:pt x="252" y="60"/>
                </a:cubicBezTo>
                <a:cubicBezTo>
                  <a:pt x="251" y="59"/>
                  <a:pt x="248" y="60"/>
                  <a:pt x="246" y="60"/>
                </a:cubicBezTo>
                <a:cubicBezTo>
                  <a:pt x="245" y="60"/>
                  <a:pt x="243" y="60"/>
                  <a:pt x="243" y="59"/>
                </a:cubicBezTo>
                <a:cubicBezTo>
                  <a:pt x="244" y="59"/>
                  <a:pt x="246" y="60"/>
                  <a:pt x="247" y="58"/>
                </a:cubicBezTo>
                <a:cubicBezTo>
                  <a:pt x="248" y="59"/>
                  <a:pt x="249" y="59"/>
                  <a:pt x="250" y="58"/>
                </a:cubicBezTo>
                <a:cubicBezTo>
                  <a:pt x="249" y="58"/>
                  <a:pt x="248" y="59"/>
                  <a:pt x="248" y="58"/>
                </a:cubicBezTo>
                <a:cubicBezTo>
                  <a:pt x="253" y="58"/>
                  <a:pt x="259" y="57"/>
                  <a:pt x="264" y="58"/>
                </a:cubicBezTo>
                <a:cubicBezTo>
                  <a:pt x="264" y="58"/>
                  <a:pt x="263" y="58"/>
                  <a:pt x="263" y="59"/>
                </a:cubicBezTo>
                <a:cubicBezTo>
                  <a:pt x="267" y="58"/>
                  <a:pt x="270" y="59"/>
                  <a:pt x="274" y="58"/>
                </a:cubicBezTo>
                <a:cubicBezTo>
                  <a:pt x="276" y="58"/>
                  <a:pt x="278" y="59"/>
                  <a:pt x="280" y="59"/>
                </a:cubicBezTo>
                <a:cubicBezTo>
                  <a:pt x="282" y="59"/>
                  <a:pt x="285" y="58"/>
                  <a:pt x="286" y="59"/>
                </a:cubicBezTo>
                <a:cubicBezTo>
                  <a:pt x="284" y="60"/>
                  <a:pt x="282" y="59"/>
                  <a:pt x="280" y="60"/>
                </a:cubicBezTo>
                <a:cubicBezTo>
                  <a:pt x="284" y="60"/>
                  <a:pt x="287" y="60"/>
                  <a:pt x="292" y="60"/>
                </a:cubicBezTo>
                <a:cubicBezTo>
                  <a:pt x="290" y="59"/>
                  <a:pt x="288" y="60"/>
                  <a:pt x="287" y="59"/>
                </a:cubicBezTo>
                <a:cubicBezTo>
                  <a:pt x="289" y="58"/>
                  <a:pt x="292" y="59"/>
                  <a:pt x="294" y="58"/>
                </a:cubicBezTo>
                <a:cubicBezTo>
                  <a:pt x="296" y="58"/>
                  <a:pt x="296" y="58"/>
                  <a:pt x="296" y="58"/>
                </a:cubicBezTo>
                <a:cubicBezTo>
                  <a:pt x="296" y="58"/>
                  <a:pt x="295" y="58"/>
                  <a:pt x="294" y="58"/>
                </a:cubicBezTo>
                <a:cubicBezTo>
                  <a:pt x="289" y="58"/>
                  <a:pt x="286" y="58"/>
                  <a:pt x="283" y="57"/>
                </a:cubicBezTo>
                <a:cubicBezTo>
                  <a:pt x="283" y="58"/>
                  <a:pt x="283" y="58"/>
                  <a:pt x="282" y="58"/>
                </a:cubicBezTo>
                <a:cubicBezTo>
                  <a:pt x="277" y="57"/>
                  <a:pt x="269" y="59"/>
                  <a:pt x="264" y="58"/>
                </a:cubicBezTo>
                <a:cubicBezTo>
                  <a:pt x="267" y="57"/>
                  <a:pt x="273" y="58"/>
                  <a:pt x="276" y="57"/>
                </a:cubicBezTo>
                <a:cubicBezTo>
                  <a:pt x="275" y="57"/>
                  <a:pt x="275" y="56"/>
                  <a:pt x="274" y="56"/>
                </a:cubicBezTo>
                <a:cubicBezTo>
                  <a:pt x="272" y="57"/>
                  <a:pt x="267" y="57"/>
                  <a:pt x="266" y="55"/>
                </a:cubicBezTo>
                <a:cubicBezTo>
                  <a:pt x="262" y="55"/>
                  <a:pt x="260" y="54"/>
                  <a:pt x="258" y="56"/>
                </a:cubicBezTo>
                <a:cubicBezTo>
                  <a:pt x="255" y="55"/>
                  <a:pt x="249" y="55"/>
                  <a:pt x="246" y="55"/>
                </a:cubicBezTo>
                <a:cubicBezTo>
                  <a:pt x="249" y="54"/>
                  <a:pt x="254" y="55"/>
                  <a:pt x="258" y="54"/>
                </a:cubicBezTo>
                <a:cubicBezTo>
                  <a:pt x="259" y="54"/>
                  <a:pt x="258" y="55"/>
                  <a:pt x="259" y="55"/>
                </a:cubicBezTo>
                <a:cubicBezTo>
                  <a:pt x="261" y="54"/>
                  <a:pt x="263" y="54"/>
                  <a:pt x="264" y="55"/>
                </a:cubicBezTo>
                <a:cubicBezTo>
                  <a:pt x="265" y="55"/>
                  <a:pt x="265" y="54"/>
                  <a:pt x="265" y="54"/>
                </a:cubicBezTo>
                <a:cubicBezTo>
                  <a:pt x="278" y="53"/>
                  <a:pt x="298" y="55"/>
                  <a:pt x="310" y="54"/>
                </a:cubicBezTo>
                <a:cubicBezTo>
                  <a:pt x="307" y="53"/>
                  <a:pt x="304" y="53"/>
                  <a:pt x="301" y="53"/>
                </a:cubicBezTo>
                <a:cubicBezTo>
                  <a:pt x="301" y="52"/>
                  <a:pt x="301" y="52"/>
                  <a:pt x="301" y="52"/>
                </a:cubicBezTo>
                <a:cubicBezTo>
                  <a:pt x="297" y="52"/>
                  <a:pt x="293" y="52"/>
                  <a:pt x="289" y="51"/>
                </a:cubicBezTo>
                <a:cubicBezTo>
                  <a:pt x="288" y="52"/>
                  <a:pt x="288" y="52"/>
                  <a:pt x="288" y="53"/>
                </a:cubicBezTo>
                <a:cubicBezTo>
                  <a:pt x="281" y="53"/>
                  <a:pt x="270" y="53"/>
                  <a:pt x="263" y="52"/>
                </a:cubicBezTo>
                <a:cubicBezTo>
                  <a:pt x="263" y="51"/>
                  <a:pt x="265" y="51"/>
                  <a:pt x="266" y="51"/>
                </a:cubicBezTo>
                <a:cubicBezTo>
                  <a:pt x="281" y="51"/>
                  <a:pt x="296" y="52"/>
                  <a:pt x="310" y="52"/>
                </a:cubicBezTo>
                <a:cubicBezTo>
                  <a:pt x="319" y="52"/>
                  <a:pt x="328" y="51"/>
                  <a:pt x="338" y="51"/>
                </a:cubicBezTo>
                <a:cubicBezTo>
                  <a:pt x="346" y="52"/>
                  <a:pt x="354" y="52"/>
                  <a:pt x="362" y="52"/>
                </a:cubicBezTo>
                <a:cubicBezTo>
                  <a:pt x="363" y="52"/>
                  <a:pt x="363" y="52"/>
                  <a:pt x="363" y="52"/>
                </a:cubicBezTo>
                <a:cubicBezTo>
                  <a:pt x="364" y="52"/>
                  <a:pt x="364" y="52"/>
                  <a:pt x="363" y="52"/>
                </a:cubicBezTo>
                <a:close/>
                <a:moveTo>
                  <a:pt x="329" y="45"/>
                </a:moveTo>
                <a:cubicBezTo>
                  <a:pt x="329" y="45"/>
                  <a:pt x="328" y="45"/>
                  <a:pt x="327" y="45"/>
                </a:cubicBezTo>
                <a:cubicBezTo>
                  <a:pt x="327" y="45"/>
                  <a:pt x="328" y="45"/>
                  <a:pt x="329" y="45"/>
                </a:cubicBezTo>
                <a:close/>
                <a:moveTo>
                  <a:pt x="303" y="39"/>
                </a:moveTo>
                <a:cubicBezTo>
                  <a:pt x="303" y="39"/>
                  <a:pt x="302" y="39"/>
                  <a:pt x="302" y="39"/>
                </a:cubicBezTo>
                <a:cubicBezTo>
                  <a:pt x="302" y="38"/>
                  <a:pt x="303" y="39"/>
                  <a:pt x="303" y="39"/>
                </a:cubicBezTo>
                <a:close/>
                <a:moveTo>
                  <a:pt x="302" y="37"/>
                </a:moveTo>
                <a:cubicBezTo>
                  <a:pt x="300" y="37"/>
                  <a:pt x="296" y="38"/>
                  <a:pt x="295" y="37"/>
                </a:cubicBezTo>
                <a:cubicBezTo>
                  <a:pt x="297" y="37"/>
                  <a:pt x="300" y="36"/>
                  <a:pt x="302" y="37"/>
                </a:cubicBezTo>
                <a:close/>
                <a:moveTo>
                  <a:pt x="348" y="26"/>
                </a:moveTo>
                <a:cubicBezTo>
                  <a:pt x="348" y="27"/>
                  <a:pt x="347" y="27"/>
                  <a:pt x="346" y="26"/>
                </a:cubicBezTo>
                <a:cubicBezTo>
                  <a:pt x="346" y="26"/>
                  <a:pt x="348" y="26"/>
                  <a:pt x="348" y="26"/>
                </a:cubicBezTo>
                <a:close/>
                <a:moveTo>
                  <a:pt x="353" y="17"/>
                </a:moveTo>
                <a:cubicBezTo>
                  <a:pt x="353" y="17"/>
                  <a:pt x="353" y="17"/>
                  <a:pt x="353" y="18"/>
                </a:cubicBezTo>
                <a:cubicBezTo>
                  <a:pt x="352" y="18"/>
                  <a:pt x="352" y="18"/>
                  <a:pt x="352" y="18"/>
                </a:cubicBezTo>
                <a:cubicBezTo>
                  <a:pt x="352" y="17"/>
                  <a:pt x="353" y="17"/>
                  <a:pt x="353" y="17"/>
                </a:cubicBezTo>
                <a:close/>
                <a:moveTo>
                  <a:pt x="338" y="12"/>
                </a:moveTo>
                <a:cubicBezTo>
                  <a:pt x="338" y="12"/>
                  <a:pt x="338" y="12"/>
                  <a:pt x="337" y="12"/>
                </a:cubicBezTo>
                <a:cubicBezTo>
                  <a:pt x="337" y="11"/>
                  <a:pt x="338" y="12"/>
                  <a:pt x="338" y="12"/>
                </a:cubicBezTo>
                <a:close/>
                <a:moveTo>
                  <a:pt x="333" y="12"/>
                </a:moveTo>
                <a:cubicBezTo>
                  <a:pt x="333" y="12"/>
                  <a:pt x="332" y="12"/>
                  <a:pt x="332" y="12"/>
                </a:cubicBezTo>
                <a:cubicBezTo>
                  <a:pt x="331" y="11"/>
                  <a:pt x="333" y="11"/>
                  <a:pt x="333" y="12"/>
                </a:cubicBezTo>
                <a:close/>
                <a:moveTo>
                  <a:pt x="328" y="11"/>
                </a:moveTo>
                <a:cubicBezTo>
                  <a:pt x="328" y="12"/>
                  <a:pt x="328" y="12"/>
                  <a:pt x="328" y="13"/>
                </a:cubicBezTo>
                <a:cubicBezTo>
                  <a:pt x="327" y="13"/>
                  <a:pt x="326" y="12"/>
                  <a:pt x="325" y="13"/>
                </a:cubicBezTo>
                <a:cubicBezTo>
                  <a:pt x="326" y="12"/>
                  <a:pt x="327" y="12"/>
                  <a:pt x="328" y="11"/>
                </a:cubicBezTo>
                <a:close/>
                <a:moveTo>
                  <a:pt x="70" y="91"/>
                </a:moveTo>
                <a:cubicBezTo>
                  <a:pt x="71" y="92"/>
                  <a:pt x="73" y="91"/>
                  <a:pt x="74" y="92"/>
                </a:cubicBezTo>
                <a:cubicBezTo>
                  <a:pt x="73" y="94"/>
                  <a:pt x="65" y="94"/>
                  <a:pt x="70" y="91"/>
                </a:cubicBezTo>
                <a:close/>
                <a:moveTo>
                  <a:pt x="153" y="78"/>
                </a:moveTo>
                <a:cubicBezTo>
                  <a:pt x="148" y="78"/>
                  <a:pt x="142" y="79"/>
                  <a:pt x="137" y="79"/>
                </a:cubicBezTo>
                <a:cubicBezTo>
                  <a:pt x="135" y="80"/>
                  <a:pt x="131" y="80"/>
                  <a:pt x="129" y="79"/>
                </a:cubicBezTo>
                <a:cubicBezTo>
                  <a:pt x="129" y="78"/>
                  <a:pt x="130" y="79"/>
                  <a:pt x="130" y="78"/>
                </a:cubicBezTo>
                <a:cubicBezTo>
                  <a:pt x="140" y="79"/>
                  <a:pt x="148" y="77"/>
                  <a:pt x="158" y="77"/>
                </a:cubicBezTo>
                <a:cubicBezTo>
                  <a:pt x="156" y="78"/>
                  <a:pt x="155" y="78"/>
                  <a:pt x="153" y="78"/>
                </a:cubicBezTo>
                <a:close/>
                <a:moveTo>
                  <a:pt x="160" y="80"/>
                </a:moveTo>
                <a:cubicBezTo>
                  <a:pt x="164" y="78"/>
                  <a:pt x="169" y="79"/>
                  <a:pt x="174" y="79"/>
                </a:cubicBezTo>
                <a:cubicBezTo>
                  <a:pt x="170" y="81"/>
                  <a:pt x="166" y="80"/>
                  <a:pt x="160" y="80"/>
                </a:cubicBezTo>
                <a:close/>
                <a:moveTo>
                  <a:pt x="176" y="77"/>
                </a:moveTo>
                <a:cubicBezTo>
                  <a:pt x="176" y="76"/>
                  <a:pt x="177" y="76"/>
                  <a:pt x="178" y="76"/>
                </a:cubicBezTo>
                <a:cubicBezTo>
                  <a:pt x="177" y="77"/>
                  <a:pt x="176" y="77"/>
                  <a:pt x="176" y="77"/>
                </a:cubicBezTo>
                <a:close/>
                <a:moveTo>
                  <a:pt x="184" y="79"/>
                </a:moveTo>
                <a:cubicBezTo>
                  <a:pt x="184" y="79"/>
                  <a:pt x="184" y="79"/>
                  <a:pt x="184" y="79"/>
                </a:cubicBezTo>
                <a:cubicBezTo>
                  <a:pt x="186" y="79"/>
                  <a:pt x="186" y="79"/>
                  <a:pt x="186" y="79"/>
                </a:cubicBezTo>
                <a:cubicBezTo>
                  <a:pt x="186" y="80"/>
                  <a:pt x="185" y="79"/>
                  <a:pt x="184" y="79"/>
                </a:cubicBezTo>
                <a:close/>
                <a:moveTo>
                  <a:pt x="192" y="6"/>
                </a:moveTo>
                <a:cubicBezTo>
                  <a:pt x="192" y="5"/>
                  <a:pt x="194" y="5"/>
                  <a:pt x="194" y="6"/>
                </a:cubicBezTo>
                <a:cubicBezTo>
                  <a:pt x="193" y="6"/>
                  <a:pt x="193" y="5"/>
                  <a:pt x="192" y="6"/>
                </a:cubicBezTo>
                <a:close/>
                <a:moveTo>
                  <a:pt x="192" y="8"/>
                </a:moveTo>
                <a:cubicBezTo>
                  <a:pt x="193" y="7"/>
                  <a:pt x="195" y="8"/>
                  <a:pt x="196" y="7"/>
                </a:cubicBezTo>
                <a:cubicBezTo>
                  <a:pt x="196" y="8"/>
                  <a:pt x="193" y="8"/>
                  <a:pt x="192" y="8"/>
                </a:cubicBezTo>
                <a:close/>
                <a:moveTo>
                  <a:pt x="195" y="80"/>
                </a:moveTo>
                <a:cubicBezTo>
                  <a:pt x="196" y="79"/>
                  <a:pt x="198" y="79"/>
                  <a:pt x="200" y="79"/>
                </a:cubicBezTo>
                <a:cubicBezTo>
                  <a:pt x="199" y="81"/>
                  <a:pt x="197" y="80"/>
                  <a:pt x="195" y="80"/>
                </a:cubicBezTo>
                <a:close/>
                <a:moveTo>
                  <a:pt x="193" y="77"/>
                </a:moveTo>
                <a:cubicBezTo>
                  <a:pt x="196" y="76"/>
                  <a:pt x="199" y="76"/>
                  <a:pt x="202" y="76"/>
                </a:cubicBezTo>
                <a:cubicBezTo>
                  <a:pt x="200" y="78"/>
                  <a:pt x="196" y="76"/>
                  <a:pt x="193" y="77"/>
                </a:cubicBezTo>
                <a:close/>
                <a:moveTo>
                  <a:pt x="202" y="7"/>
                </a:moveTo>
                <a:cubicBezTo>
                  <a:pt x="203" y="6"/>
                  <a:pt x="206" y="7"/>
                  <a:pt x="202" y="7"/>
                </a:cubicBezTo>
                <a:close/>
                <a:moveTo>
                  <a:pt x="204" y="78"/>
                </a:moveTo>
                <a:cubicBezTo>
                  <a:pt x="205" y="77"/>
                  <a:pt x="206" y="77"/>
                  <a:pt x="207" y="77"/>
                </a:cubicBezTo>
                <a:cubicBezTo>
                  <a:pt x="207" y="78"/>
                  <a:pt x="205" y="77"/>
                  <a:pt x="204" y="78"/>
                </a:cubicBezTo>
                <a:close/>
                <a:moveTo>
                  <a:pt x="290" y="52"/>
                </a:moveTo>
                <a:cubicBezTo>
                  <a:pt x="289" y="53"/>
                  <a:pt x="289" y="53"/>
                  <a:pt x="288" y="53"/>
                </a:cubicBezTo>
                <a:cubicBezTo>
                  <a:pt x="288" y="52"/>
                  <a:pt x="290" y="52"/>
                  <a:pt x="290" y="52"/>
                </a:cubicBezTo>
                <a:close/>
                <a:moveTo>
                  <a:pt x="278" y="25"/>
                </a:moveTo>
                <a:cubicBezTo>
                  <a:pt x="278" y="24"/>
                  <a:pt x="280" y="24"/>
                  <a:pt x="280" y="25"/>
                </a:cubicBezTo>
                <a:cubicBezTo>
                  <a:pt x="280" y="25"/>
                  <a:pt x="278" y="25"/>
                  <a:pt x="278" y="25"/>
                </a:cubicBezTo>
                <a:close/>
                <a:moveTo>
                  <a:pt x="281" y="25"/>
                </a:moveTo>
                <a:cubicBezTo>
                  <a:pt x="281" y="24"/>
                  <a:pt x="283" y="24"/>
                  <a:pt x="284" y="24"/>
                </a:cubicBezTo>
                <a:cubicBezTo>
                  <a:pt x="283" y="26"/>
                  <a:pt x="282" y="24"/>
                  <a:pt x="281" y="25"/>
                </a:cubicBezTo>
                <a:close/>
                <a:moveTo>
                  <a:pt x="285" y="25"/>
                </a:moveTo>
                <a:cubicBezTo>
                  <a:pt x="285" y="24"/>
                  <a:pt x="286" y="24"/>
                  <a:pt x="286" y="24"/>
                </a:cubicBezTo>
                <a:cubicBezTo>
                  <a:pt x="286" y="25"/>
                  <a:pt x="285" y="25"/>
                  <a:pt x="285" y="25"/>
                </a:cubicBezTo>
                <a:close/>
                <a:moveTo>
                  <a:pt x="288" y="25"/>
                </a:moveTo>
                <a:cubicBezTo>
                  <a:pt x="289" y="24"/>
                  <a:pt x="291" y="25"/>
                  <a:pt x="291" y="25"/>
                </a:cubicBezTo>
                <a:cubicBezTo>
                  <a:pt x="291" y="25"/>
                  <a:pt x="289" y="25"/>
                  <a:pt x="288" y="25"/>
                </a:cubicBezTo>
                <a:close/>
                <a:moveTo>
                  <a:pt x="288" y="21"/>
                </a:moveTo>
                <a:cubicBezTo>
                  <a:pt x="288" y="21"/>
                  <a:pt x="289" y="21"/>
                  <a:pt x="289" y="22"/>
                </a:cubicBezTo>
                <a:cubicBezTo>
                  <a:pt x="288" y="22"/>
                  <a:pt x="288" y="21"/>
                  <a:pt x="288" y="21"/>
                </a:cubicBezTo>
                <a:close/>
                <a:moveTo>
                  <a:pt x="291" y="25"/>
                </a:moveTo>
                <a:cubicBezTo>
                  <a:pt x="291" y="24"/>
                  <a:pt x="293" y="25"/>
                  <a:pt x="293" y="24"/>
                </a:cubicBezTo>
                <a:cubicBezTo>
                  <a:pt x="294" y="25"/>
                  <a:pt x="292" y="25"/>
                  <a:pt x="291" y="25"/>
                </a:cubicBezTo>
                <a:close/>
                <a:moveTo>
                  <a:pt x="295" y="25"/>
                </a:moveTo>
                <a:cubicBezTo>
                  <a:pt x="295" y="24"/>
                  <a:pt x="297" y="25"/>
                  <a:pt x="298" y="25"/>
                </a:cubicBezTo>
                <a:cubicBezTo>
                  <a:pt x="298" y="25"/>
                  <a:pt x="296" y="25"/>
                  <a:pt x="295" y="25"/>
                </a:cubicBezTo>
                <a:close/>
                <a:moveTo>
                  <a:pt x="306" y="24"/>
                </a:moveTo>
                <a:cubicBezTo>
                  <a:pt x="307" y="23"/>
                  <a:pt x="308" y="23"/>
                  <a:pt x="308" y="23"/>
                </a:cubicBezTo>
                <a:cubicBezTo>
                  <a:pt x="308" y="24"/>
                  <a:pt x="307" y="24"/>
                  <a:pt x="306" y="24"/>
                </a:cubicBezTo>
                <a:close/>
                <a:moveTo>
                  <a:pt x="308" y="23"/>
                </a:moveTo>
                <a:cubicBezTo>
                  <a:pt x="308" y="23"/>
                  <a:pt x="310" y="23"/>
                  <a:pt x="310" y="23"/>
                </a:cubicBezTo>
                <a:cubicBezTo>
                  <a:pt x="309" y="24"/>
                  <a:pt x="309" y="23"/>
                  <a:pt x="308" y="23"/>
                </a:cubicBezTo>
                <a:close/>
                <a:moveTo>
                  <a:pt x="311" y="24"/>
                </a:moveTo>
                <a:cubicBezTo>
                  <a:pt x="311" y="23"/>
                  <a:pt x="311" y="23"/>
                  <a:pt x="311" y="23"/>
                </a:cubicBezTo>
                <a:cubicBezTo>
                  <a:pt x="312" y="23"/>
                  <a:pt x="313" y="23"/>
                  <a:pt x="313" y="24"/>
                </a:cubicBezTo>
                <a:lnTo>
                  <a:pt x="311" y="24"/>
                </a:lnTo>
                <a:close/>
                <a:moveTo>
                  <a:pt x="288" y="13"/>
                </a:moveTo>
                <a:cubicBezTo>
                  <a:pt x="298" y="12"/>
                  <a:pt x="305" y="13"/>
                  <a:pt x="315" y="13"/>
                </a:cubicBezTo>
                <a:cubicBezTo>
                  <a:pt x="315" y="14"/>
                  <a:pt x="316" y="14"/>
                  <a:pt x="316" y="14"/>
                </a:cubicBezTo>
                <a:cubicBezTo>
                  <a:pt x="314" y="14"/>
                  <a:pt x="310" y="14"/>
                  <a:pt x="308" y="14"/>
                </a:cubicBezTo>
                <a:cubicBezTo>
                  <a:pt x="307" y="14"/>
                  <a:pt x="309" y="14"/>
                  <a:pt x="308" y="14"/>
                </a:cubicBezTo>
                <a:cubicBezTo>
                  <a:pt x="303" y="15"/>
                  <a:pt x="298" y="14"/>
                  <a:pt x="295" y="14"/>
                </a:cubicBezTo>
                <a:cubicBezTo>
                  <a:pt x="292" y="14"/>
                  <a:pt x="290" y="15"/>
                  <a:pt x="288" y="13"/>
                </a:cubicBezTo>
                <a:cubicBezTo>
                  <a:pt x="288" y="13"/>
                  <a:pt x="288" y="13"/>
                  <a:pt x="288" y="13"/>
                </a:cubicBezTo>
                <a:close/>
                <a:moveTo>
                  <a:pt x="287" y="10"/>
                </a:moveTo>
                <a:cubicBezTo>
                  <a:pt x="286" y="12"/>
                  <a:pt x="282" y="10"/>
                  <a:pt x="278" y="11"/>
                </a:cubicBezTo>
                <a:cubicBezTo>
                  <a:pt x="281" y="9"/>
                  <a:pt x="285" y="11"/>
                  <a:pt x="287" y="10"/>
                </a:cubicBezTo>
                <a:close/>
                <a:moveTo>
                  <a:pt x="244" y="2"/>
                </a:moveTo>
                <a:cubicBezTo>
                  <a:pt x="243" y="2"/>
                  <a:pt x="241" y="2"/>
                  <a:pt x="239" y="2"/>
                </a:cubicBezTo>
                <a:cubicBezTo>
                  <a:pt x="240" y="1"/>
                  <a:pt x="243" y="1"/>
                  <a:pt x="244" y="2"/>
                </a:cubicBezTo>
                <a:close/>
                <a:moveTo>
                  <a:pt x="209" y="75"/>
                </a:moveTo>
                <a:cubicBezTo>
                  <a:pt x="209" y="74"/>
                  <a:pt x="210" y="74"/>
                  <a:pt x="211" y="74"/>
                </a:cubicBezTo>
                <a:cubicBezTo>
                  <a:pt x="210" y="75"/>
                  <a:pt x="209" y="75"/>
                  <a:pt x="209" y="75"/>
                </a:cubicBezTo>
                <a:close/>
                <a:moveTo>
                  <a:pt x="214" y="71"/>
                </a:moveTo>
                <a:cubicBezTo>
                  <a:pt x="214" y="71"/>
                  <a:pt x="215" y="71"/>
                  <a:pt x="215" y="71"/>
                </a:cubicBezTo>
                <a:cubicBezTo>
                  <a:pt x="215" y="72"/>
                  <a:pt x="215" y="72"/>
                  <a:pt x="214" y="71"/>
                </a:cubicBezTo>
                <a:close/>
                <a:moveTo>
                  <a:pt x="208" y="7"/>
                </a:moveTo>
                <a:cubicBezTo>
                  <a:pt x="210" y="6"/>
                  <a:pt x="215" y="7"/>
                  <a:pt x="217" y="7"/>
                </a:cubicBezTo>
                <a:cubicBezTo>
                  <a:pt x="215" y="8"/>
                  <a:pt x="211" y="7"/>
                  <a:pt x="208" y="7"/>
                </a:cubicBezTo>
                <a:close/>
                <a:moveTo>
                  <a:pt x="216" y="71"/>
                </a:moveTo>
                <a:cubicBezTo>
                  <a:pt x="216" y="71"/>
                  <a:pt x="218" y="70"/>
                  <a:pt x="220" y="70"/>
                </a:cubicBezTo>
                <a:cubicBezTo>
                  <a:pt x="222" y="70"/>
                  <a:pt x="224" y="70"/>
                  <a:pt x="225" y="71"/>
                </a:cubicBezTo>
                <a:cubicBezTo>
                  <a:pt x="222" y="70"/>
                  <a:pt x="219" y="72"/>
                  <a:pt x="216" y="71"/>
                </a:cubicBezTo>
                <a:close/>
                <a:moveTo>
                  <a:pt x="230" y="69"/>
                </a:moveTo>
                <a:cubicBezTo>
                  <a:pt x="229" y="69"/>
                  <a:pt x="230" y="69"/>
                  <a:pt x="230" y="70"/>
                </a:cubicBezTo>
                <a:cubicBezTo>
                  <a:pt x="231" y="70"/>
                  <a:pt x="230" y="69"/>
                  <a:pt x="230" y="69"/>
                </a:cubicBezTo>
                <a:cubicBezTo>
                  <a:pt x="231" y="69"/>
                  <a:pt x="230" y="70"/>
                  <a:pt x="231" y="70"/>
                </a:cubicBezTo>
                <a:cubicBezTo>
                  <a:pt x="229" y="70"/>
                  <a:pt x="229" y="70"/>
                  <a:pt x="229" y="70"/>
                </a:cubicBezTo>
                <a:cubicBezTo>
                  <a:pt x="230" y="69"/>
                  <a:pt x="229" y="69"/>
                  <a:pt x="228" y="69"/>
                </a:cubicBezTo>
                <a:cubicBezTo>
                  <a:pt x="228" y="68"/>
                  <a:pt x="229" y="69"/>
                  <a:pt x="230" y="69"/>
                </a:cubicBezTo>
                <a:close/>
                <a:moveTo>
                  <a:pt x="227" y="9"/>
                </a:moveTo>
                <a:cubicBezTo>
                  <a:pt x="227" y="9"/>
                  <a:pt x="229" y="9"/>
                  <a:pt x="230" y="9"/>
                </a:cubicBezTo>
                <a:cubicBezTo>
                  <a:pt x="229" y="10"/>
                  <a:pt x="228" y="9"/>
                  <a:pt x="227" y="9"/>
                </a:cubicBezTo>
                <a:close/>
                <a:moveTo>
                  <a:pt x="218" y="7"/>
                </a:moveTo>
                <a:cubicBezTo>
                  <a:pt x="221" y="5"/>
                  <a:pt x="226" y="7"/>
                  <a:pt x="228" y="6"/>
                </a:cubicBezTo>
                <a:cubicBezTo>
                  <a:pt x="227" y="5"/>
                  <a:pt x="226" y="6"/>
                  <a:pt x="224" y="5"/>
                </a:cubicBezTo>
                <a:cubicBezTo>
                  <a:pt x="228" y="4"/>
                  <a:pt x="231" y="5"/>
                  <a:pt x="235" y="5"/>
                </a:cubicBezTo>
                <a:cubicBezTo>
                  <a:pt x="236" y="6"/>
                  <a:pt x="233" y="6"/>
                  <a:pt x="233" y="5"/>
                </a:cubicBezTo>
                <a:cubicBezTo>
                  <a:pt x="232" y="6"/>
                  <a:pt x="231" y="6"/>
                  <a:pt x="229" y="6"/>
                </a:cubicBezTo>
                <a:cubicBezTo>
                  <a:pt x="229" y="8"/>
                  <a:pt x="231" y="6"/>
                  <a:pt x="232" y="7"/>
                </a:cubicBezTo>
                <a:cubicBezTo>
                  <a:pt x="227" y="7"/>
                  <a:pt x="222" y="7"/>
                  <a:pt x="218" y="7"/>
                </a:cubicBezTo>
                <a:close/>
                <a:moveTo>
                  <a:pt x="232" y="60"/>
                </a:moveTo>
                <a:cubicBezTo>
                  <a:pt x="232" y="59"/>
                  <a:pt x="234" y="59"/>
                  <a:pt x="235" y="60"/>
                </a:cubicBezTo>
                <a:cubicBezTo>
                  <a:pt x="234" y="61"/>
                  <a:pt x="234" y="60"/>
                  <a:pt x="232" y="60"/>
                </a:cubicBezTo>
                <a:close/>
                <a:moveTo>
                  <a:pt x="234" y="9"/>
                </a:moveTo>
                <a:cubicBezTo>
                  <a:pt x="234" y="8"/>
                  <a:pt x="236" y="8"/>
                  <a:pt x="236" y="9"/>
                </a:cubicBezTo>
                <a:cubicBezTo>
                  <a:pt x="236" y="9"/>
                  <a:pt x="235" y="9"/>
                  <a:pt x="234" y="9"/>
                </a:cubicBezTo>
                <a:close/>
                <a:moveTo>
                  <a:pt x="237" y="14"/>
                </a:moveTo>
                <a:cubicBezTo>
                  <a:pt x="237" y="14"/>
                  <a:pt x="238" y="14"/>
                  <a:pt x="238" y="14"/>
                </a:cubicBezTo>
                <a:cubicBezTo>
                  <a:pt x="238" y="14"/>
                  <a:pt x="238" y="14"/>
                  <a:pt x="237" y="14"/>
                </a:cubicBezTo>
                <a:close/>
                <a:moveTo>
                  <a:pt x="239" y="14"/>
                </a:moveTo>
                <a:cubicBezTo>
                  <a:pt x="241" y="13"/>
                  <a:pt x="242" y="13"/>
                  <a:pt x="243" y="14"/>
                </a:cubicBezTo>
                <a:cubicBezTo>
                  <a:pt x="243" y="15"/>
                  <a:pt x="240" y="14"/>
                  <a:pt x="239" y="14"/>
                </a:cubicBezTo>
                <a:close/>
                <a:moveTo>
                  <a:pt x="243" y="14"/>
                </a:moveTo>
                <a:cubicBezTo>
                  <a:pt x="243" y="13"/>
                  <a:pt x="245" y="13"/>
                  <a:pt x="246" y="14"/>
                </a:cubicBezTo>
                <a:cubicBezTo>
                  <a:pt x="246" y="14"/>
                  <a:pt x="244" y="14"/>
                  <a:pt x="243" y="14"/>
                </a:cubicBezTo>
                <a:close/>
                <a:moveTo>
                  <a:pt x="245" y="19"/>
                </a:moveTo>
                <a:cubicBezTo>
                  <a:pt x="251" y="17"/>
                  <a:pt x="260" y="19"/>
                  <a:pt x="266" y="17"/>
                </a:cubicBezTo>
                <a:cubicBezTo>
                  <a:pt x="273" y="18"/>
                  <a:pt x="282" y="17"/>
                  <a:pt x="289" y="16"/>
                </a:cubicBezTo>
                <a:cubicBezTo>
                  <a:pt x="289" y="16"/>
                  <a:pt x="288" y="16"/>
                  <a:pt x="288" y="16"/>
                </a:cubicBezTo>
                <a:cubicBezTo>
                  <a:pt x="295" y="15"/>
                  <a:pt x="301" y="16"/>
                  <a:pt x="308" y="16"/>
                </a:cubicBezTo>
                <a:cubicBezTo>
                  <a:pt x="308" y="18"/>
                  <a:pt x="302" y="16"/>
                  <a:pt x="301" y="18"/>
                </a:cubicBezTo>
                <a:cubicBezTo>
                  <a:pt x="302" y="18"/>
                  <a:pt x="303" y="18"/>
                  <a:pt x="305" y="18"/>
                </a:cubicBezTo>
                <a:cubicBezTo>
                  <a:pt x="296" y="20"/>
                  <a:pt x="284" y="17"/>
                  <a:pt x="274" y="19"/>
                </a:cubicBezTo>
                <a:cubicBezTo>
                  <a:pt x="273" y="19"/>
                  <a:pt x="272" y="20"/>
                  <a:pt x="271" y="19"/>
                </a:cubicBezTo>
                <a:cubicBezTo>
                  <a:pt x="270" y="19"/>
                  <a:pt x="270" y="19"/>
                  <a:pt x="269" y="19"/>
                </a:cubicBezTo>
                <a:cubicBezTo>
                  <a:pt x="268" y="19"/>
                  <a:pt x="268" y="19"/>
                  <a:pt x="268" y="19"/>
                </a:cubicBezTo>
                <a:cubicBezTo>
                  <a:pt x="267" y="20"/>
                  <a:pt x="264" y="18"/>
                  <a:pt x="262" y="19"/>
                </a:cubicBezTo>
                <a:cubicBezTo>
                  <a:pt x="261" y="19"/>
                  <a:pt x="259" y="20"/>
                  <a:pt x="258" y="19"/>
                </a:cubicBezTo>
                <a:cubicBezTo>
                  <a:pt x="255" y="19"/>
                  <a:pt x="249" y="19"/>
                  <a:pt x="245" y="19"/>
                </a:cubicBezTo>
                <a:close/>
                <a:moveTo>
                  <a:pt x="251" y="22"/>
                </a:moveTo>
                <a:cubicBezTo>
                  <a:pt x="260" y="20"/>
                  <a:pt x="270" y="21"/>
                  <a:pt x="279" y="21"/>
                </a:cubicBezTo>
                <a:cubicBezTo>
                  <a:pt x="280" y="21"/>
                  <a:pt x="278" y="21"/>
                  <a:pt x="279" y="20"/>
                </a:cubicBezTo>
                <a:cubicBezTo>
                  <a:pt x="281" y="20"/>
                  <a:pt x="281" y="20"/>
                  <a:pt x="281" y="20"/>
                </a:cubicBezTo>
                <a:cubicBezTo>
                  <a:pt x="280" y="21"/>
                  <a:pt x="279" y="20"/>
                  <a:pt x="279" y="21"/>
                </a:cubicBezTo>
                <a:cubicBezTo>
                  <a:pt x="281" y="22"/>
                  <a:pt x="285" y="20"/>
                  <a:pt x="286" y="22"/>
                </a:cubicBezTo>
                <a:cubicBezTo>
                  <a:pt x="273" y="22"/>
                  <a:pt x="263" y="23"/>
                  <a:pt x="251" y="22"/>
                </a:cubicBezTo>
                <a:close/>
                <a:moveTo>
                  <a:pt x="260" y="25"/>
                </a:moveTo>
                <a:cubicBezTo>
                  <a:pt x="265" y="24"/>
                  <a:pt x="272" y="24"/>
                  <a:pt x="276" y="25"/>
                </a:cubicBezTo>
                <a:cubicBezTo>
                  <a:pt x="271" y="25"/>
                  <a:pt x="265" y="25"/>
                  <a:pt x="260" y="25"/>
                </a:cubicBezTo>
                <a:close/>
                <a:moveTo>
                  <a:pt x="273" y="30"/>
                </a:moveTo>
                <a:cubicBezTo>
                  <a:pt x="273" y="29"/>
                  <a:pt x="274" y="29"/>
                  <a:pt x="274" y="29"/>
                </a:cubicBezTo>
                <a:cubicBezTo>
                  <a:pt x="274" y="30"/>
                  <a:pt x="273" y="30"/>
                  <a:pt x="273" y="30"/>
                </a:cubicBezTo>
                <a:close/>
                <a:moveTo>
                  <a:pt x="280" y="47"/>
                </a:moveTo>
                <a:cubicBezTo>
                  <a:pt x="281" y="46"/>
                  <a:pt x="284" y="46"/>
                  <a:pt x="285" y="47"/>
                </a:cubicBezTo>
                <a:cubicBezTo>
                  <a:pt x="283" y="47"/>
                  <a:pt x="282" y="47"/>
                  <a:pt x="280" y="47"/>
                </a:cubicBezTo>
                <a:close/>
                <a:moveTo>
                  <a:pt x="319" y="45"/>
                </a:moveTo>
                <a:cubicBezTo>
                  <a:pt x="319" y="44"/>
                  <a:pt x="320" y="44"/>
                  <a:pt x="320" y="45"/>
                </a:cubicBezTo>
                <a:cubicBezTo>
                  <a:pt x="320" y="46"/>
                  <a:pt x="320" y="45"/>
                  <a:pt x="319" y="45"/>
                </a:cubicBezTo>
                <a:close/>
                <a:moveTo>
                  <a:pt x="323" y="45"/>
                </a:moveTo>
                <a:cubicBezTo>
                  <a:pt x="324" y="45"/>
                  <a:pt x="325" y="45"/>
                  <a:pt x="325" y="45"/>
                </a:cubicBezTo>
                <a:cubicBezTo>
                  <a:pt x="325" y="45"/>
                  <a:pt x="324" y="45"/>
                  <a:pt x="323" y="45"/>
                </a:cubicBezTo>
                <a:close/>
                <a:moveTo>
                  <a:pt x="199" y="83"/>
                </a:moveTo>
                <a:cubicBezTo>
                  <a:pt x="201" y="82"/>
                  <a:pt x="205" y="84"/>
                  <a:pt x="207" y="83"/>
                </a:cubicBezTo>
                <a:cubicBezTo>
                  <a:pt x="206" y="82"/>
                  <a:pt x="204" y="82"/>
                  <a:pt x="203" y="82"/>
                </a:cubicBezTo>
                <a:cubicBezTo>
                  <a:pt x="203" y="82"/>
                  <a:pt x="204" y="81"/>
                  <a:pt x="203" y="81"/>
                </a:cubicBezTo>
                <a:cubicBezTo>
                  <a:pt x="200" y="81"/>
                  <a:pt x="195" y="82"/>
                  <a:pt x="192" y="81"/>
                </a:cubicBezTo>
                <a:cubicBezTo>
                  <a:pt x="192" y="80"/>
                  <a:pt x="193" y="81"/>
                  <a:pt x="193" y="80"/>
                </a:cubicBezTo>
                <a:cubicBezTo>
                  <a:pt x="192" y="80"/>
                  <a:pt x="190" y="80"/>
                  <a:pt x="189" y="81"/>
                </a:cubicBezTo>
                <a:cubicBezTo>
                  <a:pt x="190" y="81"/>
                  <a:pt x="191" y="81"/>
                  <a:pt x="191" y="82"/>
                </a:cubicBezTo>
                <a:cubicBezTo>
                  <a:pt x="178" y="82"/>
                  <a:pt x="164" y="83"/>
                  <a:pt x="153" y="85"/>
                </a:cubicBezTo>
                <a:cubicBezTo>
                  <a:pt x="157" y="85"/>
                  <a:pt x="161" y="84"/>
                  <a:pt x="164" y="84"/>
                </a:cubicBezTo>
                <a:cubicBezTo>
                  <a:pt x="159" y="86"/>
                  <a:pt x="153" y="85"/>
                  <a:pt x="149" y="87"/>
                </a:cubicBezTo>
                <a:cubicBezTo>
                  <a:pt x="150" y="87"/>
                  <a:pt x="151" y="86"/>
                  <a:pt x="151" y="87"/>
                </a:cubicBezTo>
                <a:cubicBezTo>
                  <a:pt x="151" y="88"/>
                  <a:pt x="149" y="87"/>
                  <a:pt x="149" y="88"/>
                </a:cubicBezTo>
                <a:cubicBezTo>
                  <a:pt x="154" y="88"/>
                  <a:pt x="159" y="88"/>
                  <a:pt x="163" y="88"/>
                </a:cubicBezTo>
                <a:cubicBezTo>
                  <a:pt x="165" y="87"/>
                  <a:pt x="166" y="88"/>
                  <a:pt x="167" y="88"/>
                </a:cubicBezTo>
                <a:cubicBezTo>
                  <a:pt x="171" y="88"/>
                  <a:pt x="174" y="87"/>
                  <a:pt x="178" y="87"/>
                </a:cubicBezTo>
                <a:cubicBezTo>
                  <a:pt x="186" y="86"/>
                  <a:pt x="198" y="86"/>
                  <a:pt x="206" y="85"/>
                </a:cubicBezTo>
                <a:cubicBezTo>
                  <a:pt x="205" y="85"/>
                  <a:pt x="204" y="85"/>
                  <a:pt x="204" y="85"/>
                </a:cubicBezTo>
                <a:cubicBezTo>
                  <a:pt x="205" y="85"/>
                  <a:pt x="206" y="84"/>
                  <a:pt x="207" y="84"/>
                </a:cubicBezTo>
                <a:cubicBezTo>
                  <a:pt x="208" y="84"/>
                  <a:pt x="210" y="85"/>
                  <a:pt x="211" y="84"/>
                </a:cubicBezTo>
                <a:cubicBezTo>
                  <a:pt x="207" y="84"/>
                  <a:pt x="201" y="84"/>
                  <a:pt x="199" y="83"/>
                </a:cubicBezTo>
                <a:close/>
                <a:moveTo>
                  <a:pt x="190" y="82"/>
                </a:moveTo>
                <a:cubicBezTo>
                  <a:pt x="193" y="82"/>
                  <a:pt x="195" y="82"/>
                  <a:pt x="197" y="82"/>
                </a:cubicBezTo>
                <a:cubicBezTo>
                  <a:pt x="197" y="83"/>
                  <a:pt x="196" y="83"/>
                  <a:pt x="197" y="83"/>
                </a:cubicBezTo>
                <a:cubicBezTo>
                  <a:pt x="195" y="84"/>
                  <a:pt x="193" y="83"/>
                  <a:pt x="190" y="83"/>
                </a:cubicBezTo>
                <a:lnTo>
                  <a:pt x="190" y="82"/>
                </a:lnTo>
                <a:close/>
                <a:moveTo>
                  <a:pt x="187" y="83"/>
                </a:moveTo>
                <a:cubicBezTo>
                  <a:pt x="184" y="84"/>
                  <a:pt x="178" y="84"/>
                  <a:pt x="176" y="84"/>
                </a:cubicBezTo>
                <a:cubicBezTo>
                  <a:pt x="179" y="82"/>
                  <a:pt x="183" y="83"/>
                  <a:pt x="187" y="83"/>
                </a:cubicBezTo>
                <a:close/>
                <a:moveTo>
                  <a:pt x="175" y="84"/>
                </a:moveTo>
                <a:cubicBezTo>
                  <a:pt x="175" y="84"/>
                  <a:pt x="174" y="84"/>
                  <a:pt x="174" y="84"/>
                </a:cubicBezTo>
                <a:cubicBezTo>
                  <a:pt x="174" y="83"/>
                  <a:pt x="175" y="83"/>
                  <a:pt x="175" y="84"/>
                </a:cubicBezTo>
                <a:close/>
                <a:moveTo>
                  <a:pt x="170" y="86"/>
                </a:moveTo>
                <a:cubicBezTo>
                  <a:pt x="170" y="85"/>
                  <a:pt x="171" y="85"/>
                  <a:pt x="171" y="86"/>
                </a:cubicBezTo>
                <a:cubicBezTo>
                  <a:pt x="171" y="86"/>
                  <a:pt x="170" y="86"/>
                  <a:pt x="170" y="86"/>
                </a:cubicBezTo>
                <a:close/>
                <a:moveTo>
                  <a:pt x="172" y="86"/>
                </a:moveTo>
                <a:cubicBezTo>
                  <a:pt x="172" y="85"/>
                  <a:pt x="172" y="85"/>
                  <a:pt x="172" y="85"/>
                </a:cubicBezTo>
                <a:cubicBezTo>
                  <a:pt x="174" y="85"/>
                  <a:pt x="178" y="83"/>
                  <a:pt x="180" y="86"/>
                </a:cubicBezTo>
                <a:cubicBezTo>
                  <a:pt x="177" y="86"/>
                  <a:pt x="175" y="86"/>
                  <a:pt x="172" y="86"/>
                </a:cubicBezTo>
                <a:close/>
                <a:moveTo>
                  <a:pt x="189" y="85"/>
                </a:moveTo>
                <a:cubicBezTo>
                  <a:pt x="187" y="85"/>
                  <a:pt x="184" y="85"/>
                  <a:pt x="183" y="85"/>
                </a:cubicBezTo>
                <a:cubicBezTo>
                  <a:pt x="182" y="85"/>
                  <a:pt x="182" y="85"/>
                  <a:pt x="182" y="85"/>
                </a:cubicBezTo>
                <a:cubicBezTo>
                  <a:pt x="183" y="84"/>
                  <a:pt x="186" y="84"/>
                  <a:pt x="188" y="85"/>
                </a:cubicBezTo>
                <a:cubicBezTo>
                  <a:pt x="188" y="84"/>
                  <a:pt x="187" y="83"/>
                  <a:pt x="188" y="83"/>
                </a:cubicBezTo>
                <a:cubicBezTo>
                  <a:pt x="189" y="83"/>
                  <a:pt x="188" y="84"/>
                  <a:pt x="188" y="84"/>
                </a:cubicBezTo>
                <a:cubicBezTo>
                  <a:pt x="191" y="84"/>
                  <a:pt x="192" y="83"/>
                  <a:pt x="195" y="84"/>
                </a:cubicBezTo>
                <a:cubicBezTo>
                  <a:pt x="195" y="86"/>
                  <a:pt x="191" y="83"/>
                  <a:pt x="189" y="85"/>
                </a:cubicBezTo>
                <a:close/>
                <a:moveTo>
                  <a:pt x="196" y="84"/>
                </a:moveTo>
                <a:cubicBezTo>
                  <a:pt x="196" y="84"/>
                  <a:pt x="196" y="84"/>
                  <a:pt x="196" y="84"/>
                </a:cubicBezTo>
                <a:cubicBezTo>
                  <a:pt x="196" y="83"/>
                  <a:pt x="197" y="84"/>
                  <a:pt x="198" y="84"/>
                </a:cubicBezTo>
                <a:cubicBezTo>
                  <a:pt x="197" y="84"/>
                  <a:pt x="197" y="84"/>
                  <a:pt x="196" y="84"/>
                </a:cubicBezTo>
                <a:close/>
                <a:moveTo>
                  <a:pt x="222" y="83"/>
                </a:moveTo>
                <a:cubicBezTo>
                  <a:pt x="224" y="83"/>
                  <a:pt x="227" y="83"/>
                  <a:pt x="228" y="83"/>
                </a:cubicBezTo>
                <a:cubicBezTo>
                  <a:pt x="226" y="83"/>
                  <a:pt x="224" y="82"/>
                  <a:pt x="222" y="83"/>
                </a:cubicBezTo>
                <a:close/>
                <a:moveTo>
                  <a:pt x="282" y="62"/>
                </a:moveTo>
                <a:cubicBezTo>
                  <a:pt x="284" y="63"/>
                  <a:pt x="288" y="62"/>
                  <a:pt x="290" y="62"/>
                </a:cubicBezTo>
                <a:cubicBezTo>
                  <a:pt x="290" y="61"/>
                  <a:pt x="292" y="63"/>
                  <a:pt x="293" y="62"/>
                </a:cubicBezTo>
                <a:cubicBezTo>
                  <a:pt x="288" y="62"/>
                  <a:pt x="286" y="61"/>
                  <a:pt x="282" y="62"/>
                </a:cubicBezTo>
                <a:close/>
                <a:moveTo>
                  <a:pt x="318" y="9"/>
                </a:moveTo>
                <a:cubicBezTo>
                  <a:pt x="318" y="8"/>
                  <a:pt x="318" y="9"/>
                  <a:pt x="317" y="9"/>
                </a:cubicBezTo>
                <a:cubicBezTo>
                  <a:pt x="314" y="8"/>
                  <a:pt x="308" y="10"/>
                  <a:pt x="305" y="9"/>
                </a:cubicBezTo>
                <a:cubicBezTo>
                  <a:pt x="305" y="10"/>
                  <a:pt x="303" y="8"/>
                  <a:pt x="303" y="9"/>
                </a:cubicBezTo>
                <a:cubicBezTo>
                  <a:pt x="308" y="10"/>
                  <a:pt x="314" y="10"/>
                  <a:pt x="319" y="10"/>
                </a:cubicBezTo>
                <a:cubicBezTo>
                  <a:pt x="319" y="9"/>
                  <a:pt x="317" y="10"/>
                  <a:pt x="318" y="9"/>
                </a:cubicBezTo>
                <a:close/>
                <a:moveTo>
                  <a:pt x="313" y="81"/>
                </a:moveTo>
                <a:cubicBezTo>
                  <a:pt x="313" y="82"/>
                  <a:pt x="313" y="82"/>
                  <a:pt x="312" y="82"/>
                </a:cubicBezTo>
                <a:cubicBezTo>
                  <a:pt x="313" y="82"/>
                  <a:pt x="312" y="81"/>
                  <a:pt x="312" y="82"/>
                </a:cubicBezTo>
                <a:cubicBezTo>
                  <a:pt x="313" y="82"/>
                  <a:pt x="312" y="83"/>
                  <a:pt x="312" y="83"/>
                </a:cubicBezTo>
                <a:cubicBezTo>
                  <a:pt x="315" y="83"/>
                  <a:pt x="315" y="83"/>
                  <a:pt x="315" y="83"/>
                </a:cubicBezTo>
                <a:cubicBezTo>
                  <a:pt x="314" y="83"/>
                  <a:pt x="315" y="82"/>
                  <a:pt x="314" y="81"/>
                </a:cubicBezTo>
                <a:cubicBezTo>
                  <a:pt x="314" y="82"/>
                  <a:pt x="313" y="81"/>
                  <a:pt x="313" y="81"/>
                </a:cubicBezTo>
                <a:close/>
                <a:moveTo>
                  <a:pt x="369" y="42"/>
                </a:moveTo>
                <a:cubicBezTo>
                  <a:pt x="369" y="42"/>
                  <a:pt x="369" y="42"/>
                  <a:pt x="369" y="42"/>
                </a:cubicBezTo>
                <a:cubicBezTo>
                  <a:pt x="369" y="42"/>
                  <a:pt x="369" y="41"/>
                  <a:pt x="369" y="42"/>
                </a:cubicBezTo>
                <a:cubicBezTo>
                  <a:pt x="369" y="42"/>
                  <a:pt x="369" y="42"/>
                  <a:pt x="369" y="42"/>
                </a:cubicBezTo>
                <a:cubicBezTo>
                  <a:pt x="369" y="42"/>
                  <a:pt x="368" y="42"/>
                  <a:pt x="368" y="41"/>
                </a:cubicBezTo>
                <a:cubicBezTo>
                  <a:pt x="367" y="41"/>
                  <a:pt x="364" y="41"/>
                  <a:pt x="362" y="41"/>
                </a:cubicBezTo>
                <a:cubicBezTo>
                  <a:pt x="365" y="42"/>
                  <a:pt x="367" y="42"/>
                  <a:pt x="369" y="42"/>
                </a:cubicBezTo>
                <a:close/>
                <a:moveTo>
                  <a:pt x="373" y="53"/>
                </a:moveTo>
                <a:cubicBezTo>
                  <a:pt x="374" y="53"/>
                  <a:pt x="376" y="54"/>
                  <a:pt x="377" y="53"/>
                </a:cubicBezTo>
                <a:cubicBezTo>
                  <a:pt x="375" y="53"/>
                  <a:pt x="374" y="52"/>
                  <a:pt x="373" y="53"/>
                </a:cubicBezTo>
                <a:close/>
                <a:moveTo>
                  <a:pt x="332" y="56"/>
                </a:moveTo>
                <a:cubicBezTo>
                  <a:pt x="329" y="56"/>
                  <a:pt x="326" y="56"/>
                  <a:pt x="324" y="57"/>
                </a:cubicBezTo>
                <a:cubicBezTo>
                  <a:pt x="327" y="56"/>
                  <a:pt x="330" y="57"/>
                  <a:pt x="332" y="56"/>
                </a:cubicBezTo>
                <a:close/>
                <a:moveTo>
                  <a:pt x="427" y="17"/>
                </a:moveTo>
                <a:cubicBezTo>
                  <a:pt x="426" y="16"/>
                  <a:pt x="425" y="16"/>
                  <a:pt x="424" y="16"/>
                </a:cubicBezTo>
                <a:cubicBezTo>
                  <a:pt x="418" y="16"/>
                  <a:pt x="410" y="16"/>
                  <a:pt x="404" y="15"/>
                </a:cubicBezTo>
                <a:cubicBezTo>
                  <a:pt x="404" y="14"/>
                  <a:pt x="404" y="13"/>
                  <a:pt x="404" y="12"/>
                </a:cubicBezTo>
                <a:cubicBezTo>
                  <a:pt x="403" y="12"/>
                  <a:pt x="402" y="12"/>
                  <a:pt x="401" y="12"/>
                </a:cubicBezTo>
                <a:cubicBezTo>
                  <a:pt x="397" y="13"/>
                  <a:pt x="391" y="12"/>
                  <a:pt x="387" y="12"/>
                </a:cubicBezTo>
                <a:cubicBezTo>
                  <a:pt x="386" y="12"/>
                  <a:pt x="384" y="11"/>
                  <a:pt x="384" y="12"/>
                </a:cubicBezTo>
                <a:cubicBezTo>
                  <a:pt x="385" y="13"/>
                  <a:pt x="389" y="12"/>
                  <a:pt x="391" y="12"/>
                </a:cubicBezTo>
                <a:cubicBezTo>
                  <a:pt x="393" y="12"/>
                  <a:pt x="395" y="12"/>
                  <a:pt x="396" y="14"/>
                </a:cubicBezTo>
                <a:cubicBezTo>
                  <a:pt x="392" y="14"/>
                  <a:pt x="387" y="13"/>
                  <a:pt x="383" y="13"/>
                </a:cubicBezTo>
                <a:cubicBezTo>
                  <a:pt x="378" y="13"/>
                  <a:pt x="373" y="13"/>
                  <a:pt x="369" y="12"/>
                </a:cubicBezTo>
                <a:cubicBezTo>
                  <a:pt x="369" y="12"/>
                  <a:pt x="369" y="12"/>
                  <a:pt x="369" y="12"/>
                </a:cubicBezTo>
                <a:cubicBezTo>
                  <a:pt x="372" y="14"/>
                  <a:pt x="376" y="13"/>
                  <a:pt x="379" y="15"/>
                </a:cubicBezTo>
                <a:cubicBezTo>
                  <a:pt x="378" y="15"/>
                  <a:pt x="375" y="14"/>
                  <a:pt x="374" y="15"/>
                </a:cubicBezTo>
                <a:cubicBezTo>
                  <a:pt x="376" y="16"/>
                  <a:pt x="378" y="15"/>
                  <a:pt x="379" y="17"/>
                </a:cubicBezTo>
                <a:cubicBezTo>
                  <a:pt x="377" y="18"/>
                  <a:pt x="375" y="16"/>
                  <a:pt x="373" y="16"/>
                </a:cubicBezTo>
                <a:cubicBezTo>
                  <a:pt x="373" y="16"/>
                  <a:pt x="373" y="17"/>
                  <a:pt x="373" y="17"/>
                </a:cubicBezTo>
                <a:cubicBezTo>
                  <a:pt x="376" y="17"/>
                  <a:pt x="380" y="18"/>
                  <a:pt x="383" y="19"/>
                </a:cubicBezTo>
                <a:cubicBezTo>
                  <a:pt x="383" y="19"/>
                  <a:pt x="383" y="20"/>
                  <a:pt x="384" y="20"/>
                </a:cubicBezTo>
                <a:cubicBezTo>
                  <a:pt x="385" y="19"/>
                  <a:pt x="383" y="19"/>
                  <a:pt x="383" y="19"/>
                </a:cubicBezTo>
                <a:cubicBezTo>
                  <a:pt x="386" y="17"/>
                  <a:pt x="388" y="16"/>
                  <a:pt x="391" y="16"/>
                </a:cubicBezTo>
                <a:cubicBezTo>
                  <a:pt x="397" y="15"/>
                  <a:pt x="403" y="16"/>
                  <a:pt x="408" y="16"/>
                </a:cubicBezTo>
                <a:cubicBezTo>
                  <a:pt x="414" y="17"/>
                  <a:pt x="420" y="17"/>
                  <a:pt x="427" y="17"/>
                </a:cubicBezTo>
                <a:close/>
                <a:moveTo>
                  <a:pt x="381" y="15"/>
                </a:moveTo>
                <a:cubicBezTo>
                  <a:pt x="382" y="14"/>
                  <a:pt x="384" y="15"/>
                  <a:pt x="386" y="15"/>
                </a:cubicBezTo>
                <a:cubicBezTo>
                  <a:pt x="385" y="17"/>
                  <a:pt x="382" y="16"/>
                  <a:pt x="381" y="15"/>
                </a:cubicBezTo>
                <a:close/>
              </a:path>
            </a:pathLst>
          </a:custGeom>
          <a:solidFill>
            <a:srgbClr val="73737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pic>
        <p:nvPicPr>
          <p:cNvPr id="44" name="图片 43"/>
          <p:cNvPicPr>
            <a:picLocks noChangeAspect="1"/>
          </p:cNvPicPr>
          <p:nvPr/>
        </p:nvPicPr>
        <p:blipFill>
          <a:blip r:embed="rId6" cstate="email"/>
          <a:stretch>
            <a:fillRect/>
          </a:stretch>
        </p:blipFill>
        <p:spPr>
          <a:xfrm rot="20275633" flipH="1">
            <a:off x="2375026" y="4772818"/>
            <a:ext cx="881224" cy="881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random/>
      </p:transition>
    </mc:Choice>
    <mc:Fallback>
      <p:transition spd="slow">
        <p:random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15" descr="07.png"/>
          <p:cNvPicPr>
            <a:picLocks noChangeAspect="1" noChangeArrowheads="1"/>
          </p:cNvPicPr>
          <p:nvPr/>
        </p:nvPicPr>
        <p:blipFill>
          <a:blip r:embed="rId1" cstate="email"/>
          <a:srcRect/>
          <a:stretch>
            <a:fillRect/>
          </a:stretch>
        </p:blipFill>
        <p:spPr bwMode="auto">
          <a:xfrm>
            <a:off x="5807075" y="62986"/>
            <a:ext cx="6384925" cy="398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" name="图片 4" descr="02.png"/>
          <p:cNvPicPr>
            <a:picLocks noChangeAspect="1" noChangeArrowheads="1"/>
          </p:cNvPicPr>
          <p:nvPr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3048000" y="6330950"/>
            <a:ext cx="9144000" cy="52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 cstate="email"/>
          <a:srcRect/>
          <a:stretch>
            <a:fillRect/>
          </a:stretch>
        </p:blipFill>
        <p:spPr>
          <a:xfrm>
            <a:off x="0" y="30481"/>
            <a:ext cx="4320461" cy="435864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 cstate="email"/>
          <a:stretch>
            <a:fillRect/>
          </a:stretch>
        </p:blipFill>
        <p:spPr>
          <a:xfrm>
            <a:off x="3858785" y="2094129"/>
            <a:ext cx="5029636" cy="192650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15" descr="07.png"/>
          <p:cNvPicPr>
            <a:picLocks noChangeAspect="1" noChangeArrowheads="1"/>
          </p:cNvPicPr>
          <p:nvPr/>
        </p:nvPicPr>
        <p:blipFill>
          <a:blip r:embed="rId1" cstate="email"/>
          <a:srcRect/>
          <a:stretch>
            <a:fillRect/>
          </a:stretch>
        </p:blipFill>
        <p:spPr bwMode="auto">
          <a:xfrm>
            <a:off x="5807075" y="62986"/>
            <a:ext cx="6384925" cy="398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矩形 9"/>
          <p:cNvSpPr/>
          <p:nvPr/>
        </p:nvSpPr>
        <p:spPr>
          <a:xfrm>
            <a:off x="1759285" y="1265412"/>
            <a:ext cx="9592928" cy="9787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2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青天有月来几时，我今停杯一问之人攀明月不可得，月行却与人相随皎如飞镜临丹阙，绿烟灭尽清辉发但见宵从海上来，宁知晓向云间没白兔捣药秋复春，嫦娥孤栖与谁邻今人不见古时月，今月曾经照古人古人今人若流水，共看明月皆如此唯愿当歌对酒时，月光长照金樽里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070582" y="1029883"/>
            <a:ext cx="8457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" dirty="0">
                <a:solidFill>
                  <a:srgbClr val="C80000"/>
                </a:solidFill>
                <a:cs typeface="+mn-ea"/>
                <a:sym typeface="+mn-lt"/>
              </a:rPr>
              <a:t>1</a:t>
            </a:r>
            <a:r>
              <a:rPr lang="en-US" altLang="zh-CN" sz="7200" dirty="0">
                <a:solidFill>
                  <a:srgbClr val="A20000"/>
                </a:solidFill>
                <a:cs typeface="+mn-ea"/>
                <a:sym typeface="+mn-lt"/>
              </a:rPr>
              <a:t> </a:t>
            </a:r>
            <a:endParaRPr lang="zh-CN" altLang="en-US" sz="7200" dirty="0">
              <a:solidFill>
                <a:srgbClr val="A20000"/>
              </a:solidFill>
              <a:cs typeface="+mn-ea"/>
              <a:sym typeface="+mn-lt"/>
            </a:endParaRPr>
          </a:p>
        </p:txBody>
      </p:sp>
      <p:sp>
        <p:nvSpPr>
          <p:cNvPr id="13" name="Freeform 336"/>
          <p:cNvSpPr>
            <a:spLocks noEditPoints="1"/>
          </p:cNvSpPr>
          <p:nvPr/>
        </p:nvSpPr>
        <p:spPr bwMode="auto">
          <a:xfrm>
            <a:off x="866283" y="1266007"/>
            <a:ext cx="778840" cy="923089"/>
          </a:xfrm>
          <a:custGeom>
            <a:avLst/>
            <a:gdLst>
              <a:gd name="T0" fmla="*/ 69 w 277"/>
              <a:gd name="T1" fmla="*/ 63 h 275"/>
              <a:gd name="T2" fmla="*/ 75 w 277"/>
              <a:gd name="T3" fmla="*/ 67 h 275"/>
              <a:gd name="T4" fmla="*/ 52 w 277"/>
              <a:gd name="T5" fmla="*/ 100 h 275"/>
              <a:gd name="T6" fmla="*/ 48 w 277"/>
              <a:gd name="T7" fmla="*/ 120 h 275"/>
              <a:gd name="T8" fmla="*/ 52 w 277"/>
              <a:gd name="T9" fmla="*/ 148 h 275"/>
              <a:gd name="T10" fmla="*/ 63 w 277"/>
              <a:gd name="T11" fmla="*/ 175 h 275"/>
              <a:gd name="T12" fmla="*/ 70 w 277"/>
              <a:gd name="T13" fmla="*/ 187 h 275"/>
              <a:gd name="T14" fmla="*/ 70 w 277"/>
              <a:gd name="T15" fmla="*/ 195 h 275"/>
              <a:gd name="T16" fmla="*/ 53 w 277"/>
              <a:gd name="T17" fmla="*/ 185 h 275"/>
              <a:gd name="T18" fmla="*/ 52 w 277"/>
              <a:gd name="T19" fmla="*/ 188 h 275"/>
              <a:gd name="T20" fmla="*/ 89 w 277"/>
              <a:gd name="T21" fmla="*/ 215 h 275"/>
              <a:gd name="T22" fmla="*/ 126 w 277"/>
              <a:gd name="T23" fmla="*/ 250 h 275"/>
              <a:gd name="T24" fmla="*/ 93 w 277"/>
              <a:gd name="T25" fmla="*/ 266 h 275"/>
              <a:gd name="T26" fmla="*/ 3 w 277"/>
              <a:gd name="T27" fmla="*/ 166 h 275"/>
              <a:gd name="T28" fmla="*/ 12 w 277"/>
              <a:gd name="T29" fmla="*/ 183 h 275"/>
              <a:gd name="T30" fmla="*/ 9 w 277"/>
              <a:gd name="T31" fmla="*/ 101 h 275"/>
              <a:gd name="T32" fmla="*/ 20 w 277"/>
              <a:gd name="T33" fmla="*/ 76 h 275"/>
              <a:gd name="T34" fmla="*/ 23 w 277"/>
              <a:gd name="T35" fmla="*/ 85 h 275"/>
              <a:gd name="T36" fmla="*/ 29 w 277"/>
              <a:gd name="T37" fmla="*/ 78 h 275"/>
              <a:gd name="T38" fmla="*/ 37 w 277"/>
              <a:gd name="T39" fmla="*/ 73 h 275"/>
              <a:gd name="T40" fmla="*/ 29 w 277"/>
              <a:gd name="T41" fmla="*/ 103 h 275"/>
              <a:gd name="T42" fmla="*/ 50 w 277"/>
              <a:gd name="T43" fmla="*/ 68 h 275"/>
              <a:gd name="T44" fmla="*/ 84 w 277"/>
              <a:gd name="T45" fmla="*/ 38 h 275"/>
              <a:gd name="T46" fmla="*/ 166 w 277"/>
              <a:gd name="T47" fmla="*/ 21 h 275"/>
              <a:gd name="T48" fmla="*/ 229 w 277"/>
              <a:gd name="T49" fmla="*/ 55 h 275"/>
              <a:gd name="T50" fmla="*/ 230 w 277"/>
              <a:gd name="T51" fmla="*/ 52 h 275"/>
              <a:gd name="T52" fmla="*/ 200 w 277"/>
              <a:gd name="T53" fmla="*/ 25 h 275"/>
              <a:gd name="T54" fmla="*/ 224 w 277"/>
              <a:gd name="T55" fmla="*/ 37 h 275"/>
              <a:gd name="T56" fmla="*/ 223 w 277"/>
              <a:gd name="T57" fmla="*/ 33 h 275"/>
              <a:gd name="T58" fmla="*/ 251 w 277"/>
              <a:gd name="T59" fmla="*/ 59 h 275"/>
              <a:gd name="T60" fmla="*/ 270 w 277"/>
              <a:gd name="T61" fmla="*/ 177 h 275"/>
              <a:gd name="T62" fmla="*/ 260 w 277"/>
              <a:gd name="T63" fmla="*/ 207 h 275"/>
              <a:gd name="T64" fmla="*/ 232 w 277"/>
              <a:gd name="T65" fmla="*/ 245 h 275"/>
              <a:gd name="T66" fmla="*/ 201 w 277"/>
              <a:gd name="T67" fmla="*/ 264 h 275"/>
              <a:gd name="T68" fmla="*/ 183 w 277"/>
              <a:gd name="T69" fmla="*/ 269 h 275"/>
              <a:gd name="T70" fmla="*/ 202 w 277"/>
              <a:gd name="T71" fmla="*/ 258 h 275"/>
              <a:gd name="T72" fmla="*/ 200 w 277"/>
              <a:gd name="T73" fmla="*/ 258 h 275"/>
              <a:gd name="T74" fmla="*/ 242 w 277"/>
              <a:gd name="T75" fmla="*/ 215 h 275"/>
              <a:gd name="T76" fmla="*/ 217 w 277"/>
              <a:gd name="T77" fmla="*/ 237 h 275"/>
              <a:gd name="T78" fmla="*/ 177 w 277"/>
              <a:gd name="T79" fmla="*/ 260 h 275"/>
              <a:gd name="T80" fmla="*/ 175 w 277"/>
              <a:gd name="T81" fmla="*/ 257 h 275"/>
              <a:gd name="T82" fmla="*/ 165 w 277"/>
              <a:gd name="T83" fmla="*/ 258 h 275"/>
              <a:gd name="T84" fmla="*/ 197 w 277"/>
              <a:gd name="T85" fmla="*/ 235 h 275"/>
              <a:gd name="T86" fmla="*/ 199 w 277"/>
              <a:gd name="T87" fmla="*/ 228 h 275"/>
              <a:gd name="T88" fmla="*/ 177 w 277"/>
              <a:gd name="T89" fmla="*/ 240 h 275"/>
              <a:gd name="T90" fmla="*/ 195 w 277"/>
              <a:gd name="T91" fmla="*/ 222 h 275"/>
              <a:gd name="T92" fmla="*/ 172 w 277"/>
              <a:gd name="T93" fmla="*/ 235 h 275"/>
              <a:gd name="T94" fmla="*/ 191 w 277"/>
              <a:gd name="T95" fmla="*/ 218 h 275"/>
              <a:gd name="T96" fmla="*/ 230 w 277"/>
              <a:gd name="T97" fmla="*/ 152 h 275"/>
              <a:gd name="T98" fmla="*/ 196 w 277"/>
              <a:gd name="T99" fmla="*/ 58 h 275"/>
              <a:gd name="T100" fmla="*/ 123 w 277"/>
              <a:gd name="T101" fmla="*/ 47 h 275"/>
              <a:gd name="T102" fmla="*/ 77 w 277"/>
              <a:gd name="T103" fmla="*/ 75 h 275"/>
              <a:gd name="T104" fmla="*/ 65 w 277"/>
              <a:gd name="T105" fmla="*/ 95 h 275"/>
              <a:gd name="T106" fmla="*/ 57 w 277"/>
              <a:gd name="T107" fmla="*/ 112 h 275"/>
              <a:gd name="T108" fmla="*/ 100 w 277"/>
              <a:gd name="T109" fmla="*/ 56 h 275"/>
              <a:gd name="T110" fmla="*/ 133 w 277"/>
              <a:gd name="T111" fmla="*/ 39 h 275"/>
              <a:gd name="T112" fmla="*/ 103 w 277"/>
              <a:gd name="T113" fmla="*/ 42 h 275"/>
              <a:gd name="T114" fmla="*/ 114 w 277"/>
              <a:gd name="T115" fmla="*/ 30 h 275"/>
              <a:gd name="T116" fmla="*/ 59 w 277"/>
              <a:gd name="T117" fmla="*/ 73 h 275"/>
              <a:gd name="T118" fmla="*/ 42 w 277"/>
              <a:gd name="T119" fmla="*/ 45 h 275"/>
              <a:gd name="T120" fmla="*/ 49 w 277"/>
              <a:gd name="T121" fmla="*/ 50 h 275"/>
              <a:gd name="T122" fmla="*/ 59 w 277"/>
              <a:gd name="T123" fmla="*/ 39 h 275"/>
              <a:gd name="T124" fmla="*/ 157 w 277"/>
              <a:gd name="T125" fmla="*/ 3 h 2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77" h="275">
                <a:moveTo>
                  <a:pt x="58" y="75"/>
                </a:moveTo>
                <a:cubicBezTo>
                  <a:pt x="58" y="74"/>
                  <a:pt x="58" y="74"/>
                  <a:pt x="58" y="74"/>
                </a:cubicBezTo>
                <a:cubicBezTo>
                  <a:pt x="58" y="74"/>
                  <a:pt x="59" y="74"/>
                  <a:pt x="59" y="74"/>
                </a:cubicBezTo>
                <a:cubicBezTo>
                  <a:pt x="61" y="72"/>
                  <a:pt x="61" y="72"/>
                  <a:pt x="61" y="72"/>
                </a:cubicBezTo>
                <a:cubicBezTo>
                  <a:pt x="61" y="72"/>
                  <a:pt x="61" y="72"/>
                  <a:pt x="62" y="71"/>
                </a:cubicBezTo>
                <a:cubicBezTo>
                  <a:pt x="61" y="73"/>
                  <a:pt x="62" y="72"/>
                  <a:pt x="61" y="73"/>
                </a:cubicBezTo>
                <a:cubicBezTo>
                  <a:pt x="60" y="75"/>
                  <a:pt x="59" y="76"/>
                  <a:pt x="57" y="78"/>
                </a:cubicBezTo>
                <a:cubicBezTo>
                  <a:pt x="55" y="80"/>
                  <a:pt x="55" y="81"/>
                  <a:pt x="54" y="84"/>
                </a:cubicBezTo>
                <a:cubicBezTo>
                  <a:pt x="53" y="85"/>
                  <a:pt x="53" y="83"/>
                  <a:pt x="53" y="86"/>
                </a:cubicBezTo>
                <a:cubicBezTo>
                  <a:pt x="55" y="85"/>
                  <a:pt x="54" y="84"/>
                  <a:pt x="55" y="83"/>
                </a:cubicBezTo>
                <a:cubicBezTo>
                  <a:pt x="56" y="81"/>
                  <a:pt x="58" y="79"/>
                  <a:pt x="60" y="76"/>
                </a:cubicBezTo>
                <a:cubicBezTo>
                  <a:pt x="60" y="75"/>
                  <a:pt x="61" y="75"/>
                  <a:pt x="62" y="74"/>
                </a:cubicBezTo>
                <a:cubicBezTo>
                  <a:pt x="63" y="72"/>
                  <a:pt x="64" y="69"/>
                  <a:pt x="65" y="67"/>
                </a:cubicBezTo>
                <a:cubicBezTo>
                  <a:pt x="67" y="66"/>
                  <a:pt x="68" y="65"/>
                  <a:pt x="69" y="63"/>
                </a:cubicBezTo>
                <a:cubicBezTo>
                  <a:pt x="70" y="61"/>
                  <a:pt x="71" y="61"/>
                  <a:pt x="73" y="59"/>
                </a:cubicBezTo>
                <a:cubicBezTo>
                  <a:pt x="74" y="59"/>
                  <a:pt x="74" y="58"/>
                  <a:pt x="75" y="57"/>
                </a:cubicBezTo>
                <a:cubicBezTo>
                  <a:pt x="76" y="56"/>
                  <a:pt x="78" y="56"/>
                  <a:pt x="79" y="54"/>
                </a:cubicBezTo>
                <a:cubicBezTo>
                  <a:pt x="79" y="53"/>
                  <a:pt x="79" y="52"/>
                  <a:pt x="80" y="52"/>
                </a:cubicBezTo>
                <a:cubicBezTo>
                  <a:pt x="80" y="54"/>
                  <a:pt x="80" y="52"/>
                  <a:pt x="80" y="55"/>
                </a:cubicBezTo>
                <a:cubicBezTo>
                  <a:pt x="81" y="54"/>
                  <a:pt x="81" y="54"/>
                  <a:pt x="82" y="53"/>
                </a:cubicBezTo>
                <a:cubicBezTo>
                  <a:pt x="82" y="52"/>
                  <a:pt x="82" y="52"/>
                  <a:pt x="82" y="52"/>
                </a:cubicBezTo>
                <a:cubicBezTo>
                  <a:pt x="83" y="51"/>
                  <a:pt x="83" y="51"/>
                  <a:pt x="83" y="51"/>
                </a:cubicBezTo>
                <a:cubicBezTo>
                  <a:pt x="84" y="52"/>
                  <a:pt x="82" y="55"/>
                  <a:pt x="81" y="56"/>
                </a:cubicBezTo>
                <a:cubicBezTo>
                  <a:pt x="79" y="59"/>
                  <a:pt x="78" y="59"/>
                  <a:pt x="78" y="61"/>
                </a:cubicBezTo>
                <a:cubicBezTo>
                  <a:pt x="81" y="61"/>
                  <a:pt x="78" y="59"/>
                  <a:pt x="84" y="57"/>
                </a:cubicBezTo>
                <a:cubicBezTo>
                  <a:pt x="84" y="58"/>
                  <a:pt x="84" y="58"/>
                  <a:pt x="83" y="59"/>
                </a:cubicBezTo>
                <a:cubicBezTo>
                  <a:pt x="80" y="61"/>
                  <a:pt x="80" y="62"/>
                  <a:pt x="79" y="66"/>
                </a:cubicBezTo>
                <a:cubicBezTo>
                  <a:pt x="76" y="66"/>
                  <a:pt x="76" y="66"/>
                  <a:pt x="75" y="67"/>
                </a:cubicBezTo>
                <a:cubicBezTo>
                  <a:pt x="73" y="70"/>
                  <a:pt x="74" y="69"/>
                  <a:pt x="74" y="71"/>
                </a:cubicBezTo>
                <a:cubicBezTo>
                  <a:pt x="72" y="71"/>
                  <a:pt x="74" y="70"/>
                  <a:pt x="71" y="71"/>
                </a:cubicBezTo>
                <a:cubicBezTo>
                  <a:pt x="71" y="73"/>
                  <a:pt x="71" y="73"/>
                  <a:pt x="71" y="74"/>
                </a:cubicBezTo>
                <a:cubicBezTo>
                  <a:pt x="71" y="74"/>
                  <a:pt x="71" y="73"/>
                  <a:pt x="70" y="73"/>
                </a:cubicBezTo>
                <a:cubicBezTo>
                  <a:pt x="67" y="78"/>
                  <a:pt x="67" y="78"/>
                  <a:pt x="67" y="78"/>
                </a:cubicBezTo>
                <a:cubicBezTo>
                  <a:pt x="67" y="80"/>
                  <a:pt x="65" y="83"/>
                  <a:pt x="63" y="85"/>
                </a:cubicBezTo>
                <a:cubicBezTo>
                  <a:pt x="62" y="87"/>
                  <a:pt x="62" y="86"/>
                  <a:pt x="62" y="88"/>
                </a:cubicBezTo>
                <a:cubicBezTo>
                  <a:pt x="62" y="88"/>
                  <a:pt x="61" y="90"/>
                  <a:pt x="60" y="90"/>
                </a:cubicBezTo>
                <a:cubicBezTo>
                  <a:pt x="59" y="91"/>
                  <a:pt x="60" y="89"/>
                  <a:pt x="59" y="88"/>
                </a:cubicBezTo>
                <a:cubicBezTo>
                  <a:pt x="58" y="89"/>
                  <a:pt x="58" y="90"/>
                  <a:pt x="57" y="91"/>
                </a:cubicBezTo>
                <a:cubicBezTo>
                  <a:pt x="56" y="94"/>
                  <a:pt x="57" y="93"/>
                  <a:pt x="56" y="95"/>
                </a:cubicBezTo>
                <a:cubicBezTo>
                  <a:pt x="55" y="98"/>
                  <a:pt x="55" y="98"/>
                  <a:pt x="55" y="98"/>
                </a:cubicBezTo>
                <a:cubicBezTo>
                  <a:pt x="55" y="97"/>
                  <a:pt x="55" y="97"/>
                  <a:pt x="54" y="97"/>
                </a:cubicBezTo>
                <a:cubicBezTo>
                  <a:pt x="53" y="99"/>
                  <a:pt x="53" y="101"/>
                  <a:pt x="52" y="100"/>
                </a:cubicBezTo>
                <a:cubicBezTo>
                  <a:pt x="52" y="100"/>
                  <a:pt x="52" y="100"/>
                  <a:pt x="52" y="100"/>
                </a:cubicBezTo>
                <a:cubicBezTo>
                  <a:pt x="52" y="100"/>
                  <a:pt x="52" y="100"/>
                  <a:pt x="52" y="100"/>
                </a:cubicBezTo>
                <a:cubicBezTo>
                  <a:pt x="51" y="102"/>
                  <a:pt x="51" y="102"/>
                  <a:pt x="51" y="102"/>
                </a:cubicBezTo>
                <a:cubicBezTo>
                  <a:pt x="53" y="103"/>
                  <a:pt x="52" y="102"/>
                  <a:pt x="53" y="103"/>
                </a:cubicBezTo>
                <a:cubicBezTo>
                  <a:pt x="53" y="105"/>
                  <a:pt x="53" y="104"/>
                  <a:pt x="52" y="104"/>
                </a:cubicBezTo>
                <a:cubicBezTo>
                  <a:pt x="52" y="105"/>
                  <a:pt x="52" y="105"/>
                  <a:pt x="52" y="106"/>
                </a:cubicBezTo>
                <a:cubicBezTo>
                  <a:pt x="51" y="106"/>
                  <a:pt x="51" y="104"/>
                  <a:pt x="51" y="103"/>
                </a:cubicBezTo>
                <a:cubicBezTo>
                  <a:pt x="51" y="104"/>
                  <a:pt x="51" y="104"/>
                  <a:pt x="51" y="105"/>
                </a:cubicBezTo>
                <a:cubicBezTo>
                  <a:pt x="50" y="106"/>
                  <a:pt x="50" y="111"/>
                  <a:pt x="49" y="112"/>
                </a:cubicBezTo>
                <a:cubicBezTo>
                  <a:pt x="49" y="113"/>
                  <a:pt x="47" y="114"/>
                  <a:pt x="47" y="116"/>
                </a:cubicBezTo>
                <a:cubicBezTo>
                  <a:pt x="48" y="115"/>
                  <a:pt x="48" y="115"/>
                  <a:pt x="49" y="116"/>
                </a:cubicBezTo>
                <a:cubicBezTo>
                  <a:pt x="49" y="116"/>
                  <a:pt x="49" y="116"/>
                  <a:pt x="48" y="117"/>
                </a:cubicBezTo>
                <a:cubicBezTo>
                  <a:pt x="48" y="118"/>
                  <a:pt x="50" y="120"/>
                  <a:pt x="47" y="122"/>
                </a:cubicBezTo>
                <a:cubicBezTo>
                  <a:pt x="47" y="119"/>
                  <a:pt x="47" y="122"/>
                  <a:pt x="48" y="120"/>
                </a:cubicBezTo>
                <a:cubicBezTo>
                  <a:pt x="48" y="119"/>
                  <a:pt x="48" y="119"/>
                  <a:pt x="48" y="118"/>
                </a:cubicBezTo>
                <a:cubicBezTo>
                  <a:pt x="46" y="119"/>
                  <a:pt x="47" y="119"/>
                  <a:pt x="46" y="121"/>
                </a:cubicBezTo>
                <a:cubicBezTo>
                  <a:pt x="46" y="121"/>
                  <a:pt x="46" y="123"/>
                  <a:pt x="46" y="123"/>
                </a:cubicBezTo>
                <a:cubicBezTo>
                  <a:pt x="47" y="121"/>
                  <a:pt x="46" y="124"/>
                  <a:pt x="48" y="124"/>
                </a:cubicBezTo>
                <a:cubicBezTo>
                  <a:pt x="49" y="123"/>
                  <a:pt x="48" y="123"/>
                  <a:pt x="49" y="122"/>
                </a:cubicBezTo>
                <a:cubicBezTo>
                  <a:pt x="49" y="121"/>
                  <a:pt x="48" y="121"/>
                  <a:pt x="49" y="121"/>
                </a:cubicBezTo>
                <a:cubicBezTo>
                  <a:pt x="50" y="122"/>
                  <a:pt x="50" y="121"/>
                  <a:pt x="50" y="122"/>
                </a:cubicBezTo>
                <a:cubicBezTo>
                  <a:pt x="50" y="124"/>
                  <a:pt x="50" y="124"/>
                  <a:pt x="50" y="124"/>
                </a:cubicBezTo>
                <a:cubicBezTo>
                  <a:pt x="50" y="124"/>
                  <a:pt x="50" y="124"/>
                  <a:pt x="51" y="123"/>
                </a:cubicBezTo>
                <a:cubicBezTo>
                  <a:pt x="51" y="123"/>
                  <a:pt x="50" y="123"/>
                  <a:pt x="51" y="123"/>
                </a:cubicBezTo>
                <a:cubicBezTo>
                  <a:pt x="51" y="125"/>
                  <a:pt x="50" y="129"/>
                  <a:pt x="51" y="131"/>
                </a:cubicBezTo>
                <a:cubicBezTo>
                  <a:pt x="52" y="133"/>
                  <a:pt x="51" y="137"/>
                  <a:pt x="51" y="139"/>
                </a:cubicBezTo>
                <a:cubicBezTo>
                  <a:pt x="51" y="141"/>
                  <a:pt x="52" y="142"/>
                  <a:pt x="52" y="143"/>
                </a:cubicBezTo>
                <a:cubicBezTo>
                  <a:pt x="52" y="145"/>
                  <a:pt x="52" y="146"/>
                  <a:pt x="52" y="148"/>
                </a:cubicBezTo>
                <a:cubicBezTo>
                  <a:pt x="53" y="149"/>
                  <a:pt x="54" y="151"/>
                  <a:pt x="54" y="153"/>
                </a:cubicBezTo>
                <a:cubicBezTo>
                  <a:pt x="54" y="154"/>
                  <a:pt x="54" y="154"/>
                  <a:pt x="53" y="154"/>
                </a:cubicBezTo>
                <a:cubicBezTo>
                  <a:pt x="53" y="152"/>
                  <a:pt x="53" y="152"/>
                  <a:pt x="53" y="152"/>
                </a:cubicBezTo>
                <a:cubicBezTo>
                  <a:pt x="52" y="150"/>
                  <a:pt x="51" y="148"/>
                  <a:pt x="51" y="146"/>
                </a:cubicBezTo>
                <a:cubicBezTo>
                  <a:pt x="51" y="143"/>
                  <a:pt x="50" y="142"/>
                  <a:pt x="50" y="140"/>
                </a:cubicBezTo>
                <a:cubicBezTo>
                  <a:pt x="49" y="139"/>
                  <a:pt x="50" y="139"/>
                  <a:pt x="49" y="138"/>
                </a:cubicBezTo>
                <a:cubicBezTo>
                  <a:pt x="48" y="140"/>
                  <a:pt x="49" y="143"/>
                  <a:pt x="49" y="145"/>
                </a:cubicBezTo>
                <a:cubicBezTo>
                  <a:pt x="50" y="148"/>
                  <a:pt x="50" y="152"/>
                  <a:pt x="51" y="155"/>
                </a:cubicBezTo>
                <a:cubicBezTo>
                  <a:pt x="51" y="156"/>
                  <a:pt x="51" y="156"/>
                  <a:pt x="51" y="156"/>
                </a:cubicBezTo>
                <a:cubicBezTo>
                  <a:pt x="52" y="157"/>
                  <a:pt x="52" y="160"/>
                  <a:pt x="53" y="161"/>
                </a:cubicBezTo>
                <a:cubicBezTo>
                  <a:pt x="57" y="168"/>
                  <a:pt x="57" y="168"/>
                  <a:pt x="57" y="168"/>
                </a:cubicBezTo>
                <a:cubicBezTo>
                  <a:pt x="58" y="171"/>
                  <a:pt x="62" y="176"/>
                  <a:pt x="64" y="178"/>
                </a:cubicBezTo>
                <a:cubicBezTo>
                  <a:pt x="64" y="177"/>
                  <a:pt x="64" y="179"/>
                  <a:pt x="64" y="177"/>
                </a:cubicBezTo>
                <a:cubicBezTo>
                  <a:pt x="64" y="176"/>
                  <a:pt x="64" y="176"/>
                  <a:pt x="63" y="175"/>
                </a:cubicBezTo>
                <a:cubicBezTo>
                  <a:pt x="62" y="174"/>
                  <a:pt x="61" y="173"/>
                  <a:pt x="62" y="172"/>
                </a:cubicBezTo>
                <a:cubicBezTo>
                  <a:pt x="63" y="173"/>
                  <a:pt x="67" y="179"/>
                  <a:pt x="67" y="179"/>
                </a:cubicBezTo>
                <a:cubicBezTo>
                  <a:pt x="66" y="179"/>
                  <a:pt x="66" y="178"/>
                  <a:pt x="65" y="178"/>
                </a:cubicBezTo>
                <a:cubicBezTo>
                  <a:pt x="64" y="178"/>
                  <a:pt x="65" y="178"/>
                  <a:pt x="64" y="178"/>
                </a:cubicBezTo>
                <a:cubicBezTo>
                  <a:pt x="64" y="178"/>
                  <a:pt x="63" y="179"/>
                  <a:pt x="63" y="179"/>
                </a:cubicBezTo>
                <a:cubicBezTo>
                  <a:pt x="63" y="179"/>
                  <a:pt x="63" y="179"/>
                  <a:pt x="63" y="179"/>
                </a:cubicBezTo>
                <a:cubicBezTo>
                  <a:pt x="63" y="179"/>
                  <a:pt x="63" y="179"/>
                  <a:pt x="63" y="179"/>
                </a:cubicBezTo>
                <a:cubicBezTo>
                  <a:pt x="64" y="181"/>
                  <a:pt x="64" y="179"/>
                  <a:pt x="66" y="181"/>
                </a:cubicBezTo>
                <a:cubicBezTo>
                  <a:pt x="67" y="183"/>
                  <a:pt x="67" y="183"/>
                  <a:pt x="69" y="186"/>
                </a:cubicBezTo>
                <a:cubicBezTo>
                  <a:pt x="73" y="189"/>
                  <a:pt x="73" y="189"/>
                  <a:pt x="73" y="189"/>
                </a:cubicBezTo>
                <a:cubicBezTo>
                  <a:pt x="74" y="190"/>
                  <a:pt x="74" y="189"/>
                  <a:pt x="74" y="191"/>
                </a:cubicBezTo>
                <a:cubicBezTo>
                  <a:pt x="72" y="190"/>
                  <a:pt x="74" y="191"/>
                  <a:pt x="73" y="190"/>
                </a:cubicBezTo>
                <a:cubicBezTo>
                  <a:pt x="73" y="190"/>
                  <a:pt x="73" y="190"/>
                  <a:pt x="73" y="190"/>
                </a:cubicBezTo>
                <a:cubicBezTo>
                  <a:pt x="70" y="187"/>
                  <a:pt x="70" y="187"/>
                  <a:pt x="70" y="187"/>
                </a:cubicBezTo>
                <a:cubicBezTo>
                  <a:pt x="70" y="187"/>
                  <a:pt x="69" y="186"/>
                  <a:pt x="69" y="186"/>
                </a:cubicBezTo>
                <a:cubicBezTo>
                  <a:pt x="68" y="185"/>
                  <a:pt x="65" y="183"/>
                  <a:pt x="65" y="181"/>
                </a:cubicBezTo>
                <a:cubicBezTo>
                  <a:pt x="63" y="182"/>
                  <a:pt x="64" y="182"/>
                  <a:pt x="63" y="182"/>
                </a:cubicBezTo>
                <a:cubicBezTo>
                  <a:pt x="62" y="181"/>
                  <a:pt x="61" y="181"/>
                  <a:pt x="60" y="179"/>
                </a:cubicBezTo>
                <a:cubicBezTo>
                  <a:pt x="59" y="177"/>
                  <a:pt x="60" y="178"/>
                  <a:pt x="58" y="177"/>
                </a:cubicBezTo>
                <a:cubicBezTo>
                  <a:pt x="58" y="179"/>
                  <a:pt x="58" y="178"/>
                  <a:pt x="58" y="179"/>
                </a:cubicBezTo>
                <a:cubicBezTo>
                  <a:pt x="59" y="179"/>
                  <a:pt x="59" y="179"/>
                  <a:pt x="59" y="179"/>
                </a:cubicBezTo>
                <a:cubicBezTo>
                  <a:pt x="60" y="182"/>
                  <a:pt x="65" y="188"/>
                  <a:pt x="67" y="189"/>
                </a:cubicBezTo>
                <a:cubicBezTo>
                  <a:pt x="69" y="190"/>
                  <a:pt x="68" y="190"/>
                  <a:pt x="73" y="194"/>
                </a:cubicBezTo>
                <a:cubicBezTo>
                  <a:pt x="75" y="195"/>
                  <a:pt x="75" y="195"/>
                  <a:pt x="75" y="195"/>
                </a:cubicBezTo>
                <a:cubicBezTo>
                  <a:pt x="76" y="196"/>
                  <a:pt x="78" y="198"/>
                  <a:pt x="78" y="198"/>
                </a:cubicBezTo>
                <a:cubicBezTo>
                  <a:pt x="77" y="199"/>
                  <a:pt x="76" y="198"/>
                  <a:pt x="75" y="197"/>
                </a:cubicBezTo>
                <a:cubicBezTo>
                  <a:pt x="72" y="196"/>
                  <a:pt x="72" y="196"/>
                  <a:pt x="72" y="196"/>
                </a:cubicBezTo>
                <a:cubicBezTo>
                  <a:pt x="72" y="195"/>
                  <a:pt x="71" y="195"/>
                  <a:pt x="70" y="195"/>
                </a:cubicBezTo>
                <a:cubicBezTo>
                  <a:pt x="70" y="195"/>
                  <a:pt x="70" y="195"/>
                  <a:pt x="69" y="195"/>
                </a:cubicBezTo>
                <a:cubicBezTo>
                  <a:pt x="65" y="193"/>
                  <a:pt x="65" y="193"/>
                  <a:pt x="63" y="190"/>
                </a:cubicBezTo>
                <a:cubicBezTo>
                  <a:pt x="61" y="190"/>
                  <a:pt x="55" y="180"/>
                  <a:pt x="53" y="178"/>
                </a:cubicBezTo>
                <a:cubicBezTo>
                  <a:pt x="53" y="177"/>
                  <a:pt x="53" y="177"/>
                  <a:pt x="52" y="177"/>
                </a:cubicBezTo>
                <a:cubicBezTo>
                  <a:pt x="51" y="178"/>
                  <a:pt x="52" y="179"/>
                  <a:pt x="53" y="180"/>
                </a:cubicBezTo>
                <a:cubicBezTo>
                  <a:pt x="53" y="181"/>
                  <a:pt x="54" y="181"/>
                  <a:pt x="54" y="182"/>
                </a:cubicBezTo>
                <a:cubicBezTo>
                  <a:pt x="52" y="182"/>
                  <a:pt x="54" y="181"/>
                  <a:pt x="52" y="181"/>
                </a:cubicBezTo>
                <a:cubicBezTo>
                  <a:pt x="52" y="183"/>
                  <a:pt x="53" y="184"/>
                  <a:pt x="54" y="184"/>
                </a:cubicBezTo>
                <a:cubicBezTo>
                  <a:pt x="54" y="185"/>
                  <a:pt x="54" y="185"/>
                  <a:pt x="55" y="186"/>
                </a:cubicBezTo>
                <a:cubicBezTo>
                  <a:pt x="57" y="189"/>
                  <a:pt x="57" y="189"/>
                  <a:pt x="57" y="189"/>
                </a:cubicBezTo>
                <a:cubicBezTo>
                  <a:pt x="58" y="190"/>
                  <a:pt x="59" y="190"/>
                  <a:pt x="60" y="192"/>
                </a:cubicBezTo>
                <a:cubicBezTo>
                  <a:pt x="60" y="192"/>
                  <a:pt x="60" y="192"/>
                  <a:pt x="60" y="192"/>
                </a:cubicBezTo>
                <a:cubicBezTo>
                  <a:pt x="59" y="192"/>
                  <a:pt x="59" y="192"/>
                  <a:pt x="58" y="191"/>
                </a:cubicBezTo>
                <a:cubicBezTo>
                  <a:pt x="55" y="189"/>
                  <a:pt x="54" y="187"/>
                  <a:pt x="53" y="185"/>
                </a:cubicBezTo>
                <a:cubicBezTo>
                  <a:pt x="51" y="183"/>
                  <a:pt x="51" y="182"/>
                  <a:pt x="50" y="180"/>
                </a:cubicBezTo>
                <a:cubicBezTo>
                  <a:pt x="49" y="178"/>
                  <a:pt x="48" y="178"/>
                  <a:pt x="46" y="177"/>
                </a:cubicBezTo>
                <a:cubicBezTo>
                  <a:pt x="46" y="175"/>
                  <a:pt x="46" y="172"/>
                  <a:pt x="44" y="171"/>
                </a:cubicBezTo>
                <a:cubicBezTo>
                  <a:pt x="44" y="173"/>
                  <a:pt x="46" y="179"/>
                  <a:pt x="47" y="181"/>
                </a:cubicBezTo>
                <a:cubicBezTo>
                  <a:pt x="47" y="180"/>
                  <a:pt x="47" y="180"/>
                  <a:pt x="47" y="179"/>
                </a:cubicBezTo>
                <a:cubicBezTo>
                  <a:pt x="48" y="180"/>
                  <a:pt x="48" y="180"/>
                  <a:pt x="48" y="180"/>
                </a:cubicBezTo>
                <a:cubicBezTo>
                  <a:pt x="48" y="180"/>
                  <a:pt x="49" y="180"/>
                  <a:pt x="49" y="180"/>
                </a:cubicBezTo>
                <a:cubicBezTo>
                  <a:pt x="47" y="181"/>
                  <a:pt x="47" y="181"/>
                  <a:pt x="47" y="181"/>
                </a:cubicBezTo>
                <a:cubicBezTo>
                  <a:pt x="49" y="181"/>
                  <a:pt x="49" y="181"/>
                  <a:pt x="49" y="183"/>
                </a:cubicBezTo>
                <a:cubicBezTo>
                  <a:pt x="48" y="182"/>
                  <a:pt x="48" y="182"/>
                  <a:pt x="48" y="182"/>
                </a:cubicBezTo>
                <a:cubicBezTo>
                  <a:pt x="47" y="181"/>
                  <a:pt x="47" y="181"/>
                  <a:pt x="46" y="181"/>
                </a:cubicBezTo>
                <a:cubicBezTo>
                  <a:pt x="47" y="185"/>
                  <a:pt x="49" y="183"/>
                  <a:pt x="50" y="186"/>
                </a:cubicBezTo>
                <a:cubicBezTo>
                  <a:pt x="50" y="188"/>
                  <a:pt x="51" y="190"/>
                  <a:pt x="53" y="191"/>
                </a:cubicBezTo>
                <a:cubicBezTo>
                  <a:pt x="53" y="188"/>
                  <a:pt x="52" y="190"/>
                  <a:pt x="52" y="188"/>
                </a:cubicBezTo>
                <a:cubicBezTo>
                  <a:pt x="54" y="188"/>
                  <a:pt x="54" y="191"/>
                  <a:pt x="55" y="193"/>
                </a:cubicBezTo>
                <a:cubicBezTo>
                  <a:pt x="59" y="200"/>
                  <a:pt x="59" y="200"/>
                  <a:pt x="65" y="205"/>
                </a:cubicBezTo>
                <a:cubicBezTo>
                  <a:pt x="66" y="204"/>
                  <a:pt x="64" y="205"/>
                  <a:pt x="66" y="204"/>
                </a:cubicBezTo>
                <a:cubicBezTo>
                  <a:pt x="67" y="205"/>
                  <a:pt x="67" y="207"/>
                  <a:pt x="68" y="208"/>
                </a:cubicBezTo>
                <a:cubicBezTo>
                  <a:pt x="70" y="208"/>
                  <a:pt x="69" y="208"/>
                  <a:pt x="70" y="208"/>
                </a:cubicBezTo>
                <a:cubicBezTo>
                  <a:pt x="71" y="208"/>
                  <a:pt x="71" y="208"/>
                  <a:pt x="72" y="209"/>
                </a:cubicBezTo>
                <a:cubicBezTo>
                  <a:pt x="75" y="209"/>
                  <a:pt x="73" y="209"/>
                  <a:pt x="76" y="211"/>
                </a:cubicBezTo>
                <a:cubicBezTo>
                  <a:pt x="78" y="212"/>
                  <a:pt x="83" y="216"/>
                  <a:pt x="85" y="215"/>
                </a:cubicBezTo>
                <a:cubicBezTo>
                  <a:pt x="85" y="215"/>
                  <a:pt x="85" y="215"/>
                  <a:pt x="84" y="214"/>
                </a:cubicBezTo>
                <a:cubicBezTo>
                  <a:pt x="84" y="214"/>
                  <a:pt x="84" y="214"/>
                  <a:pt x="84" y="214"/>
                </a:cubicBezTo>
                <a:cubicBezTo>
                  <a:pt x="83" y="213"/>
                  <a:pt x="83" y="213"/>
                  <a:pt x="83" y="213"/>
                </a:cubicBezTo>
                <a:cubicBezTo>
                  <a:pt x="81" y="212"/>
                  <a:pt x="81" y="212"/>
                  <a:pt x="81" y="210"/>
                </a:cubicBezTo>
                <a:cubicBezTo>
                  <a:pt x="82" y="211"/>
                  <a:pt x="82" y="211"/>
                  <a:pt x="83" y="212"/>
                </a:cubicBezTo>
                <a:cubicBezTo>
                  <a:pt x="86" y="214"/>
                  <a:pt x="84" y="211"/>
                  <a:pt x="89" y="215"/>
                </a:cubicBezTo>
                <a:cubicBezTo>
                  <a:pt x="90" y="215"/>
                  <a:pt x="90" y="216"/>
                  <a:pt x="91" y="215"/>
                </a:cubicBezTo>
                <a:cubicBezTo>
                  <a:pt x="93" y="215"/>
                  <a:pt x="94" y="215"/>
                  <a:pt x="96" y="216"/>
                </a:cubicBezTo>
                <a:cubicBezTo>
                  <a:pt x="97" y="217"/>
                  <a:pt x="98" y="217"/>
                  <a:pt x="99" y="217"/>
                </a:cubicBezTo>
                <a:cubicBezTo>
                  <a:pt x="99" y="215"/>
                  <a:pt x="98" y="216"/>
                  <a:pt x="97" y="214"/>
                </a:cubicBezTo>
                <a:cubicBezTo>
                  <a:pt x="99" y="214"/>
                  <a:pt x="102" y="217"/>
                  <a:pt x="105" y="218"/>
                </a:cubicBezTo>
                <a:cubicBezTo>
                  <a:pt x="105" y="216"/>
                  <a:pt x="105" y="217"/>
                  <a:pt x="104" y="216"/>
                </a:cubicBezTo>
                <a:cubicBezTo>
                  <a:pt x="106" y="216"/>
                  <a:pt x="106" y="217"/>
                  <a:pt x="108" y="218"/>
                </a:cubicBezTo>
                <a:cubicBezTo>
                  <a:pt x="110" y="218"/>
                  <a:pt x="109" y="217"/>
                  <a:pt x="112" y="219"/>
                </a:cubicBezTo>
                <a:cubicBezTo>
                  <a:pt x="115" y="221"/>
                  <a:pt x="119" y="224"/>
                  <a:pt x="122" y="228"/>
                </a:cubicBezTo>
                <a:cubicBezTo>
                  <a:pt x="124" y="231"/>
                  <a:pt x="126" y="235"/>
                  <a:pt x="126" y="236"/>
                </a:cubicBezTo>
                <a:cubicBezTo>
                  <a:pt x="127" y="236"/>
                  <a:pt x="127" y="236"/>
                  <a:pt x="127" y="236"/>
                </a:cubicBezTo>
                <a:cubicBezTo>
                  <a:pt x="127" y="235"/>
                  <a:pt x="127" y="235"/>
                  <a:pt x="128" y="235"/>
                </a:cubicBezTo>
                <a:cubicBezTo>
                  <a:pt x="128" y="238"/>
                  <a:pt x="128" y="238"/>
                  <a:pt x="128" y="241"/>
                </a:cubicBezTo>
                <a:cubicBezTo>
                  <a:pt x="129" y="244"/>
                  <a:pt x="128" y="247"/>
                  <a:pt x="126" y="250"/>
                </a:cubicBezTo>
                <a:cubicBezTo>
                  <a:pt x="125" y="252"/>
                  <a:pt x="125" y="252"/>
                  <a:pt x="125" y="252"/>
                </a:cubicBezTo>
                <a:cubicBezTo>
                  <a:pt x="124" y="253"/>
                  <a:pt x="123" y="253"/>
                  <a:pt x="123" y="254"/>
                </a:cubicBezTo>
                <a:cubicBezTo>
                  <a:pt x="121" y="256"/>
                  <a:pt x="123" y="256"/>
                  <a:pt x="119" y="259"/>
                </a:cubicBezTo>
                <a:cubicBezTo>
                  <a:pt x="118" y="260"/>
                  <a:pt x="118" y="260"/>
                  <a:pt x="117" y="260"/>
                </a:cubicBezTo>
                <a:cubicBezTo>
                  <a:pt x="115" y="262"/>
                  <a:pt x="117" y="262"/>
                  <a:pt x="113" y="263"/>
                </a:cubicBezTo>
                <a:cubicBezTo>
                  <a:pt x="112" y="263"/>
                  <a:pt x="111" y="263"/>
                  <a:pt x="111" y="263"/>
                </a:cubicBezTo>
                <a:cubicBezTo>
                  <a:pt x="109" y="263"/>
                  <a:pt x="110" y="264"/>
                  <a:pt x="108" y="264"/>
                </a:cubicBezTo>
                <a:cubicBezTo>
                  <a:pt x="108" y="263"/>
                  <a:pt x="108" y="264"/>
                  <a:pt x="108" y="263"/>
                </a:cubicBezTo>
                <a:cubicBezTo>
                  <a:pt x="109" y="262"/>
                  <a:pt x="108" y="264"/>
                  <a:pt x="109" y="263"/>
                </a:cubicBezTo>
                <a:cubicBezTo>
                  <a:pt x="107" y="263"/>
                  <a:pt x="107" y="263"/>
                  <a:pt x="106" y="263"/>
                </a:cubicBezTo>
                <a:cubicBezTo>
                  <a:pt x="105" y="263"/>
                  <a:pt x="105" y="263"/>
                  <a:pt x="104" y="263"/>
                </a:cubicBezTo>
                <a:cubicBezTo>
                  <a:pt x="102" y="265"/>
                  <a:pt x="102" y="265"/>
                  <a:pt x="99" y="265"/>
                </a:cubicBezTo>
                <a:cubicBezTo>
                  <a:pt x="98" y="265"/>
                  <a:pt x="98" y="266"/>
                  <a:pt x="96" y="266"/>
                </a:cubicBezTo>
                <a:cubicBezTo>
                  <a:pt x="95" y="265"/>
                  <a:pt x="95" y="266"/>
                  <a:pt x="93" y="266"/>
                </a:cubicBezTo>
                <a:cubicBezTo>
                  <a:pt x="89" y="266"/>
                  <a:pt x="82" y="264"/>
                  <a:pt x="79" y="261"/>
                </a:cubicBezTo>
                <a:cubicBezTo>
                  <a:pt x="78" y="261"/>
                  <a:pt x="76" y="259"/>
                  <a:pt x="75" y="259"/>
                </a:cubicBezTo>
                <a:cubicBezTo>
                  <a:pt x="73" y="257"/>
                  <a:pt x="70" y="255"/>
                  <a:pt x="68" y="254"/>
                </a:cubicBezTo>
                <a:cubicBezTo>
                  <a:pt x="66" y="253"/>
                  <a:pt x="65" y="252"/>
                  <a:pt x="64" y="251"/>
                </a:cubicBezTo>
                <a:cubicBezTo>
                  <a:pt x="60" y="248"/>
                  <a:pt x="61" y="250"/>
                  <a:pt x="57" y="246"/>
                </a:cubicBezTo>
                <a:cubicBezTo>
                  <a:pt x="56" y="245"/>
                  <a:pt x="56" y="245"/>
                  <a:pt x="55" y="244"/>
                </a:cubicBezTo>
                <a:cubicBezTo>
                  <a:pt x="54" y="242"/>
                  <a:pt x="53" y="241"/>
                  <a:pt x="51" y="239"/>
                </a:cubicBezTo>
                <a:cubicBezTo>
                  <a:pt x="48" y="237"/>
                  <a:pt x="48" y="237"/>
                  <a:pt x="48" y="237"/>
                </a:cubicBezTo>
                <a:cubicBezTo>
                  <a:pt x="34" y="225"/>
                  <a:pt x="28" y="219"/>
                  <a:pt x="18" y="204"/>
                </a:cubicBezTo>
                <a:cubicBezTo>
                  <a:pt x="8" y="183"/>
                  <a:pt x="8" y="183"/>
                  <a:pt x="8" y="183"/>
                </a:cubicBezTo>
                <a:cubicBezTo>
                  <a:pt x="7" y="181"/>
                  <a:pt x="3" y="172"/>
                  <a:pt x="3" y="169"/>
                </a:cubicBezTo>
                <a:cubicBezTo>
                  <a:pt x="4" y="170"/>
                  <a:pt x="4" y="170"/>
                  <a:pt x="5" y="170"/>
                </a:cubicBezTo>
                <a:cubicBezTo>
                  <a:pt x="5" y="168"/>
                  <a:pt x="4" y="168"/>
                  <a:pt x="3" y="165"/>
                </a:cubicBezTo>
                <a:cubicBezTo>
                  <a:pt x="3" y="165"/>
                  <a:pt x="4" y="166"/>
                  <a:pt x="3" y="166"/>
                </a:cubicBezTo>
                <a:cubicBezTo>
                  <a:pt x="2" y="165"/>
                  <a:pt x="2" y="165"/>
                  <a:pt x="2" y="165"/>
                </a:cubicBezTo>
                <a:cubicBezTo>
                  <a:pt x="2" y="165"/>
                  <a:pt x="1" y="160"/>
                  <a:pt x="1" y="159"/>
                </a:cubicBezTo>
                <a:cubicBezTo>
                  <a:pt x="1" y="153"/>
                  <a:pt x="0" y="147"/>
                  <a:pt x="0" y="140"/>
                </a:cubicBezTo>
                <a:cubicBezTo>
                  <a:pt x="0" y="139"/>
                  <a:pt x="0" y="132"/>
                  <a:pt x="1" y="132"/>
                </a:cubicBezTo>
                <a:cubicBezTo>
                  <a:pt x="2" y="133"/>
                  <a:pt x="1" y="134"/>
                  <a:pt x="1" y="136"/>
                </a:cubicBezTo>
                <a:cubicBezTo>
                  <a:pt x="1" y="136"/>
                  <a:pt x="1" y="137"/>
                  <a:pt x="1" y="137"/>
                </a:cubicBezTo>
                <a:cubicBezTo>
                  <a:pt x="2" y="138"/>
                  <a:pt x="1" y="137"/>
                  <a:pt x="1" y="139"/>
                </a:cubicBezTo>
                <a:cubicBezTo>
                  <a:pt x="1" y="140"/>
                  <a:pt x="2" y="141"/>
                  <a:pt x="2" y="142"/>
                </a:cubicBezTo>
                <a:cubicBezTo>
                  <a:pt x="3" y="146"/>
                  <a:pt x="2" y="150"/>
                  <a:pt x="3" y="153"/>
                </a:cubicBezTo>
                <a:cubicBezTo>
                  <a:pt x="3" y="155"/>
                  <a:pt x="4" y="158"/>
                  <a:pt x="4" y="160"/>
                </a:cubicBezTo>
                <a:cubicBezTo>
                  <a:pt x="5" y="166"/>
                  <a:pt x="6" y="166"/>
                  <a:pt x="6" y="169"/>
                </a:cubicBezTo>
                <a:cubicBezTo>
                  <a:pt x="7" y="172"/>
                  <a:pt x="7" y="172"/>
                  <a:pt x="7" y="172"/>
                </a:cubicBezTo>
                <a:cubicBezTo>
                  <a:pt x="8" y="175"/>
                  <a:pt x="9" y="175"/>
                  <a:pt x="10" y="178"/>
                </a:cubicBezTo>
                <a:cubicBezTo>
                  <a:pt x="10" y="179"/>
                  <a:pt x="10" y="182"/>
                  <a:pt x="12" y="183"/>
                </a:cubicBezTo>
                <a:cubicBezTo>
                  <a:pt x="13" y="182"/>
                  <a:pt x="12" y="182"/>
                  <a:pt x="12" y="181"/>
                </a:cubicBezTo>
                <a:cubicBezTo>
                  <a:pt x="10" y="177"/>
                  <a:pt x="9" y="172"/>
                  <a:pt x="8" y="168"/>
                </a:cubicBezTo>
                <a:cubicBezTo>
                  <a:pt x="8" y="166"/>
                  <a:pt x="7" y="165"/>
                  <a:pt x="6" y="163"/>
                </a:cubicBezTo>
                <a:cubicBezTo>
                  <a:pt x="5" y="158"/>
                  <a:pt x="5" y="158"/>
                  <a:pt x="5" y="158"/>
                </a:cubicBezTo>
                <a:cubicBezTo>
                  <a:pt x="5" y="157"/>
                  <a:pt x="4" y="153"/>
                  <a:pt x="4" y="152"/>
                </a:cubicBezTo>
                <a:cubicBezTo>
                  <a:pt x="4" y="149"/>
                  <a:pt x="4" y="146"/>
                  <a:pt x="4" y="143"/>
                </a:cubicBezTo>
                <a:cubicBezTo>
                  <a:pt x="4" y="141"/>
                  <a:pt x="3" y="142"/>
                  <a:pt x="4" y="140"/>
                </a:cubicBezTo>
                <a:cubicBezTo>
                  <a:pt x="4" y="139"/>
                  <a:pt x="4" y="138"/>
                  <a:pt x="4" y="137"/>
                </a:cubicBezTo>
                <a:cubicBezTo>
                  <a:pt x="4" y="124"/>
                  <a:pt x="4" y="124"/>
                  <a:pt x="4" y="124"/>
                </a:cubicBezTo>
                <a:cubicBezTo>
                  <a:pt x="5" y="122"/>
                  <a:pt x="6" y="117"/>
                  <a:pt x="6" y="116"/>
                </a:cubicBezTo>
                <a:cubicBezTo>
                  <a:pt x="6" y="112"/>
                  <a:pt x="6" y="113"/>
                  <a:pt x="7" y="111"/>
                </a:cubicBezTo>
                <a:cubicBezTo>
                  <a:pt x="8" y="109"/>
                  <a:pt x="8" y="110"/>
                  <a:pt x="8" y="108"/>
                </a:cubicBezTo>
                <a:cubicBezTo>
                  <a:pt x="9" y="107"/>
                  <a:pt x="8" y="107"/>
                  <a:pt x="8" y="105"/>
                </a:cubicBezTo>
                <a:cubicBezTo>
                  <a:pt x="9" y="101"/>
                  <a:pt x="9" y="101"/>
                  <a:pt x="9" y="101"/>
                </a:cubicBezTo>
                <a:cubicBezTo>
                  <a:pt x="10" y="99"/>
                  <a:pt x="12" y="99"/>
                  <a:pt x="12" y="96"/>
                </a:cubicBezTo>
                <a:cubicBezTo>
                  <a:pt x="11" y="96"/>
                  <a:pt x="12" y="96"/>
                  <a:pt x="11" y="96"/>
                </a:cubicBezTo>
                <a:cubicBezTo>
                  <a:pt x="11" y="95"/>
                  <a:pt x="12" y="96"/>
                  <a:pt x="12" y="94"/>
                </a:cubicBezTo>
                <a:cubicBezTo>
                  <a:pt x="13" y="95"/>
                  <a:pt x="12" y="95"/>
                  <a:pt x="13" y="95"/>
                </a:cubicBezTo>
                <a:cubicBezTo>
                  <a:pt x="13" y="93"/>
                  <a:pt x="12" y="94"/>
                  <a:pt x="13" y="91"/>
                </a:cubicBezTo>
                <a:cubicBezTo>
                  <a:pt x="16" y="82"/>
                  <a:pt x="16" y="82"/>
                  <a:pt x="16" y="82"/>
                </a:cubicBezTo>
                <a:cubicBezTo>
                  <a:pt x="17" y="80"/>
                  <a:pt x="18" y="77"/>
                  <a:pt x="20" y="74"/>
                </a:cubicBezTo>
                <a:cubicBezTo>
                  <a:pt x="20" y="72"/>
                  <a:pt x="20" y="72"/>
                  <a:pt x="20" y="72"/>
                </a:cubicBezTo>
                <a:cubicBezTo>
                  <a:pt x="20" y="72"/>
                  <a:pt x="20" y="72"/>
                  <a:pt x="20" y="72"/>
                </a:cubicBezTo>
                <a:cubicBezTo>
                  <a:pt x="20" y="72"/>
                  <a:pt x="20" y="72"/>
                  <a:pt x="21" y="72"/>
                </a:cubicBezTo>
                <a:cubicBezTo>
                  <a:pt x="22" y="70"/>
                  <a:pt x="22" y="70"/>
                  <a:pt x="22" y="70"/>
                </a:cubicBezTo>
                <a:cubicBezTo>
                  <a:pt x="23" y="72"/>
                  <a:pt x="22" y="72"/>
                  <a:pt x="22" y="72"/>
                </a:cubicBezTo>
                <a:cubicBezTo>
                  <a:pt x="22" y="73"/>
                  <a:pt x="22" y="72"/>
                  <a:pt x="21" y="73"/>
                </a:cubicBezTo>
                <a:cubicBezTo>
                  <a:pt x="20" y="76"/>
                  <a:pt x="20" y="76"/>
                  <a:pt x="20" y="76"/>
                </a:cubicBezTo>
                <a:cubicBezTo>
                  <a:pt x="20" y="77"/>
                  <a:pt x="20" y="77"/>
                  <a:pt x="20" y="77"/>
                </a:cubicBezTo>
                <a:cubicBezTo>
                  <a:pt x="20" y="78"/>
                  <a:pt x="19" y="78"/>
                  <a:pt x="19" y="79"/>
                </a:cubicBezTo>
                <a:cubicBezTo>
                  <a:pt x="19" y="79"/>
                  <a:pt x="19" y="80"/>
                  <a:pt x="18" y="81"/>
                </a:cubicBezTo>
                <a:cubicBezTo>
                  <a:pt x="18" y="82"/>
                  <a:pt x="17" y="82"/>
                  <a:pt x="18" y="84"/>
                </a:cubicBezTo>
                <a:cubicBezTo>
                  <a:pt x="19" y="83"/>
                  <a:pt x="19" y="81"/>
                  <a:pt x="20" y="80"/>
                </a:cubicBezTo>
                <a:cubicBezTo>
                  <a:pt x="21" y="78"/>
                  <a:pt x="21" y="77"/>
                  <a:pt x="21" y="76"/>
                </a:cubicBezTo>
                <a:cubicBezTo>
                  <a:pt x="22" y="75"/>
                  <a:pt x="24" y="70"/>
                  <a:pt x="25" y="69"/>
                </a:cubicBezTo>
                <a:cubicBezTo>
                  <a:pt x="25" y="72"/>
                  <a:pt x="24" y="76"/>
                  <a:pt x="22" y="79"/>
                </a:cubicBezTo>
                <a:cubicBezTo>
                  <a:pt x="22" y="80"/>
                  <a:pt x="22" y="80"/>
                  <a:pt x="21" y="81"/>
                </a:cubicBezTo>
                <a:cubicBezTo>
                  <a:pt x="21" y="82"/>
                  <a:pt x="22" y="82"/>
                  <a:pt x="22" y="83"/>
                </a:cubicBezTo>
                <a:cubicBezTo>
                  <a:pt x="22" y="85"/>
                  <a:pt x="21" y="85"/>
                  <a:pt x="21" y="87"/>
                </a:cubicBezTo>
                <a:cubicBezTo>
                  <a:pt x="22" y="88"/>
                  <a:pt x="22" y="88"/>
                  <a:pt x="22" y="88"/>
                </a:cubicBezTo>
                <a:cubicBezTo>
                  <a:pt x="22" y="87"/>
                  <a:pt x="22" y="87"/>
                  <a:pt x="22" y="86"/>
                </a:cubicBezTo>
                <a:cubicBezTo>
                  <a:pt x="22" y="86"/>
                  <a:pt x="22" y="85"/>
                  <a:pt x="23" y="85"/>
                </a:cubicBezTo>
                <a:cubicBezTo>
                  <a:pt x="25" y="81"/>
                  <a:pt x="25" y="81"/>
                  <a:pt x="25" y="81"/>
                </a:cubicBezTo>
                <a:cubicBezTo>
                  <a:pt x="25" y="79"/>
                  <a:pt x="25" y="77"/>
                  <a:pt x="27" y="77"/>
                </a:cubicBezTo>
                <a:cubicBezTo>
                  <a:pt x="27" y="78"/>
                  <a:pt x="26" y="80"/>
                  <a:pt x="26" y="81"/>
                </a:cubicBezTo>
                <a:cubicBezTo>
                  <a:pt x="25" y="82"/>
                  <a:pt x="25" y="83"/>
                  <a:pt x="25" y="84"/>
                </a:cubicBezTo>
                <a:cubicBezTo>
                  <a:pt x="24" y="86"/>
                  <a:pt x="23" y="87"/>
                  <a:pt x="23" y="89"/>
                </a:cubicBezTo>
                <a:cubicBezTo>
                  <a:pt x="23" y="91"/>
                  <a:pt x="23" y="90"/>
                  <a:pt x="23" y="91"/>
                </a:cubicBezTo>
                <a:cubicBezTo>
                  <a:pt x="25" y="91"/>
                  <a:pt x="24" y="90"/>
                  <a:pt x="24" y="89"/>
                </a:cubicBezTo>
                <a:cubicBezTo>
                  <a:pt x="25" y="88"/>
                  <a:pt x="24" y="89"/>
                  <a:pt x="25" y="88"/>
                </a:cubicBezTo>
                <a:cubicBezTo>
                  <a:pt x="25" y="86"/>
                  <a:pt x="27" y="87"/>
                  <a:pt x="25" y="84"/>
                </a:cubicBezTo>
                <a:cubicBezTo>
                  <a:pt x="25" y="84"/>
                  <a:pt x="26" y="84"/>
                  <a:pt x="26" y="84"/>
                </a:cubicBezTo>
                <a:cubicBezTo>
                  <a:pt x="26" y="84"/>
                  <a:pt x="26" y="84"/>
                  <a:pt x="26" y="84"/>
                </a:cubicBezTo>
                <a:cubicBezTo>
                  <a:pt x="26" y="83"/>
                  <a:pt x="26" y="82"/>
                  <a:pt x="27" y="81"/>
                </a:cubicBezTo>
                <a:cubicBezTo>
                  <a:pt x="29" y="80"/>
                  <a:pt x="29" y="80"/>
                  <a:pt x="29" y="80"/>
                </a:cubicBezTo>
                <a:cubicBezTo>
                  <a:pt x="29" y="79"/>
                  <a:pt x="28" y="79"/>
                  <a:pt x="29" y="78"/>
                </a:cubicBezTo>
                <a:cubicBezTo>
                  <a:pt x="30" y="78"/>
                  <a:pt x="30" y="78"/>
                  <a:pt x="31" y="78"/>
                </a:cubicBezTo>
                <a:cubicBezTo>
                  <a:pt x="31" y="79"/>
                  <a:pt x="30" y="80"/>
                  <a:pt x="30" y="82"/>
                </a:cubicBezTo>
                <a:cubicBezTo>
                  <a:pt x="29" y="83"/>
                  <a:pt x="29" y="84"/>
                  <a:pt x="28" y="86"/>
                </a:cubicBezTo>
                <a:cubicBezTo>
                  <a:pt x="27" y="88"/>
                  <a:pt x="26" y="90"/>
                  <a:pt x="25" y="94"/>
                </a:cubicBezTo>
                <a:cubicBezTo>
                  <a:pt x="24" y="97"/>
                  <a:pt x="23" y="100"/>
                  <a:pt x="22" y="103"/>
                </a:cubicBezTo>
                <a:cubicBezTo>
                  <a:pt x="22" y="104"/>
                  <a:pt x="22" y="103"/>
                  <a:pt x="21" y="105"/>
                </a:cubicBezTo>
                <a:cubicBezTo>
                  <a:pt x="21" y="106"/>
                  <a:pt x="20" y="112"/>
                  <a:pt x="20" y="112"/>
                </a:cubicBezTo>
                <a:cubicBezTo>
                  <a:pt x="22" y="112"/>
                  <a:pt x="22" y="111"/>
                  <a:pt x="22" y="110"/>
                </a:cubicBezTo>
                <a:cubicBezTo>
                  <a:pt x="23" y="107"/>
                  <a:pt x="24" y="104"/>
                  <a:pt x="25" y="102"/>
                </a:cubicBezTo>
                <a:cubicBezTo>
                  <a:pt x="27" y="96"/>
                  <a:pt x="27" y="96"/>
                  <a:pt x="27" y="96"/>
                </a:cubicBezTo>
                <a:cubicBezTo>
                  <a:pt x="27" y="93"/>
                  <a:pt x="29" y="90"/>
                  <a:pt x="30" y="88"/>
                </a:cubicBezTo>
                <a:cubicBezTo>
                  <a:pt x="30" y="86"/>
                  <a:pt x="32" y="84"/>
                  <a:pt x="32" y="83"/>
                </a:cubicBezTo>
                <a:cubicBezTo>
                  <a:pt x="33" y="81"/>
                  <a:pt x="35" y="77"/>
                  <a:pt x="36" y="75"/>
                </a:cubicBezTo>
                <a:cubicBezTo>
                  <a:pt x="37" y="73"/>
                  <a:pt x="37" y="73"/>
                  <a:pt x="37" y="73"/>
                </a:cubicBezTo>
                <a:cubicBezTo>
                  <a:pt x="38" y="73"/>
                  <a:pt x="38" y="71"/>
                  <a:pt x="39" y="71"/>
                </a:cubicBezTo>
                <a:cubicBezTo>
                  <a:pt x="39" y="72"/>
                  <a:pt x="39" y="72"/>
                  <a:pt x="39" y="72"/>
                </a:cubicBezTo>
                <a:cubicBezTo>
                  <a:pt x="35" y="78"/>
                  <a:pt x="35" y="78"/>
                  <a:pt x="35" y="78"/>
                </a:cubicBezTo>
                <a:cubicBezTo>
                  <a:pt x="35" y="79"/>
                  <a:pt x="35" y="79"/>
                  <a:pt x="35" y="79"/>
                </a:cubicBezTo>
                <a:cubicBezTo>
                  <a:pt x="35" y="79"/>
                  <a:pt x="35" y="79"/>
                  <a:pt x="35" y="79"/>
                </a:cubicBezTo>
                <a:cubicBezTo>
                  <a:pt x="33" y="82"/>
                  <a:pt x="32" y="85"/>
                  <a:pt x="30" y="88"/>
                </a:cubicBezTo>
                <a:cubicBezTo>
                  <a:pt x="29" y="92"/>
                  <a:pt x="29" y="92"/>
                  <a:pt x="29" y="92"/>
                </a:cubicBezTo>
                <a:cubicBezTo>
                  <a:pt x="29" y="92"/>
                  <a:pt x="29" y="92"/>
                  <a:pt x="29" y="93"/>
                </a:cubicBezTo>
                <a:cubicBezTo>
                  <a:pt x="30" y="91"/>
                  <a:pt x="30" y="94"/>
                  <a:pt x="30" y="92"/>
                </a:cubicBezTo>
                <a:cubicBezTo>
                  <a:pt x="31" y="90"/>
                  <a:pt x="32" y="86"/>
                  <a:pt x="33" y="86"/>
                </a:cubicBezTo>
                <a:cubicBezTo>
                  <a:pt x="34" y="90"/>
                  <a:pt x="31" y="91"/>
                  <a:pt x="31" y="95"/>
                </a:cubicBezTo>
                <a:cubicBezTo>
                  <a:pt x="30" y="97"/>
                  <a:pt x="31" y="97"/>
                  <a:pt x="30" y="98"/>
                </a:cubicBezTo>
                <a:cubicBezTo>
                  <a:pt x="30" y="99"/>
                  <a:pt x="30" y="99"/>
                  <a:pt x="30" y="100"/>
                </a:cubicBezTo>
                <a:cubicBezTo>
                  <a:pt x="29" y="102"/>
                  <a:pt x="29" y="101"/>
                  <a:pt x="29" y="103"/>
                </a:cubicBezTo>
                <a:cubicBezTo>
                  <a:pt x="28" y="104"/>
                  <a:pt x="29" y="104"/>
                  <a:pt x="29" y="105"/>
                </a:cubicBezTo>
                <a:cubicBezTo>
                  <a:pt x="30" y="104"/>
                  <a:pt x="30" y="102"/>
                  <a:pt x="30" y="101"/>
                </a:cubicBezTo>
                <a:cubicBezTo>
                  <a:pt x="31" y="99"/>
                  <a:pt x="31" y="98"/>
                  <a:pt x="32" y="97"/>
                </a:cubicBezTo>
                <a:cubicBezTo>
                  <a:pt x="32" y="94"/>
                  <a:pt x="33" y="94"/>
                  <a:pt x="34" y="92"/>
                </a:cubicBezTo>
                <a:cubicBezTo>
                  <a:pt x="34" y="91"/>
                  <a:pt x="34" y="91"/>
                  <a:pt x="34" y="90"/>
                </a:cubicBezTo>
                <a:cubicBezTo>
                  <a:pt x="35" y="90"/>
                  <a:pt x="35" y="90"/>
                  <a:pt x="35" y="90"/>
                </a:cubicBezTo>
                <a:cubicBezTo>
                  <a:pt x="35" y="91"/>
                  <a:pt x="34" y="90"/>
                  <a:pt x="35" y="91"/>
                </a:cubicBezTo>
                <a:cubicBezTo>
                  <a:pt x="36" y="90"/>
                  <a:pt x="36" y="90"/>
                  <a:pt x="37" y="89"/>
                </a:cubicBezTo>
                <a:cubicBezTo>
                  <a:pt x="37" y="87"/>
                  <a:pt x="38" y="87"/>
                  <a:pt x="39" y="86"/>
                </a:cubicBezTo>
                <a:cubicBezTo>
                  <a:pt x="40" y="84"/>
                  <a:pt x="40" y="82"/>
                  <a:pt x="42" y="80"/>
                </a:cubicBezTo>
                <a:cubicBezTo>
                  <a:pt x="47" y="71"/>
                  <a:pt x="47" y="71"/>
                  <a:pt x="47" y="71"/>
                </a:cubicBezTo>
                <a:cubicBezTo>
                  <a:pt x="48" y="70"/>
                  <a:pt x="48" y="70"/>
                  <a:pt x="49" y="70"/>
                </a:cubicBezTo>
                <a:cubicBezTo>
                  <a:pt x="49" y="69"/>
                  <a:pt x="49" y="69"/>
                  <a:pt x="50" y="69"/>
                </a:cubicBezTo>
                <a:cubicBezTo>
                  <a:pt x="50" y="67"/>
                  <a:pt x="50" y="69"/>
                  <a:pt x="50" y="68"/>
                </a:cubicBezTo>
                <a:cubicBezTo>
                  <a:pt x="50" y="67"/>
                  <a:pt x="50" y="68"/>
                  <a:pt x="50" y="67"/>
                </a:cubicBezTo>
                <a:cubicBezTo>
                  <a:pt x="51" y="66"/>
                  <a:pt x="50" y="67"/>
                  <a:pt x="52" y="66"/>
                </a:cubicBezTo>
                <a:cubicBezTo>
                  <a:pt x="54" y="65"/>
                  <a:pt x="54" y="64"/>
                  <a:pt x="55" y="62"/>
                </a:cubicBezTo>
                <a:cubicBezTo>
                  <a:pt x="56" y="61"/>
                  <a:pt x="56" y="61"/>
                  <a:pt x="57" y="60"/>
                </a:cubicBezTo>
                <a:cubicBezTo>
                  <a:pt x="58" y="58"/>
                  <a:pt x="58" y="58"/>
                  <a:pt x="58" y="58"/>
                </a:cubicBezTo>
                <a:cubicBezTo>
                  <a:pt x="59" y="57"/>
                  <a:pt x="60" y="56"/>
                  <a:pt x="61" y="55"/>
                </a:cubicBezTo>
                <a:cubicBezTo>
                  <a:pt x="61" y="54"/>
                  <a:pt x="61" y="54"/>
                  <a:pt x="62" y="54"/>
                </a:cubicBezTo>
                <a:cubicBezTo>
                  <a:pt x="63" y="54"/>
                  <a:pt x="62" y="53"/>
                  <a:pt x="63" y="55"/>
                </a:cubicBezTo>
                <a:cubicBezTo>
                  <a:pt x="64" y="55"/>
                  <a:pt x="64" y="55"/>
                  <a:pt x="64" y="55"/>
                </a:cubicBezTo>
                <a:cubicBezTo>
                  <a:pt x="64" y="53"/>
                  <a:pt x="66" y="52"/>
                  <a:pt x="67" y="51"/>
                </a:cubicBezTo>
                <a:cubicBezTo>
                  <a:pt x="69" y="49"/>
                  <a:pt x="70" y="48"/>
                  <a:pt x="72" y="46"/>
                </a:cubicBezTo>
                <a:cubicBezTo>
                  <a:pt x="73" y="46"/>
                  <a:pt x="73" y="45"/>
                  <a:pt x="75" y="44"/>
                </a:cubicBezTo>
                <a:cubicBezTo>
                  <a:pt x="81" y="38"/>
                  <a:pt x="78" y="43"/>
                  <a:pt x="83" y="39"/>
                </a:cubicBezTo>
                <a:cubicBezTo>
                  <a:pt x="84" y="39"/>
                  <a:pt x="84" y="39"/>
                  <a:pt x="84" y="38"/>
                </a:cubicBezTo>
                <a:cubicBezTo>
                  <a:pt x="87" y="37"/>
                  <a:pt x="89" y="36"/>
                  <a:pt x="92" y="35"/>
                </a:cubicBezTo>
                <a:cubicBezTo>
                  <a:pt x="94" y="34"/>
                  <a:pt x="95" y="34"/>
                  <a:pt x="99" y="32"/>
                </a:cubicBezTo>
                <a:cubicBezTo>
                  <a:pt x="101" y="31"/>
                  <a:pt x="106" y="29"/>
                  <a:pt x="109" y="28"/>
                </a:cubicBezTo>
                <a:cubicBezTo>
                  <a:pt x="114" y="26"/>
                  <a:pt x="114" y="26"/>
                  <a:pt x="114" y="26"/>
                </a:cubicBezTo>
                <a:cubicBezTo>
                  <a:pt x="116" y="25"/>
                  <a:pt x="117" y="25"/>
                  <a:pt x="118" y="24"/>
                </a:cubicBezTo>
                <a:cubicBezTo>
                  <a:pt x="117" y="24"/>
                  <a:pt x="116" y="24"/>
                  <a:pt x="116" y="24"/>
                </a:cubicBezTo>
                <a:cubicBezTo>
                  <a:pt x="116" y="24"/>
                  <a:pt x="116" y="24"/>
                  <a:pt x="116" y="24"/>
                </a:cubicBezTo>
                <a:cubicBezTo>
                  <a:pt x="116" y="23"/>
                  <a:pt x="116" y="24"/>
                  <a:pt x="116" y="23"/>
                </a:cubicBezTo>
                <a:cubicBezTo>
                  <a:pt x="117" y="23"/>
                  <a:pt x="117" y="23"/>
                  <a:pt x="117" y="23"/>
                </a:cubicBezTo>
                <a:cubicBezTo>
                  <a:pt x="121" y="22"/>
                  <a:pt x="119" y="22"/>
                  <a:pt x="120" y="21"/>
                </a:cubicBezTo>
                <a:cubicBezTo>
                  <a:pt x="124" y="19"/>
                  <a:pt x="125" y="19"/>
                  <a:pt x="126" y="20"/>
                </a:cubicBezTo>
                <a:cubicBezTo>
                  <a:pt x="128" y="17"/>
                  <a:pt x="131" y="19"/>
                  <a:pt x="134" y="18"/>
                </a:cubicBezTo>
                <a:cubicBezTo>
                  <a:pt x="140" y="17"/>
                  <a:pt x="152" y="18"/>
                  <a:pt x="158" y="19"/>
                </a:cubicBezTo>
                <a:cubicBezTo>
                  <a:pt x="160" y="20"/>
                  <a:pt x="164" y="20"/>
                  <a:pt x="166" y="21"/>
                </a:cubicBezTo>
                <a:cubicBezTo>
                  <a:pt x="167" y="22"/>
                  <a:pt x="170" y="22"/>
                  <a:pt x="171" y="22"/>
                </a:cubicBezTo>
                <a:cubicBezTo>
                  <a:pt x="173" y="23"/>
                  <a:pt x="174" y="23"/>
                  <a:pt x="176" y="24"/>
                </a:cubicBezTo>
                <a:cubicBezTo>
                  <a:pt x="178" y="25"/>
                  <a:pt x="180" y="24"/>
                  <a:pt x="181" y="25"/>
                </a:cubicBezTo>
                <a:cubicBezTo>
                  <a:pt x="183" y="26"/>
                  <a:pt x="185" y="26"/>
                  <a:pt x="186" y="27"/>
                </a:cubicBezTo>
                <a:cubicBezTo>
                  <a:pt x="189" y="29"/>
                  <a:pt x="192" y="30"/>
                  <a:pt x="195" y="31"/>
                </a:cubicBezTo>
                <a:cubicBezTo>
                  <a:pt x="197" y="32"/>
                  <a:pt x="200" y="34"/>
                  <a:pt x="201" y="35"/>
                </a:cubicBezTo>
                <a:cubicBezTo>
                  <a:pt x="202" y="36"/>
                  <a:pt x="206" y="38"/>
                  <a:pt x="209" y="40"/>
                </a:cubicBezTo>
                <a:cubicBezTo>
                  <a:pt x="212" y="41"/>
                  <a:pt x="212" y="41"/>
                  <a:pt x="212" y="41"/>
                </a:cubicBezTo>
                <a:cubicBezTo>
                  <a:pt x="213" y="42"/>
                  <a:pt x="214" y="43"/>
                  <a:pt x="214" y="43"/>
                </a:cubicBezTo>
                <a:cubicBezTo>
                  <a:pt x="217" y="46"/>
                  <a:pt x="218" y="45"/>
                  <a:pt x="222" y="49"/>
                </a:cubicBezTo>
                <a:cubicBezTo>
                  <a:pt x="222" y="50"/>
                  <a:pt x="223" y="51"/>
                  <a:pt x="224" y="51"/>
                </a:cubicBezTo>
                <a:cubicBezTo>
                  <a:pt x="224" y="52"/>
                  <a:pt x="225" y="52"/>
                  <a:pt x="225" y="52"/>
                </a:cubicBezTo>
                <a:cubicBezTo>
                  <a:pt x="229" y="56"/>
                  <a:pt x="229" y="56"/>
                  <a:pt x="229" y="56"/>
                </a:cubicBezTo>
                <a:cubicBezTo>
                  <a:pt x="230" y="55"/>
                  <a:pt x="227" y="57"/>
                  <a:pt x="229" y="55"/>
                </a:cubicBezTo>
                <a:cubicBezTo>
                  <a:pt x="230" y="55"/>
                  <a:pt x="229" y="55"/>
                  <a:pt x="230" y="55"/>
                </a:cubicBezTo>
                <a:cubicBezTo>
                  <a:pt x="232" y="57"/>
                  <a:pt x="232" y="57"/>
                  <a:pt x="232" y="57"/>
                </a:cubicBezTo>
                <a:cubicBezTo>
                  <a:pt x="231" y="57"/>
                  <a:pt x="231" y="57"/>
                  <a:pt x="231" y="57"/>
                </a:cubicBezTo>
                <a:cubicBezTo>
                  <a:pt x="230" y="56"/>
                  <a:pt x="230" y="56"/>
                  <a:pt x="229" y="56"/>
                </a:cubicBezTo>
                <a:cubicBezTo>
                  <a:pt x="229" y="57"/>
                  <a:pt x="229" y="57"/>
                  <a:pt x="230" y="57"/>
                </a:cubicBezTo>
                <a:cubicBezTo>
                  <a:pt x="230" y="58"/>
                  <a:pt x="230" y="58"/>
                  <a:pt x="230" y="58"/>
                </a:cubicBezTo>
                <a:cubicBezTo>
                  <a:pt x="232" y="59"/>
                  <a:pt x="233" y="60"/>
                  <a:pt x="234" y="62"/>
                </a:cubicBezTo>
                <a:cubicBezTo>
                  <a:pt x="236" y="62"/>
                  <a:pt x="236" y="62"/>
                  <a:pt x="236" y="62"/>
                </a:cubicBezTo>
                <a:cubicBezTo>
                  <a:pt x="236" y="64"/>
                  <a:pt x="238" y="66"/>
                  <a:pt x="239" y="68"/>
                </a:cubicBezTo>
                <a:cubicBezTo>
                  <a:pt x="239" y="68"/>
                  <a:pt x="239" y="69"/>
                  <a:pt x="240" y="69"/>
                </a:cubicBezTo>
                <a:cubicBezTo>
                  <a:pt x="241" y="70"/>
                  <a:pt x="240" y="72"/>
                  <a:pt x="242" y="73"/>
                </a:cubicBezTo>
                <a:cubicBezTo>
                  <a:pt x="242" y="71"/>
                  <a:pt x="241" y="69"/>
                  <a:pt x="240" y="68"/>
                </a:cubicBezTo>
                <a:cubicBezTo>
                  <a:pt x="233" y="56"/>
                  <a:pt x="233" y="56"/>
                  <a:pt x="233" y="56"/>
                </a:cubicBezTo>
                <a:cubicBezTo>
                  <a:pt x="231" y="54"/>
                  <a:pt x="231" y="53"/>
                  <a:pt x="230" y="52"/>
                </a:cubicBezTo>
                <a:cubicBezTo>
                  <a:pt x="225" y="47"/>
                  <a:pt x="225" y="47"/>
                  <a:pt x="225" y="47"/>
                </a:cubicBezTo>
                <a:cubicBezTo>
                  <a:pt x="224" y="45"/>
                  <a:pt x="221" y="44"/>
                  <a:pt x="220" y="42"/>
                </a:cubicBezTo>
                <a:cubicBezTo>
                  <a:pt x="223" y="42"/>
                  <a:pt x="221" y="45"/>
                  <a:pt x="223" y="44"/>
                </a:cubicBezTo>
                <a:cubicBezTo>
                  <a:pt x="223" y="41"/>
                  <a:pt x="218" y="40"/>
                  <a:pt x="217" y="38"/>
                </a:cubicBezTo>
                <a:cubicBezTo>
                  <a:pt x="216" y="36"/>
                  <a:pt x="213" y="35"/>
                  <a:pt x="211" y="33"/>
                </a:cubicBezTo>
                <a:cubicBezTo>
                  <a:pt x="209" y="32"/>
                  <a:pt x="208" y="32"/>
                  <a:pt x="206" y="31"/>
                </a:cubicBezTo>
                <a:cubicBezTo>
                  <a:pt x="204" y="30"/>
                  <a:pt x="202" y="29"/>
                  <a:pt x="201" y="27"/>
                </a:cubicBezTo>
                <a:cubicBezTo>
                  <a:pt x="201" y="27"/>
                  <a:pt x="201" y="27"/>
                  <a:pt x="200" y="27"/>
                </a:cubicBezTo>
                <a:cubicBezTo>
                  <a:pt x="200" y="27"/>
                  <a:pt x="200" y="27"/>
                  <a:pt x="200" y="27"/>
                </a:cubicBezTo>
                <a:cubicBezTo>
                  <a:pt x="200" y="26"/>
                  <a:pt x="199" y="25"/>
                  <a:pt x="197" y="25"/>
                </a:cubicBezTo>
                <a:cubicBezTo>
                  <a:pt x="197" y="24"/>
                  <a:pt x="197" y="24"/>
                  <a:pt x="197" y="24"/>
                </a:cubicBezTo>
                <a:cubicBezTo>
                  <a:pt x="197" y="23"/>
                  <a:pt x="197" y="23"/>
                  <a:pt x="197" y="23"/>
                </a:cubicBezTo>
                <a:cubicBezTo>
                  <a:pt x="198" y="23"/>
                  <a:pt x="198" y="23"/>
                  <a:pt x="199" y="24"/>
                </a:cubicBezTo>
                <a:cubicBezTo>
                  <a:pt x="200" y="25"/>
                  <a:pt x="199" y="24"/>
                  <a:pt x="200" y="25"/>
                </a:cubicBezTo>
                <a:cubicBezTo>
                  <a:pt x="203" y="26"/>
                  <a:pt x="201" y="26"/>
                  <a:pt x="203" y="27"/>
                </a:cubicBezTo>
                <a:cubicBezTo>
                  <a:pt x="204" y="27"/>
                  <a:pt x="205" y="27"/>
                  <a:pt x="206" y="28"/>
                </a:cubicBezTo>
                <a:cubicBezTo>
                  <a:pt x="208" y="29"/>
                  <a:pt x="207" y="29"/>
                  <a:pt x="209" y="29"/>
                </a:cubicBezTo>
                <a:cubicBezTo>
                  <a:pt x="210" y="28"/>
                  <a:pt x="210" y="28"/>
                  <a:pt x="210" y="28"/>
                </a:cubicBezTo>
                <a:cubicBezTo>
                  <a:pt x="211" y="29"/>
                  <a:pt x="211" y="29"/>
                  <a:pt x="211" y="29"/>
                </a:cubicBezTo>
                <a:cubicBezTo>
                  <a:pt x="211" y="29"/>
                  <a:pt x="211" y="29"/>
                  <a:pt x="210" y="29"/>
                </a:cubicBezTo>
                <a:cubicBezTo>
                  <a:pt x="210" y="29"/>
                  <a:pt x="210" y="29"/>
                  <a:pt x="210" y="29"/>
                </a:cubicBezTo>
                <a:cubicBezTo>
                  <a:pt x="210" y="29"/>
                  <a:pt x="210" y="30"/>
                  <a:pt x="210" y="30"/>
                </a:cubicBezTo>
                <a:cubicBezTo>
                  <a:pt x="211" y="30"/>
                  <a:pt x="212" y="31"/>
                  <a:pt x="213" y="32"/>
                </a:cubicBezTo>
                <a:cubicBezTo>
                  <a:pt x="214" y="32"/>
                  <a:pt x="214" y="32"/>
                  <a:pt x="215" y="33"/>
                </a:cubicBezTo>
                <a:cubicBezTo>
                  <a:pt x="217" y="35"/>
                  <a:pt x="216" y="32"/>
                  <a:pt x="219" y="34"/>
                </a:cubicBezTo>
                <a:cubicBezTo>
                  <a:pt x="219" y="35"/>
                  <a:pt x="219" y="35"/>
                  <a:pt x="220" y="35"/>
                </a:cubicBezTo>
                <a:cubicBezTo>
                  <a:pt x="221" y="36"/>
                  <a:pt x="221" y="36"/>
                  <a:pt x="222" y="37"/>
                </a:cubicBezTo>
                <a:cubicBezTo>
                  <a:pt x="223" y="37"/>
                  <a:pt x="223" y="37"/>
                  <a:pt x="224" y="37"/>
                </a:cubicBezTo>
                <a:cubicBezTo>
                  <a:pt x="225" y="37"/>
                  <a:pt x="224" y="37"/>
                  <a:pt x="225" y="37"/>
                </a:cubicBezTo>
                <a:cubicBezTo>
                  <a:pt x="227" y="35"/>
                  <a:pt x="223" y="38"/>
                  <a:pt x="225" y="36"/>
                </a:cubicBezTo>
                <a:cubicBezTo>
                  <a:pt x="225" y="36"/>
                  <a:pt x="225" y="37"/>
                  <a:pt x="225" y="37"/>
                </a:cubicBezTo>
                <a:cubicBezTo>
                  <a:pt x="226" y="37"/>
                  <a:pt x="226" y="37"/>
                  <a:pt x="226" y="37"/>
                </a:cubicBezTo>
                <a:cubicBezTo>
                  <a:pt x="226" y="37"/>
                  <a:pt x="226" y="37"/>
                  <a:pt x="226" y="37"/>
                </a:cubicBezTo>
                <a:cubicBezTo>
                  <a:pt x="228" y="39"/>
                  <a:pt x="228" y="39"/>
                  <a:pt x="228" y="39"/>
                </a:cubicBezTo>
                <a:cubicBezTo>
                  <a:pt x="228" y="39"/>
                  <a:pt x="228" y="39"/>
                  <a:pt x="228" y="39"/>
                </a:cubicBezTo>
                <a:cubicBezTo>
                  <a:pt x="228" y="39"/>
                  <a:pt x="228" y="39"/>
                  <a:pt x="229" y="39"/>
                </a:cubicBezTo>
                <a:cubicBezTo>
                  <a:pt x="229" y="39"/>
                  <a:pt x="229" y="39"/>
                  <a:pt x="228" y="38"/>
                </a:cubicBezTo>
                <a:cubicBezTo>
                  <a:pt x="228" y="38"/>
                  <a:pt x="228" y="38"/>
                  <a:pt x="228" y="38"/>
                </a:cubicBezTo>
                <a:cubicBezTo>
                  <a:pt x="227" y="36"/>
                  <a:pt x="227" y="36"/>
                  <a:pt x="227" y="36"/>
                </a:cubicBezTo>
                <a:cubicBezTo>
                  <a:pt x="226" y="35"/>
                  <a:pt x="227" y="36"/>
                  <a:pt x="226" y="35"/>
                </a:cubicBezTo>
                <a:cubicBezTo>
                  <a:pt x="224" y="34"/>
                  <a:pt x="224" y="34"/>
                  <a:pt x="224" y="34"/>
                </a:cubicBezTo>
                <a:cubicBezTo>
                  <a:pt x="223" y="33"/>
                  <a:pt x="223" y="33"/>
                  <a:pt x="223" y="33"/>
                </a:cubicBezTo>
                <a:cubicBezTo>
                  <a:pt x="222" y="32"/>
                  <a:pt x="222" y="33"/>
                  <a:pt x="222" y="32"/>
                </a:cubicBezTo>
                <a:cubicBezTo>
                  <a:pt x="224" y="32"/>
                  <a:pt x="222" y="31"/>
                  <a:pt x="224" y="33"/>
                </a:cubicBezTo>
                <a:cubicBezTo>
                  <a:pt x="225" y="33"/>
                  <a:pt x="223" y="33"/>
                  <a:pt x="226" y="33"/>
                </a:cubicBezTo>
                <a:cubicBezTo>
                  <a:pt x="225" y="32"/>
                  <a:pt x="224" y="33"/>
                  <a:pt x="225" y="32"/>
                </a:cubicBezTo>
                <a:cubicBezTo>
                  <a:pt x="226" y="32"/>
                  <a:pt x="226" y="32"/>
                  <a:pt x="226" y="33"/>
                </a:cubicBezTo>
                <a:cubicBezTo>
                  <a:pt x="226" y="33"/>
                  <a:pt x="226" y="34"/>
                  <a:pt x="226" y="34"/>
                </a:cubicBezTo>
                <a:cubicBezTo>
                  <a:pt x="226" y="34"/>
                  <a:pt x="226" y="34"/>
                  <a:pt x="226" y="34"/>
                </a:cubicBezTo>
                <a:cubicBezTo>
                  <a:pt x="227" y="35"/>
                  <a:pt x="228" y="36"/>
                  <a:pt x="229" y="37"/>
                </a:cubicBezTo>
                <a:cubicBezTo>
                  <a:pt x="230" y="35"/>
                  <a:pt x="232" y="38"/>
                  <a:pt x="233" y="39"/>
                </a:cubicBezTo>
                <a:cubicBezTo>
                  <a:pt x="234" y="38"/>
                  <a:pt x="234" y="38"/>
                  <a:pt x="235" y="38"/>
                </a:cubicBezTo>
                <a:cubicBezTo>
                  <a:pt x="236" y="39"/>
                  <a:pt x="235" y="40"/>
                  <a:pt x="237" y="42"/>
                </a:cubicBezTo>
                <a:cubicBezTo>
                  <a:pt x="239" y="44"/>
                  <a:pt x="241" y="46"/>
                  <a:pt x="241" y="47"/>
                </a:cubicBezTo>
                <a:cubicBezTo>
                  <a:pt x="245" y="50"/>
                  <a:pt x="246" y="52"/>
                  <a:pt x="248" y="55"/>
                </a:cubicBezTo>
                <a:cubicBezTo>
                  <a:pt x="251" y="59"/>
                  <a:pt x="251" y="59"/>
                  <a:pt x="251" y="59"/>
                </a:cubicBezTo>
                <a:cubicBezTo>
                  <a:pt x="252" y="60"/>
                  <a:pt x="254" y="63"/>
                  <a:pt x="255" y="64"/>
                </a:cubicBezTo>
                <a:cubicBezTo>
                  <a:pt x="258" y="70"/>
                  <a:pt x="258" y="70"/>
                  <a:pt x="258" y="70"/>
                </a:cubicBezTo>
                <a:cubicBezTo>
                  <a:pt x="260" y="73"/>
                  <a:pt x="261" y="76"/>
                  <a:pt x="262" y="79"/>
                </a:cubicBezTo>
                <a:cubicBezTo>
                  <a:pt x="264" y="83"/>
                  <a:pt x="264" y="83"/>
                  <a:pt x="264" y="83"/>
                </a:cubicBezTo>
                <a:cubicBezTo>
                  <a:pt x="266" y="88"/>
                  <a:pt x="266" y="88"/>
                  <a:pt x="266" y="88"/>
                </a:cubicBezTo>
                <a:cubicBezTo>
                  <a:pt x="267" y="90"/>
                  <a:pt x="267" y="92"/>
                  <a:pt x="268" y="95"/>
                </a:cubicBezTo>
                <a:cubicBezTo>
                  <a:pt x="269" y="96"/>
                  <a:pt x="269" y="98"/>
                  <a:pt x="270" y="99"/>
                </a:cubicBezTo>
                <a:cubicBezTo>
                  <a:pt x="270" y="100"/>
                  <a:pt x="270" y="100"/>
                  <a:pt x="270" y="102"/>
                </a:cubicBezTo>
                <a:cubicBezTo>
                  <a:pt x="272" y="109"/>
                  <a:pt x="275" y="122"/>
                  <a:pt x="275" y="128"/>
                </a:cubicBezTo>
                <a:cubicBezTo>
                  <a:pt x="275" y="130"/>
                  <a:pt x="274" y="133"/>
                  <a:pt x="275" y="134"/>
                </a:cubicBezTo>
                <a:cubicBezTo>
                  <a:pt x="276" y="137"/>
                  <a:pt x="276" y="136"/>
                  <a:pt x="276" y="140"/>
                </a:cubicBezTo>
                <a:cubicBezTo>
                  <a:pt x="276" y="142"/>
                  <a:pt x="275" y="143"/>
                  <a:pt x="276" y="146"/>
                </a:cubicBezTo>
                <a:cubicBezTo>
                  <a:pt x="277" y="148"/>
                  <a:pt x="275" y="154"/>
                  <a:pt x="275" y="157"/>
                </a:cubicBezTo>
                <a:cubicBezTo>
                  <a:pt x="274" y="164"/>
                  <a:pt x="271" y="170"/>
                  <a:pt x="270" y="177"/>
                </a:cubicBezTo>
                <a:cubicBezTo>
                  <a:pt x="270" y="179"/>
                  <a:pt x="269" y="182"/>
                  <a:pt x="268" y="184"/>
                </a:cubicBezTo>
                <a:cubicBezTo>
                  <a:pt x="268" y="186"/>
                  <a:pt x="268" y="186"/>
                  <a:pt x="269" y="186"/>
                </a:cubicBezTo>
                <a:cubicBezTo>
                  <a:pt x="269" y="185"/>
                  <a:pt x="269" y="185"/>
                  <a:pt x="269" y="185"/>
                </a:cubicBezTo>
                <a:cubicBezTo>
                  <a:pt x="269" y="184"/>
                  <a:pt x="269" y="184"/>
                  <a:pt x="269" y="184"/>
                </a:cubicBezTo>
                <a:cubicBezTo>
                  <a:pt x="269" y="184"/>
                  <a:pt x="270" y="184"/>
                  <a:pt x="270" y="184"/>
                </a:cubicBezTo>
                <a:cubicBezTo>
                  <a:pt x="270" y="184"/>
                  <a:pt x="270" y="184"/>
                  <a:pt x="270" y="184"/>
                </a:cubicBezTo>
                <a:cubicBezTo>
                  <a:pt x="270" y="183"/>
                  <a:pt x="270" y="182"/>
                  <a:pt x="270" y="181"/>
                </a:cubicBezTo>
                <a:cubicBezTo>
                  <a:pt x="271" y="182"/>
                  <a:pt x="271" y="182"/>
                  <a:pt x="271" y="182"/>
                </a:cubicBezTo>
                <a:cubicBezTo>
                  <a:pt x="271" y="183"/>
                  <a:pt x="268" y="190"/>
                  <a:pt x="267" y="191"/>
                </a:cubicBezTo>
                <a:cubicBezTo>
                  <a:pt x="267" y="193"/>
                  <a:pt x="267" y="193"/>
                  <a:pt x="266" y="194"/>
                </a:cubicBezTo>
                <a:cubicBezTo>
                  <a:pt x="264" y="199"/>
                  <a:pt x="265" y="199"/>
                  <a:pt x="262" y="202"/>
                </a:cubicBezTo>
                <a:cubicBezTo>
                  <a:pt x="260" y="204"/>
                  <a:pt x="261" y="204"/>
                  <a:pt x="262" y="205"/>
                </a:cubicBezTo>
                <a:cubicBezTo>
                  <a:pt x="261" y="207"/>
                  <a:pt x="262" y="205"/>
                  <a:pt x="261" y="206"/>
                </a:cubicBezTo>
                <a:cubicBezTo>
                  <a:pt x="260" y="207"/>
                  <a:pt x="261" y="206"/>
                  <a:pt x="260" y="207"/>
                </a:cubicBezTo>
                <a:cubicBezTo>
                  <a:pt x="259" y="210"/>
                  <a:pt x="258" y="211"/>
                  <a:pt x="257" y="214"/>
                </a:cubicBezTo>
                <a:cubicBezTo>
                  <a:pt x="256" y="215"/>
                  <a:pt x="255" y="217"/>
                  <a:pt x="254" y="218"/>
                </a:cubicBezTo>
                <a:cubicBezTo>
                  <a:pt x="253" y="220"/>
                  <a:pt x="253" y="220"/>
                  <a:pt x="253" y="220"/>
                </a:cubicBezTo>
                <a:cubicBezTo>
                  <a:pt x="253" y="220"/>
                  <a:pt x="253" y="220"/>
                  <a:pt x="253" y="220"/>
                </a:cubicBezTo>
                <a:cubicBezTo>
                  <a:pt x="251" y="222"/>
                  <a:pt x="251" y="223"/>
                  <a:pt x="248" y="226"/>
                </a:cubicBezTo>
                <a:cubicBezTo>
                  <a:pt x="246" y="229"/>
                  <a:pt x="243" y="232"/>
                  <a:pt x="240" y="235"/>
                </a:cubicBezTo>
                <a:cubicBezTo>
                  <a:pt x="239" y="237"/>
                  <a:pt x="239" y="237"/>
                  <a:pt x="239" y="237"/>
                </a:cubicBezTo>
                <a:cubicBezTo>
                  <a:pt x="239" y="237"/>
                  <a:pt x="239" y="237"/>
                  <a:pt x="239" y="237"/>
                </a:cubicBezTo>
                <a:cubicBezTo>
                  <a:pt x="240" y="238"/>
                  <a:pt x="239" y="237"/>
                  <a:pt x="241" y="237"/>
                </a:cubicBezTo>
                <a:cubicBezTo>
                  <a:pt x="240" y="238"/>
                  <a:pt x="239" y="238"/>
                  <a:pt x="238" y="239"/>
                </a:cubicBezTo>
                <a:cubicBezTo>
                  <a:pt x="235" y="242"/>
                  <a:pt x="235" y="242"/>
                  <a:pt x="235" y="242"/>
                </a:cubicBezTo>
                <a:cubicBezTo>
                  <a:pt x="235" y="242"/>
                  <a:pt x="235" y="242"/>
                  <a:pt x="234" y="242"/>
                </a:cubicBezTo>
                <a:cubicBezTo>
                  <a:pt x="232" y="244"/>
                  <a:pt x="232" y="244"/>
                  <a:pt x="232" y="244"/>
                </a:cubicBezTo>
                <a:cubicBezTo>
                  <a:pt x="232" y="245"/>
                  <a:pt x="232" y="245"/>
                  <a:pt x="232" y="245"/>
                </a:cubicBezTo>
                <a:cubicBezTo>
                  <a:pt x="232" y="245"/>
                  <a:pt x="232" y="245"/>
                  <a:pt x="232" y="245"/>
                </a:cubicBezTo>
                <a:cubicBezTo>
                  <a:pt x="231" y="246"/>
                  <a:pt x="231" y="246"/>
                  <a:pt x="231" y="246"/>
                </a:cubicBezTo>
                <a:cubicBezTo>
                  <a:pt x="231" y="246"/>
                  <a:pt x="231" y="246"/>
                  <a:pt x="231" y="246"/>
                </a:cubicBezTo>
                <a:cubicBezTo>
                  <a:pt x="229" y="247"/>
                  <a:pt x="229" y="246"/>
                  <a:pt x="226" y="247"/>
                </a:cubicBezTo>
                <a:cubicBezTo>
                  <a:pt x="226" y="249"/>
                  <a:pt x="226" y="248"/>
                  <a:pt x="226" y="249"/>
                </a:cubicBezTo>
                <a:cubicBezTo>
                  <a:pt x="226" y="250"/>
                  <a:pt x="225" y="250"/>
                  <a:pt x="224" y="251"/>
                </a:cubicBezTo>
                <a:cubicBezTo>
                  <a:pt x="221" y="253"/>
                  <a:pt x="221" y="253"/>
                  <a:pt x="221" y="253"/>
                </a:cubicBezTo>
                <a:cubicBezTo>
                  <a:pt x="219" y="254"/>
                  <a:pt x="219" y="254"/>
                  <a:pt x="218" y="254"/>
                </a:cubicBezTo>
                <a:cubicBezTo>
                  <a:pt x="216" y="256"/>
                  <a:pt x="215" y="254"/>
                  <a:pt x="215" y="258"/>
                </a:cubicBezTo>
                <a:cubicBezTo>
                  <a:pt x="214" y="258"/>
                  <a:pt x="213" y="259"/>
                  <a:pt x="212" y="259"/>
                </a:cubicBezTo>
                <a:cubicBezTo>
                  <a:pt x="210" y="260"/>
                  <a:pt x="210" y="260"/>
                  <a:pt x="209" y="262"/>
                </a:cubicBezTo>
                <a:cubicBezTo>
                  <a:pt x="209" y="262"/>
                  <a:pt x="209" y="262"/>
                  <a:pt x="209" y="262"/>
                </a:cubicBezTo>
                <a:cubicBezTo>
                  <a:pt x="208" y="263"/>
                  <a:pt x="207" y="263"/>
                  <a:pt x="206" y="263"/>
                </a:cubicBezTo>
                <a:cubicBezTo>
                  <a:pt x="203" y="263"/>
                  <a:pt x="203" y="263"/>
                  <a:pt x="201" y="264"/>
                </a:cubicBezTo>
                <a:cubicBezTo>
                  <a:pt x="199" y="265"/>
                  <a:pt x="200" y="265"/>
                  <a:pt x="199" y="265"/>
                </a:cubicBezTo>
                <a:cubicBezTo>
                  <a:pt x="198" y="266"/>
                  <a:pt x="198" y="266"/>
                  <a:pt x="198" y="267"/>
                </a:cubicBezTo>
                <a:cubicBezTo>
                  <a:pt x="197" y="267"/>
                  <a:pt x="196" y="267"/>
                  <a:pt x="195" y="267"/>
                </a:cubicBezTo>
                <a:cubicBezTo>
                  <a:pt x="194" y="267"/>
                  <a:pt x="195" y="267"/>
                  <a:pt x="194" y="268"/>
                </a:cubicBezTo>
                <a:cubicBezTo>
                  <a:pt x="191" y="268"/>
                  <a:pt x="193" y="268"/>
                  <a:pt x="190" y="269"/>
                </a:cubicBezTo>
                <a:cubicBezTo>
                  <a:pt x="189" y="270"/>
                  <a:pt x="190" y="269"/>
                  <a:pt x="189" y="269"/>
                </a:cubicBezTo>
                <a:cubicBezTo>
                  <a:pt x="187" y="270"/>
                  <a:pt x="189" y="269"/>
                  <a:pt x="187" y="270"/>
                </a:cubicBezTo>
                <a:cubicBezTo>
                  <a:pt x="187" y="271"/>
                  <a:pt x="185" y="271"/>
                  <a:pt x="184" y="271"/>
                </a:cubicBezTo>
                <a:cubicBezTo>
                  <a:pt x="183" y="272"/>
                  <a:pt x="183" y="271"/>
                  <a:pt x="181" y="272"/>
                </a:cubicBezTo>
                <a:cubicBezTo>
                  <a:pt x="179" y="272"/>
                  <a:pt x="174" y="274"/>
                  <a:pt x="171" y="274"/>
                </a:cubicBezTo>
                <a:cubicBezTo>
                  <a:pt x="170" y="275"/>
                  <a:pt x="168" y="275"/>
                  <a:pt x="168" y="275"/>
                </a:cubicBezTo>
                <a:cubicBezTo>
                  <a:pt x="168" y="273"/>
                  <a:pt x="167" y="274"/>
                  <a:pt x="171" y="273"/>
                </a:cubicBezTo>
                <a:cubicBezTo>
                  <a:pt x="172" y="273"/>
                  <a:pt x="173" y="273"/>
                  <a:pt x="174" y="272"/>
                </a:cubicBezTo>
                <a:cubicBezTo>
                  <a:pt x="177" y="272"/>
                  <a:pt x="180" y="270"/>
                  <a:pt x="183" y="269"/>
                </a:cubicBezTo>
                <a:cubicBezTo>
                  <a:pt x="183" y="269"/>
                  <a:pt x="183" y="269"/>
                  <a:pt x="183" y="269"/>
                </a:cubicBezTo>
                <a:cubicBezTo>
                  <a:pt x="183" y="269"/>
                  <a:pt x="184" y="269"/>
                  <a:pt x="184" y="269"/>
                </a:cubicBezTo>
                <a:cubicBezTo>
                  <a:pt x="189" y="267"/>
                  <a:pt x="187" y="269"/>
                  <a:pt x="195" y="265"/>
                </a:cubicBezTo>
                <a:cubicBezTo>
                  <a:pt x="200" y="263"/>
                  <a:pt x="200" y="263"/>
                  <a:pt x="200" y="263"/>
                </a:cubicBezTo>
                <a:cubicBezTo>
                  <a:pt x="201" y="263"/>
                  <a:pt x="201" y="262"/>
                  <a:pt x="202" y="261"/>
                </a:cubicBezTo>
                <a:cubicBezTo>
                  <a:pt x="210" y="257"/>
                  <a:pt x="210" y="257"/>
                  <a:pt x="210" y="257"/>
                </a:cubicBezTo>
                <a:cubicBezTo>
                  <a:pt x="210" y="257"/>
                  <a:pt x="211" y="257"/>
                  <a:pt x="211" y="256"/>
                </a:cubicBezTo>
                <a:cubicBezTo>
                  <a:pt x="209" y="255"/>
                  <a:pt x="208" y="257"/>
                  <a:pt x="206" y="258"/>
                </a:cubicBezTo>
                <a:cubicBezTo>
                  <a:pt x="206" y="257"/>
                  <a:pt x="206" y="257"/>
                  <a:pt x="206" y="257"/>
                </a:cubicBezTo>
                <a:cubicBezTo>
                  <a:pt x="206" y="257"/>
                  <a:pt x="206" y="257"/>
                  <a:pt x="207" y="257"/>
                </a:cubicBezTo>
                <a:cubicBezTo>
                  <a:pt x="207" y="256"/>
                  <a:pt x="207" y="256"/>
                  <a:pt x="207" y="256"/>
                </a:cubicBezTo>
                <a:cubicBezTo>
                  <a:pt x="206" y="256"/>
                  <a:pt x="207" y="256"/>
                  <a:pt x="206" y="256"/>
                </a:cubicBezTo>
                <a:cubicBezTo>
                  <a:pt x="205" y="257"/>
                  <a:pt x="205" y="257"/>
                  <a:pt x="205" y="257"/>
                </a:cubicBezTo>
                <a:cubicBezTo>
                  <a:pt x="204" y="258"/>
                  <a:pt x="203" y="258"/>
                  <a:pt x="202" y="258"/>
                </a:cubicBezTo>
                <a:cubicBezTo>
                  <a:pt x="202" y="259"/>
                  <a:pt x="203" y="258"/>
                  <a:pt x="202" y="259"/>
                </a:cubicBezTo>
                <a:cubicBezTo>
                  <a:pt x="202" y="260"/>
                  <a:pt x="202" y="260"/>
                  <a:pt x="202" y="260"/>
                </a:cubicBezTo>
                <a:cubicBezTo>
                  <a:pt x="201" y="261"/>
                  <a:pt x="201" y="259"/>
                  <a:pt x="196" y="262"/>
                </a:cubicBezTo>
                <a:cubicBezTo>
                  <a:pt x="196" y="262"/>
                  <a:pt x="196" y="262"/>
                  <a:pt x="195" y="262"/>
                </a:cubicBezTo>
                <a:cubicBezTo>
                  <a:pt x="188" y="266"/>
                  <a:pt x="188" y="266"/>
                  <a:pt x="188" y="266"/>
                </a:cubicBezTo>
                <a:cubicBezTo>
                  <a:pt x="187" y="266"/>
                  <a:pt x="187" y="266"/>
                  <a:pt x="186" y="267"/>
                </a:cubicBezTo>
                <a:cubicBezTo>
                  <a:pt x="185" y="267"/>
                  <a:pt x="184" y="267"/>
                  <a:pt x="183" y="268"/>
                </a:cubicBezTo>
                <a:cubicBezTo>
                  <a:pt x="183" y="268"/>
                  <a:pt x="183" y="268"/>
                  <a:pt x="182" y="268"/>
                </a:cubicBezTo>
                <a:cubicBezTo>
                  <a:pt x="180" y="268"/>
                  <a:pt x="181" y="268"/>
                  <a:pt x="180" y="268"/>
                </a:cubicBezTo>
                <a:cubicBezTo>
                  <a:pt x="183" y="266"/>
                  <a:pt x="183" y="266"/>
                  <a:pt x="183" y="266"/>
                </a:cubicBezTo>
                <a:cubicBezTo>
                  <a:pt x="186" y="265"/>
                  <a:pt x="190" y="263"/>
                  <a:pt x="193" y="261"/>
                </a:cubicBezTo>
                <a:cubicBezTo>
                  <a:pt x="194" y="261"/>
                  <a:pt x="195" y="260"/>
                  <a:pt x="195" y="260"/>
                </a:cubicBezTo>
                <a:cubicBezTo>
                  <a:pt x="195" y="260"/>
                  <a:pt x="196" y="259"/>
                  <a:pt x="196" y="259"/>
                </a:cubicBezTo>
                <a:cubicBezTo>
                  <a:pt x="198" y="258"/>
                  <a:pt x="198" y="259"/>
                  <a:pt x="200" y="258"/>
                </a:cubicBezTo>
                <a:cubicBezTo>
                  <a:pt x="202" y="256"/>
                  <a:pt x="204" y="254"/>
                  <a:pt x="207" y="253"/>
                </a:cubicBezTo>
                <a:cubicBezTo>
                  <a:pt x="207" y="253"/>
                  <a:pt x="208" y="252"/>
                  <a:pt x="208" y="252"/>
                </a:cubicBezTo>
                <a:cubicBezTo>
                  <a:pt x="211" y="250"/>
                  <a:pt x="209" y="252"/>
                  <a:pt x="211" y="249"/>
                </a:cubicBezTo>
                <a:cubicBezTo>
                  <a:pt x="219" y="244"/>
                  <a:pt x="219" y="244"/>
                  <a:pt x="219" y="244"/>
                </a:cubicBezTo>
                <a:cubicBezTo>
                  <a:pt x="220" y="242"/>
                  <a:pt x="220" y="242"/>
                  <a:pt x="220" y="242"/>
                </a:cubicBezTo>
                <a:cubicBezTo>
                  <a:pt x="219" y="241"/>
                  <a:pt x="219" y="242"/>
                  <a:pt x="218" y="242"/>
                </a:cubicBezTo>
                <a:cubicBezTo>
                  <a:pt x="218" y="243"/>
                  <a:pt x="217" y="243"/>
                  <a:pt x="217" y="244"/>
                </a:cubicBezTo>
                <a:cubicBezTo>
                  <a:pt x="215" y="245"/>
                  <a:pt x="214" y="246"/>
                  <a:pt x="213" y="246"/>
                </a:cubicBezTo>
                <a:cubicBezTo>
                  <a:pt x="213" y="245"/>
                  <a:pt x="213" y="245"/>
                  <a:pt x="214" y="244"/>
                </a:cubicBezTo>
                <a:cubicBezTo>
                  <a:pt x="218" y="242"/>
                  <a:pt x="222" y="238"/>
                  <a:pt x="225" y="236"/>
                </a:cubicBezTo>
                <a:cubicBezTo>
                  <a:pt x="226" y="234"/>
                  <a:pt x="227" y="233"/>
                  <a:pt x="228" y="232"/>
                </a:cubicBezTo>
                <a:cubicBezTo>
                  <a:pt x="230" y="231"/>
                  <a:pt x="235" y="226"/>
                  <a:pt x="236" y="224"/>
                </a:cubicBezTo>
                <a:cubicBezTo>
                  <a:pt x="237" y="223"/>
                  <a:pt x="237" y="222"/>
                  <a:pt x="238" y="222"/>
                </a:cubicBezTo>
                <a:cubicBezTo>
                  <a:pt x="239" y="220"/>
                  <a:pt x="242" y="217"/>
                  <a:pt x="242" y="215"/>
                </a:cubicBezTo>
                <a:cubicBezTo>
                  <a:pt x="240" y="215"/>
                  <a:pt x="239" y="217"/>
                  <a:pt x="239" y="218"/>
                </a:cubicBezTo>
                <a:cubicBezTo>
                  <a:pt x="239" y="218"/>
                  <a:pt x="239" y="218"/>
                  <a:pt x="239" y="218"/>
                </a:cubicBezTo>
                <a:cubicBezTo>
                  <a:pt x="237" y="220"/>
                  <a:pt x="236" y="223"/>
                  <a:pt x="234" y="224"/>
                </a:cubicBezTo>
                <a:cubicBezTo>
                  <a:pt x="233" y="226"/>
                  <a:pt x="233" y="226"/>
                  <a:pt x="233" y="226"/>
                </a:cubicBezTo>
                <a:cubicBezTo>
                  <a:pt x="230" y="229"/>
                  <a:pt x="228" y="229"/>
                  <a:pt x="226" y="232"/>
                </a:cubicBezTo>
                <a:cubicBezTo>
                  <a:pt x="225" y="233"/>
                  <a:pt x="225" y="234"/>
                  <a:pt x="224" y="234"/>
                </a:cubicBezTo>
                <a:cubicBezTo>
                  <a:pt x="223" y="234"/>
                  <a:pt x="223" y="234"/>
                  <a:pt x="222" y="235"/>
                </a:cubicBezTo>
                <a:cubicBezTo>
                  <a:pt x="221" y="236"/>
                  <a:pt x="222" y="236"/>
                  <a:pt x="220" y="237"/>
                </a:cubicBezTo>
                <a:cubicBezTo>
                  <a:pt x="219" y="238"/>
                  <a:pt x="216" y="241"/>
                  <a:pt x="214" y="241"/>
                </a:cubicBezTo>
                <a:cubicBezTo>
                  <a:pt x="214" y="240"/>
                  <a:pt x="215" y="240"/>
                  <a:pt x="216" y="239"/>
                </a:cubicBezTo>
                <a:cubicBezTo>
                  <a:pt x="216" y="239"/>
                  <a:pt x="216" y="238"/>
                  <a:pt x="217" y="238"/>
                </a:cubicBezTo>
                <a:cubicBezTo>
                  <a:pt x="218" y="237"/>
                  <a:pt x="220" y="237"/>
                  <a:pt x="220" y="235"/>
                </a:cubicBezTo>
                <a:cubicBezTo>
                  <a:pt x="219" y="235"/>
                  <a:pt x="219" y="235"/>
                  <a:pt x="219" y="235"/>
                </a:cubicBezTo>
                <a:cubicBezTo>
                  <a:pt x="217" y="237"/>
                  <a:pt x="217" y="237"/>
                  <a:pt x="217" y="237"/>
                </a:cubicBezTo>
                <a:cubicBezTo>
                  <a:pt x="216" y="238"/>
                  <a:pt x="214" y="239"/>
                  <a:pt x="212" y="240"/>
                </a:cubicBezTo>
                <a:cubicBezTo>
                  <a:pt x="209" y="243"/>
                  <a:pt x="209" y="243"/>
                  <a:pt x="209" y="243"/>
                </a:cubicBezTo>
                <a:cubicBezTo>
                  <a:pt x="208" y="244"/>
                  <a:pt x="208" y="244"/>
                  <a:pt x="207" y="244"/>
                </a:cubicBezTo>
                <a:cubicBezTo>
                  <a:pt x="206" y="245"/>
                  <a:pt x="206" y="245"/>
                  <a:pt x="205" y="246"/>
                </a:cubicBezTo>
                <a:cubicBezTo>
                  <a:pt x="204" y="247"/>
                  <a:pt x="204" y="246"/>
                  <a:pt x="202" y="248"/>
                </a:cubicBezTo>
                <a:cubicBezTo>
                  <a:pt x="201" y="249"/>
                  <a:pt x="201" y="249"/>
                  <a:pt x="201" y="249"/>
                </a:cubicBezTo>
                <a:cubicBezTo>
                  <a:pt x="200" y="249"/>
                  <a:pt x="200" y="249"/>
                  <a:pt x="200" y="249"/>
                </a:cubicBezTo>
                <a:cubicBezTo>
                  <a:pt x="198" y="250"/>
                  <a:pt x="196" y="251"/>
                  <a:pt x="194" y="253"/>
                </a:cubicBezTo>
                <a:cubicBezTo>
                  <a:pt x="188" y="255"/>
                  <a:pt x="188" y="255"/>
                  <a:pt x="188" y="255"/>
                </a:cubicBezTo>
                <a:cubicBezTo>
                  <a:pt x="187" y="256"/>
                  <a:pt x="187" y="256"/>
                  <a:pt x="186" y="257"/>
                </a:cubicBezTo>
                <a:cubicBezTo>
                  <a:pt x="185" y="257"/>
                  <a:pt x="185" y="257"/>
                  <a:pt x="185" y="257"/>
                </a:cubicBezTo>
                <a:cubicBezTo>
                  <a:pt x="183" y="258"/>
                  <a:pt x="183" y="258"/>
                  <a:pt x="183" y="258"/>
                </a:cubicBezTo>
                <a:cubicBezTo>
                  <a:pt x="182" y="258"/>
                  <a:pt x="182" y="259"/>
                  <a:pt x="181" y="259"/>
                </a:cubicBezTo>
                <a:cubicBezTo>
                  <a:pt x="180" y="260"/>
                  <a:pt x="178" y="261"/>
                  <a:pt x="177" y="260"/>
                </a:cubicBezTo>
                <a:cubicBezTo>
                  <a:pt x="177" y="260"/>
                  <a:pt x="177" y="260"/>
                  <a:pt x="177" y="260"/>
                </a:cubicBezTo>
                <a:cubicBezTo>
                  <a:pt x="177" y="260"/>
                  <a:pt x="177" y="260"/>
                  <a:pt x="177" y="260"/>
                </a:cubicBezTo>
                <a:cubicBezTo>
                  <a:pt x="178" y="259"/>
                  <a:pt x="179" y="259"/>
                  <a:pt x="180" y="258"/>
                </a:cubicBezTo>
                <a:cubicBezTo>
                  <a:pt x="182" y="258"/>
                  <a:pt x="182" y="258"/>
                  <a:pt x="183" y="257"/>
                </a:cubicBezTo>
                <a:cubicBezTo>
                  <a:pt x="185" y="256"/>
                  <a:pt x="185" y="256"/>
                  <a:pt x="185" y="256"/>
                </a:cubicBezTo>
                <a:cubicBezTo>
                  <a:pt x="186" y="256"/>
                  <a:pt x="187" y="255"/>
                  <a:pt x="187" y="255"/>
                </a:cubicBezTo>
                <a:cubicBezTo>
                  <a:pt x="188" y="254"/>
                  <a:pt x="190" y="254"/>
                  <a:pt x="191" y="253"/>
                </a:cubicBezTo>
                <a:cubicBezTo>
                  <a:pt x="193" y="252"/>
                  <a:pt x="195" y="251"/>
                  <a:pt x="197" y="249"/>
                </a:cubicBezTo>
                <a:cubicBezTo>
                  <a:pt x="199" y="248"/>
                  <a:pt x="202" y="247"/>
                  <a:pt x="203" y="244"/>
                </a:cubicBezTo>
                <a:cubicBezTo>
                  <a:pt x="201" y="244"/>
                  <a:pt x="202" y="244"/>
                  <a:pt x="201" y="245"/>
                </a:cubicBezTo>
                <a:cubicBezTo>
                  <a:pt x="198" y="247"/>
                  <a:pt x="195" y="248"/>
                  <a:pt x="192" y="250"/>
                </a:cubicBezTo>
                <a:cubicBezTo>
                  <a:pt x="188" y="253"/>
                  <a:pt x="184" y="254"/>
                  <a:pt x="180" y="256"/>
                </a:cubicBezTo>
                <a:cubicBezTo>
                  <a:pt x="179" y="256"/>
                  <a:pt x="176" y="258"/>
                  <a:pt x="175" y="258"/>
                </a:cubicBezTo>
                <a:cubicBezTo>
                  <a:pt x="175" y="258"/>
                  <a:pt x="175" y="257"/>
                  <a:pt x="175" y="257"/>
                </a:cubicBezTo>
                <a:cubicBezTo>
                  <a:pt x="175" y="257"/>
                  <a:pt x="175" y="257"/>
                  <a:pt x="175" y="257"/>
                </a:cubicBezTo>
                <a:cubicBezTo>
                  <a:pt x="175" y="257"/>
                  <a:pt x="176" y="257"/>
                  <a:pt x="176" y="257"/>
                </a:cubicBezTo>
                <a:cubicBezTo>
                  <a:pt x="176" y="257"/>
                  <a:pt x="176" y="257"/>
                  <a:pt x="176" y="257"/>
                </a:cubicBezTo>
                <a:cubicBezTo>
                  <a:pt x="177" y="256"/>
                  <a:pt x="177" y="256"/>
                  <a:pt x="178" y="256"/>
                </a:cubicBezTo>
                <a:cubicBezTo>
                  <a:pt x="178" y="255"/>
                  <a:pt x="179" y="255"/>
                  <a:pt x="180" y="254"/>
                </a:cubicBezTo>
                <a:cubicBezTo>
                  <a:pt x="182" y="253"/>
                  <a:pt x="185" y="253"/>
                  <a:pt x="186" y="251"/>
                </a:cubicBezTo>
                <a:cubicBezTo>
                  <a:pt x="184" y="251"/>
                  <a:pt x="182" y="252"/>
                  <a:pt x="180" y="253"/>
                </a:cubicBezTo>
                <a:cubicBezTo>
                  <a:pt x="179" y="254"/>
                  <a:pt x="178" y="254"/>
                  <a:pt x="177" y="254"/>
                </a:cubicBezTo>
                <a:cubicBezTo>
                  <a:pt x="175" y="256"/>
                  <a:pt x="173" y="256"/>
                  <a:pt x="169" y="258"/>
                </a:cubicBezTo>
                <a:cubicBezTo>
                  <a:pt x="169" y="258"/>
                  <a:pt x="168" y="258"/>
                  <a:pt x="168" y="258"/>
                </a:cubicBezTo>
                <a:cubicBezTo>
                  <a:pt x="167" y="259"/>
                  <a:pt x="166" y="259"/>
                  <a:pt x="165" y="259"/>
                </a:cubicBezTo>
                <a:cubicBezTo>
                  <a:pt x="165" y="260"/>
                  <a:pt x="164" y="260"/>
                  <a:pt x="164" y="259"/>
                </a:cubicBezTo>
                <a:cubicBezTo>
                  <a:pt x="164" y="259"/>
                  <a:pt x="164" y="259"/>
                  <a:pt x="163" y="259"/>
                </a:cubicBezTo>
                <a:cubicBezTo>
                  <a:pt x="164" y="259"/>
                  <a:pt x="163" y="259"/>
                  <a:pt x="165" y="258"/>
                </a:cubicBezTo>
                <a:cubicBezTo>
                  <a:pt x="165" y="258"/>
                  <a:pt x="165" y="258"/>
                  <a:pt x="166" y="258"/>
                </a:cubicBezTo>
                <a:cubicBezTo>
                  <a:pt x="167" y="258"/>
                  <a:pt x="168" y="257"/>
                  <a:pt x="169" y="257"/>
                </a:cubicBezTo>
                <a:cubicBezTo>
                  <a:pt x="171" y="255"/>
                  <a:pt x="171" y="255"/>
                  <a:pt x="171" y="255"/>
                </a:cubicBezTo>
                <a:cubicBezTo>
                  <a:pt x="172" y="255"/>
                  <a:pt x="172" y="255"/>
                  <a:pt x="174" y="254"/>
                </a:cubicBezTo>
                <a:cubicBezTo>
                  <a:pt x="173" y="254"/>
                  <a:pt x="173" y="254"/>
                  <a:pt x="173" y="253"/>
                </a:cubicBezTo>
                <a:cubicBezTo>
                  <a:pt x="175" y="253"/>
                  <a:pt x="175" y="251"/>
                  <a:pt x="176" y="250"/>
                </a:cubicBezTo>
                <a:cubicBezTo>
                  <a:pt x="178" y="249"/>
                  <a:pt x="179" y="249"/>
                  <a:pt x="181" y="248"/>
                </a:cubicBezTo>
                <a:cubicBezTo>
                  <a:pt x="189" y="243"/>
                  <a:pt x="189" y="243"/>
                  <a:pt x="189" y="243"/>
                </a:cubicBezTo>
                <a:cubicBezTo>
                  <a:pt x="191" y="242"/>
                  <a:pt x="192" y="240"/>
                  <a:pt x="194" y="239"/>
                </a:cubicBezTo>
                <a:cubicBezTo>
                  <a:pt x="197" y="238"/>
                  <a:pt x="197" y="238"/>
                  <a:pt x="197" y="238"/>
                </a:cubicBezTo>
                <a:cubicBezTo>
                  <a:pt x="198" y="236"/>
                  <a:pt x="199" y="236"/>
                  <a:pt x="201" y="235"/>
                </a:cubicBezTo>
                <a:cubicBezTo>
                  <a:pt x="202" y="234"/>
                  <a:pt x="203" y="233"/>
                  <a:pt x="204" y="231"/>
                </a:cubicBezTo>
                <a:cubicBezTo>
                  <a:pt x="202" y="231"/>
                  <a:pt x="202" y="232"/>
                  <a:pt x="200" y="233"/>
                </a:cubicBezTo>
                <a:cubicBezTo>
                  <a:pt x="199" y="234"/>
                  <a:pt x="198" y="234"/>
                  <a:pt x="197" y="235"/>
                </a:cubicBezTo>
                <a:cubicBezTo>
                  <a:pt x="196" y="237"/>
                  <a:pt x="196" y="237"/>
                  <a:pt x="194" y="238"/>
                </a:cubicBezTo>
                <a:cubicBezTo>
                  <a:pt x="192" y="239"/>
                  <a:pt x="191" y="239"/>
                  <a:pt x="188" y="241"/>
                </a:cubicBezTo>
                <a:cubicBezTo>
                  <a:pt x="186" y="243"/>
                  <a:pt x="186" y="242"/>
                  <a:pt x="184" y="243"/>
                </a:cubicBezTo>
                <a:cubicBezTo>
                  <a:pt x="181" y="243"/>
                  <a:pt x="179" y="245"/>
                  <a:pt x="177" y="245"/>
                </a:cubicBezTo>
                <a:cubicBezTo>
                  <a:pt x="177" y="244"/>
                  <a:pt x="177" y="247"/>
                  <a:pt x="177" y="244"/>
                </a:cubicBezTo>
                <a:cubicBezTo>
                  <a:pt x="176" y="245"/>
                  <a:pt x="176" y="245"/>
                  <a:pt x="174" y="245"/>
                </a:cubicBezTo>
                <a:cubicBezTo>
                  <a:pt x="174" y="245"/>
                  <a:pt x="172" y="246"/>
                  <a:pt x="172" y="246"/>
                </a:cubicBezTo>
                <a:cubicBezTo>
                  <a:pt x="172" y="245"/>
                  <a:pt x="172" y="246"/>
                  <a:pt x="172" y="245"/>
                </a:cubicBezTo>
                <a:cubicBezTo>
                  <a:pt x="173" y="244"/>
                  <a:pt x="174" y="244"/>
                  <a:pt x="175" y="243"/>
                </a:cubicBezTo>
                <a:cubicBezTo>
                  <a:pt x="178" y="242"/>
                  <a:pt x="183" y="239"/>
                  <a:pt x="185" y="237"/>
                </a:cubicBezTo>
                <a:cubicBezTo>
                  <a:pt x="186" y="237"/>
                  <a:pt x="187" y="236"/>
                  <a:pt x="187" y="236"/>
                </a:cubicBezTo>
                <a:cubicBezTo>
                  <a:pt x="188" y="234"/>
                  <a:pt x="189" y="234"/>
                  <a:pt x="191" y="233"/>
                </a:cubicBezTo>
                <a:cubicBezTo>
                  <a:pt x="193" y="232"/>
                  <a:pt x="195" y="230"/>
                  <a:pt x="197" y="229"/>
                </a:cubicBezTo>
                <a:cubicBezTo>
                  <a:pt x="198" y="228"/>
                  <a:pt x="198" y="228"/>
                  <a:pt x="199" y="228"/>
                </a:cubicBezTo>
                <a:cubicBezTo>
                  <a:pt x="200" y="227"/>
                  <a:pt x="200" y="227"/>
                  <a:pt x="200" y="226"/>
                </a:cubicBezTo>
                <a:cubicBezTo>
                  <a:pt x="202" y="225"/>
                  <a:pt x="204" y="223"/>
                  <a:pt x="206" y="222"/>
                </a:cubicBezTo>
                <a:cubicBezTo>
                  <a:pt x="208" y="220"/>
                  <a:pt x="207" y="221"/>
                  <a:pt x="209" y="219"/>
                </a:cubicBezTo>
                <a:cubicBezTo>
                  <a:pt x="210" y="218"/>
                  <a:pt x="211" y="216"/>
                  <a:pt x="213" y="215"/>
                </a:cubicBezTo>
                <a:cubicBezTo>
                  <a:pt x="214" y="214"/>
                  <a:pt x="219" y="210"/>
                  <a:pt x="219" y="208"/>
                </a:cubicBezTo>
                <a:cubicBezTo>
                  <a:pt x="217" y="208"/>
                  <a:pt x="217" y="210"/>
                  <a:pt x="216" y="211"/>
                </a:cubicBezTo>
                <a:cubicBezTo>
                  <a:pt x="213" y="215"/>
                  <a:pt x="206" y="220"/>
                  <a:pt x="202" y="224"/>
                </a:cubicBezTo>
                <a:cubicBezTo>
                  <a:pt x="199" y="226"/>
                  <a:pt x="199" y="226"/>
                  <a:pt x="199" y="226"/>
                </a:cubicBezTo>
                <a:cubicBezTo>
                  <a:pt x="198" y="227"/>
                  <a:pt x="197" y="228"/>
                  <a:pt x="196" y="228"/>
                </a:cubicBezTo>
                <a:cubicBezTo>
                  <a:pt x="194" y="229"/>
                  <a:pt x="189" y="232"/>
                  <a:pt x="187" y="233"/>
                </a:cubicBezTo>
                <a:cubicBezTo>
                  <a:pt x="184" y="236"/>
                  <a:pt x="184" y="235"/>
                  <a:pt x="182" y="236"/>
                </a:cubicBezTo>
                <a:cubicBezTo>
                  <a:pt x="182" y="236"/>
                  <a:pt x="180" y="237"/>
                  <a:pt x="179" y="238"/>
                </a:cubicBezTo>
                <a:cubicBezTo>
                  <a:pt x="177" y="239"/>
                  <a:pt x="177" y="239"/>
                  <a:pt x="177" y="239"/>
                </a:cubicBezTo>
                <a:cubicBezTo>
                  <a:pt x="177" y="239"/>
                  <a:pt x="177" y="239"/>
                  <a:pt x="177" y="240"/>
                </a:cubicBezTo>
                <a:cubicBezTo>
                  <a:pt x="175" y="240"/>
                  <a:pt x="171" y="243"/>
                  <a:pt x="169" y="243"/>
                </a:cubicBezTo>
                <a:cubicBezTo>
                  <a:pt x="169" y="242"/>
                  <a:pt x="170" y="242"/>
                  <a:pt x="171" y="241"/>
                </a:cubicBezTo>
                <a:cubicBezTo>
                  <a:pt x="173" y="240"/>
                  <a:pt x="172" y="240"/>
                  <a:pt x="173" y="239"/>
                </a:cubicBezTo>
                <a:cubicBezTo>
                  <a:pt x="174" y="238"/>
                  <a:pt x="175" y="239"/>
                  <a:pt x="176" y="238"/>
                </a:cubicBezTo>
                <a:cubicBezTo>
                  <a:pt x="177" y="237"/>
                  <a:pt x="176" y="237"/>
                  <a:pt x="177" y="236"/>
                </a:cubicBezTo>
                <a:cubicBezTo>
                  <a:pt x="179" y="235"/>
                  <a:pt x="180" y="235"/>
                  <a:pt x="182" y="234"/>
                </a:cubicBezTo>
                <a:cubicBezTo>
                  <a:pt x="183" y="233"/>
                  <a:pt x="185" y="232"/>
                  <a:pt x="187" y="230"/>
                </a:cubicBezTo>
                <a:cubicBezTo>
                  <a:pt x="187" y="230"/>
                  <a:pt x="187" y="230"/>
                  <a:pt x="188" y="230"/>
                </a:cubicBezTo>
                <a:cubicBezTo>
                  <a:pt x="193" y="227"/>
                  <a:pt x="192" y="226"/>
                  <a:pt x="193" y="225"/>
                </a:cubicBezTo>
                <a:cubicBezTo>
                  <a:pt x="196" y="222"/>
                  <a:pt x="197" y="221"/>
                  <a:pt x="200" y="218"/>
                </a:cubicBezTo>
                <a:cubicBezTo>
                  <a:pt x="201" y="217"/>
                  <a:pt x="203" y="216"/>
                  <a:pt x="203" y="215"/>
                </a:cubicBezTo>
                <a:cubicBezTo>
                  <a:pt x="201" y="214"/>
                  <a:pt x="202" y="215"/>
                  <a:pt x="200" y="216"/>
                </a:cubicBezTo>
                <a:cubicBezTo>
                  <a:pt x="200" y="216"/>
                  <a:pt x="199" y="217"/>
                  <a:pt x="198" y="218"/>
                </a:cubicBezTo>
                <a:cubicBezTo>
                  <a:pt x="197" y="219"/>
                  <a:pt x="197" y="220"/>
                  <a:pt x="195" y="222"/>
                </a:cubicBezTo>
                <a:cubicBezTo>
                  <a:pt x="193" y="224"/>
                  <a:pt x="191" y="226"/>
                  <a:pt x="189" y="227"/>
                </a:cubicBezTo>
                <a:cubicBezTo>
                  <a:pt x="188" y="228"/>
                  <a:pt x="189" y="228"/>
                  <a:pt x="188" y="228"/>
                </a:cubicBezTo>
                <a:cubicBezTo>
                  <a:pt x="185" y="230"/>
                  <a:pt x="185" y="229"/>
                  <a:pt x="183" y="230"/>
                </a:cubicBezTo>
                <a:cubicBezTo>
                  <a:pt x="181" y="231"/>
                  <a:pt x="181" y="231"/>
                  <a:pt x="181" y="231"/>
                </a:cubicBezTo>
                <a:cubicBezTo>
                  <a:pt x="181" y="231"/>
                  <a:pt x="181" y="231"/>
                  <a:pt x="181" y="231"/>
                </a:cubicBezTo>
                <a:cubicBezTo>
                  <a:pt x="181" y="231"/>
                  <a:pt x="181" y="231"/>
                  <a:pt x="181" y="231"/>
                </a:cubicBezTo>
                <a:cubicBezTo>
                  <a:pt x="180" y="231"/>
                  <a:pt x="179" y="231"/>
                  <a:pt x="178" y="232"/>
                </a:cubicBezTo>
                <a:cubicBezTo>
                  <a:pt x="178" y="232"/>
                  <a:pt x="177" y="233"/>
                  <a:pt x="176" y="233"/>
                </a:cubicBezTo>
                <a:cubicBezTo>
                  <a:pt x="174" y="235"/>
                  <a:pt x="174" y="235"/>
                  <a:pt x="174" y="235"/>
                </a:cubicBezTo>
                <a:cubicBezTo>
                  <a:pt x="174" y="236"/>
                  <a:pt x="173" y="236"/>
                  <a:pt x="172" y="237"/>
                </a:cubicBezTo>
                <a:cubicBezTo>
                  <a:pt x="171" y="238"/>
                  <a:pt x="172" y="238"/>
                  <a:pt x="170" y="238"/>
                </a:cubicBezTo>
                <a:cubicBezTo>
                  <a:pt x="171" y="237"/>
                  <a:pt x="172" y="236"/>
                  <a:pt x="173" y="235"/>
                </a:cubicBezTo>
                <a:cubicBezTo>
                  <a:pt x="172" y="235"/>
                  <a:pt x="173" y="235"/>
                  <a:pt x="172" y="235"/>
                </a:cubicBezTo>
                <a:cubicBezTo>
                  <a:pt x="172" y="235"/>
                  <a:pt x="172" y="235"/>
                  <a:pt x="172" y="235"/>
                </a:cubicBezTo>
                <a:cubicBezTo>
                  <a:pt x="171" y="236"/>
                  <a:pt x="167" y="239"/>
                  <a:pt x="165" y="237"/>
                </a:cubicBezTo>
                <a:cubicBezTo>
                  <a:pt x="167" y="237"/>
                  <a:pt x="174" y="233"/>
                  <a:pt x="176" y="232"/>
                </a:cubicBezTo>
                <a:cubicBezTo>
                  <a:pt x="177" y="231"/>
                  <a:pt x="177" y="230"/>
                  <a:pt x="179" y="230"/>
                </a:cubicBezTo>
                <a:cubicBezTo>
                  <a:pt x="182" y="228"/>
                  <a:pt x="182" y="226"/>
                  <a:pt x="184" y="225"/>
                </a:cubicBezTo>
                <a:cubicBezTo>
                  <a:pt x="186" y="224"/>
                  <a:pt x="185" y="225"/>
                  <a:pt x="186" y="224"/>
                </a:cubicBezTo>
                <a:cubicBezTo>
                  <a:pt x="189" y="222"/>
                  <a:pt x="189" y="222"/>
                  <a:pt x="189" y="222"/>
                </a:cubicBezTo>
                <a:cubicBezTo>
                  <a:pt x="189" y="221"/>
                  <a:pt x="190" y="221"/>
                  <a:pt x="190" y="221"/>
                </a:cubicBezTo>
                <a:cubicBezTo>
                  <a:pt x="191" y="220"/>
                  <a:pt x="190" y="221"/>
                  <a:pt x="190" y="220"/>
                </a:cubicBezTo>
                <a:cubicBezTo>
                  <a:pt x="189" y="220"/>
                  <a:pt x="187" y="222"/>
                  <a:pt x="185" y="223"/>
                </a:cubicBezTo>
                <a:cubicBezTo>
                  <a:pt x="185" y="223"/>
                  <a:pt x="185" y="223"/>
                  <a:pt x="184" y="223"/>
                </a:cubicBezTo>
                <a:cubicBezTo>
                  <a:pt x="184" y="223"/>
                  <a:pt x="185" y="222"/>
                  <a:pt x="186" y="221"/>
                </a:cubicBezTo>
                <a:cubicBezTo>
                  <a:pt x="186" y="221"/>
                  <a:pt x="186" y="221"/>
                  <a:pt x="186" y="221"/>
                </a:cubicBezTo>
                <a:cubicBezTo>
                  <a:pt x="187" y="221"/>
                  <a:pt x="188" y="220"/>
                  <a:pt x="188" y="220"/>
                </a:cubicBezTo>
                <a:cubicBezTo>
                  <a:pt x="190" y="219"/>
                  <a:pt x="190" y="219"/>
                  <a:pt x="191" y="218"/>
                </a:cubicBezTo>
                <a:cubicBezTo>
                  <a:pt x="192" y="217"/>
                  <a:pt x="192" y="217"/>
                  <a:pt x="192" y="217"/>
                </a:cubicBezTo>
                <a:cubicBezTo>
                  <a:pt x="192" y="217"/>
                  <a:pt x="192" y="217"/>
                  <a:pt x="193" y="216"/>
                </a:cubicBezTo>
                <a:cubicBezTo>
                  <a:pt x="195" y="215"/>
                  <a:pt x="197" y="213"/>
                  <a:pt x="199" y="211"/>
                </a:cubicBezTo>
                <a:cubicBezTo>
                  <a:pt x="206" y="203"/>
                  <a:pt x="206" y="203"/>
                  <a:pt x="206" y="203"/>
                </a:cubicBezTo>
                <a:cubicBezTo>
                  <a:pt x="207" y="201"/>
                  <a:pt x="209" y="200"/>
                  <a:pt x="210" y="199"/>
                </a:cubicBezTo>
                <a:cubicBezTo>
                  <a:pt x="213" y="194"/>
                  <a:pt x="213" y="194"/>
                  <a:pt x="213" y="194"/>
                </a:cubicBezTo>
                <a:cubicBezTo>
                  <a:pt x="214" y="192"/>
                  <a:pt x="215" y="191"/>
                  <a:pt x="216" y="189"/>
                </a:cubicBezTo>
                <a:cubicBezTo>
                  <a:pt x="217" y="188"/>
                  <a:pt x="217" y="188"/>
                  <a:pt x="218" y="187"/>
                </a:cubicBezTo>
                <a:cubicBezTo>
                  <a:pt x="219" y="185"/>
                  <a:pt x="220" y="184"/>
                  <a:pt x="221" y="182"/>
                </a:cubicBezTo>
                <a:cubicBezTo>
                  <a:pt x="221" y="180"/>
                  <a:pt x="222" y="178"/>
                  <a:pt x="223" y="177"/>
                </a:cubicBezTo>
                <a:cubicBezTo>
                  <a:pt x="224" y="175"/>
                  <a:pt x="224" y="173"/>
                  <a:pt x="225" y="171"/>
                </a:cubicBezTo>
                <a:cubicBezTo>
                  <a:pt x="226" y="169"/>
                  <a:pt x="226" y="170"/>
                  <a:pt x="226" y="168"/>
                </a:cubicBezTo>
                <a:cubicBezTo>
                  <a:pt x="227" y="165"/>
                  <a:pt x="228" y="162"/>
                  <a:pt x="228" y="159"/>
                </a:cubicBezTo>
                <a:cubicBezTo>
                  <a:pt x="228" y="156"/>
                  <a:pt x="229" y="155"/>
                  <a:pt x="230" y="152"/>
                </a:cubicBezTo>
                <a:cubicBezTo>
                  <a:pt x="230" y="147"/>
                  <a:pt x="231" y="128"/>
                  <a:pt x="230" y="124"/>
                </a:cubicBezTo>
                <a:cubicBezTo>
                  <a:pt x="229" y="120"/>
                  <a:pt x="229" y="117"/>
                  <a:pt x="228" y="114"/>
                </a:cubicBezTo>
                <a:cubicBezTo>
                  <a:pt x="227" y="112"/>
                  <a:pt x="228" y="112"/>
                  <a:pt x="227" y="111"/>
                </a:cubicBezTo>
                <a:cubicBezTo>
                  <a:pt x="226" y="107"/>
                  <a:pt x="225" y="103"/>
                  <a:pt x="224" y="99"/>
                </a:cubicBezTo>
                <a:cubicBezTo>
                  <a:pt x="223" y="96"/>
                  <a:pt x="223" y="96"/>
                  <a:pt x="223" y="96"/>
                </a:cubicBezTo>
                <a:cubicBezTo>
                  <a:pt x="221" y="92"/>
                  <a:pt x="220" y="88"/>
                  <a:pt x="218" y="85"/>
                </a:cubicBezTo>
                <a:cubicBezTo>
                  <a:pt x="217" y="83"/>
                  <a:pt x="217" y="83"/>
                  <a:pt x="217" y="83"/>
                </a:cubicBezTo>
                <a:cubicBezTo>
                  <a:pt x="216" y="81"/>
                  <a:pt x="216" y="81"/>
                  <a:pt x="216" y="80"/>
                </a:cubicBezTo>
                <a:cubicBezTo>
                  <a:pt x="215" y="78"/>
                  <a:pt x="213" y="76"/>
                  <a:pt x="212" y="75"/>
                </a:cubicBezTo>
                <a:cubicBezTo>
                  <a:pt x="211" y="74"/>
                  <a:pt x="211" y="73"/>
                  <a:pt x="210" y="72"/>
                </a:cubicBezTo>
                <a:cubicBezTo>
                  <a:pt x="209" y="71"/>
                  <a:pt x="210" y="71"/>
                  <a:pt x="209" y="71"/>
                </a:cubicBezTo>
                <a:cubicBezTo>
                  <a:pt x="206" y="68"/>
                  <a:pt x="207" y="67"/>
                  <a:pt x="205" y="65"/>
                </a:cubicBezTo>
                <a:cubicBezTo>
                  <a:pt x="203" y="64"/>
                  <a:pt x="202" y="62"/>
                  <a:pt x="200" y="61"/>
                </a:cubicBezTo>
                <a:cubicBezTo>
                  <a:pt x="199" y="60"/>
                  <a:pt x="196" y="58"/>
                  <a:pt x="196" y="58"/>
                </a:cubicBezTo>
                <a:cubicBezTo>
                  <a:pt x="195" y="59"/>
                  <a:pt x="196" y="58"/>
                  <a:pt x="196" y="58"/>
                </a:cubicBezTo>
                <a:cubicBezTo>
                  <a:pt x="198" y="61"/>
                  <a:pt x="198" y="61"/>
                  <a:pt x="198" y="61"/>
                </a:cubicBezTo>
                <a:cubicBezTo>
                  <a:pt x="199" y="62"/>
                  <a:pt x="199" y="62"/>
                  <a:pt x="200" y="63"/>
                </a:cubicBezTo>
                <a:cubicBezTo>
                  <a:pt x="198" y="62"/>
                  <a:pt x="196" y="60"/>
                  <a:pt x="195" y="58"/>
                </a:cubicBezTo>
                <a:cubicBezTo>
                  <a:pt x="195" y="58"/>
                  <a:pt x="195" y="58"/>
                  <a:pt x="194" y="57"/>
                </a:cubicBezTo>
                <a:cubicBezTo>
                  <a:pt x="193" y="57"/>
                  <a:pt x="193" y="57"/>
                  <a:pt x="193" y="56"/>
                </a:cubicBezTo>
                <a:cubicBezTo>
                  <a:pt x="188" y="53"/>
                  <a:pt x="188" y="53"/>
                  <a:pt x="188" y="53"/>
                </a:cubicBezTo>
                <a:cubicBezTo>
                  <a:pt x="187" y="52"/>
                  <a:pt x="186" y="52"/>
                  <a:pt x="185" y="51"/>
                </a:cubicBezTo>
                <a:cubicBezTo>
                  <a:pt x="172" y="46"/>
                  <a:pt x="172" y="46"/>
                  <a:pt x="172" y="46"/>
                </a:cubicBezTo>
                <a:cubicBezTo>
                  <a:pt x="167" y="45"/>
                  <a:pt x="156" y="43"/>
                  <a:pt x="151" y="43"/>
                </a:cubicBezTo>
                <a:cubicBezTo>
                  <a:pt x="149" y="43"/>
                  <a:pt x="148" y="43"/>
                  <a:pt x="146" y="43"/>
                </a:cubicBezTo>
                <a:cubicBezTo>
                  <a:pt x="145" y="43"/>
                  <a:pt x="144" y="43"/>
                  <a:pt x="142" y="43"/>
                </a:cubicBezTo>
                <a:cubicBezTo>
                  <a:pt x="139" y="43"/>
                  <a:pt x="127" y="45"/>
                  <a:pt x="123" y="47"/>
                </a:cubicBezTo>
                <a:cubicBezTo>
                  <a:pt x="122" y="47"/>
                  <a:pt x="123" y="47"/>
                  <a:pt x="123" y="47"/>
                </a:cubicBezTo>
                <a:cubicBezTo>
                  <a:pt x="121" y="48"/>
                  <a:pt x="119" y="48"/>
                  <a:pt x="118" y="49"/>
                </a:cubicBezTo>
                <a:cubicBezTo>
                  <a:pt x="117" y="50"/>
                  <a:pt x="116" y="50"/>
                  <a:pt x="115" y="51"/>
                </a:cubicBezTo>
                <a:cubicBezTo>
                  <a:pt x="112" y="51"/>
                  <a:pt x="109" y="53"/>
                  <a:pt x="106" y="54"/>
                </a:cubicBezTo>
                <a:cubicBezTo>
                  <a:pt x="104" y="55"/>
                  <a:pt x="102" y="56"/>
                  <a:pt x="101" y="57"/>
                </a:cubicBezTo>
                <a:cubicBezTo>
                  <a:pt x="98" y="59"/>
                  <a:pt x="100" y="57"/>
                  <a:pt x="98" y="58"/>
                </a:cubicBezTo>
                <a:cubicBezTo>
                  <a:pt x="97" y="59"/>
                  <a:pt x="98" y="59"/>
                  <a:pt x="95" y="60"/>
                </a:cubicBezTo>
                <a:cubicBezTo>
                  <a:pt x="94" y="61"/>
                  <a:pt x="94" y="62"/>
                  <a:pt x="92" y="62"/>
                </a:cubicBezTo>
                <a:cubicBezTo>
                  <a:pt x="92" y="63"/>
                  <a:pt x="93" y="63"/>
                  <a:pt x="91" y="63"/>
                </a:cubicBezTo>
                <a:cubicBezTo>
                  <a:pt x="91" y="61"/>
                  <a:pt x="92" y="62"/>
                  <a:pt x="90" y="61"/>
                </a:cubicBezTo>
                <a:cubicBezTo>
                  <a:pt x="90" y="63"/>
                  <a:pt x="90" y="63"/>
                  <a:pt x="89" y="64"/>
                </a:cubicBezTo>
                <a:cubicBezTo>
                  <a:pt x="88" y="66"/>
                  <a:pt x="88" y="65"/>
                  <a:pt x="87" y="66"/>
                </a:cubicBezTo>
                <a:cubicBezTo>
                  <a:pt x="84" y="68"/>
                  <a:pt x="85" y="69"/>
                  <a:pt x="82" y="71"/>
                </a:cubicBezTo>
                <a:cubicBezTo>
                  <a:pt x="79" y="72"/>
                  <a:pt x="80" y="73"/>
                  <a:pt x="78" y="74"/>
                </a:cubicBezTo>
                <a:cubicBezTo>
                  <a:pt x="78" y="75"/>
                  <a:pt x="77" y="75"/>
                  <a:pt x="77" y="75"/>
                </a:cubicBezTo>
                <a:cubicBezTo>
                  <a:pt x="77" y="76"/>
                  <a:pt x="77" y="76"/>
                  <a:pt x="77" y="76"/>
                </a:cubicBezTo>
                <a:cubicBezTo>
                  <a:pt x="76" y="76"/>
                  <a:pt x="76" y="76"/>
                  <a:pt x="76" y="77"/>
                </a:cubicBezTo>
                <a:cubicBezTo>
                  <a:pt x="75" y="78"/>
                  <a:pt x="74" y="79"/>
                  <a:pt x="73" y="81"/>
                </a:cubicBezTo>
                <a:cubicBezTo>
                  <a:pt x="72" y="80"/>
                  <a:pt x="73" y="80"/>
                  <a:pt x="72" y="79"/>
                </a:cubicBezTo>
                <a:cubicBezTo>
                  <a:pt x="71" y="80"/>
                  <a:pt x="71" y="81"/>
                  <a:pt x="71" y="82"/>
                </a:cubicBezTo>
                <a:cubicBezTo>
                  <a:pt x="71" y="82"/>
                  <a:pt x="70" y="84"/>
                  <a:pt x="70" y="84"/>
                </a:cubicBezTo>
                <a:cubicBezTo>
                  <a:pt x="69" y="86"/>
                  <a:pt x="69" y="84"/>
                  <a:pt x="67" y="87"/>
                </a:cubicBezTo>
                <a:cubicBezTo>
                  <a:pt x="67" y="88"/>
                  <a:pt x="67" y="87"/>
                  <a:pt x="67" y="88"/>
                </a:cubicBezTo>
                <a:cubicBezTo>
                  <a:pt x="69" y="88"/>
                  <a:pt x="68" y="88"/>
                  <a:pt x="69" y="86"/>
                </a:cubicBezTo>
                <a:cubicBezTo>
                  <a:pt x="70" y="87"/>
                  <a:pt x="69" y="86"/>
                  <a:pt x="69" y="88"/>
                </a:cubicBezTo>
                <a:cubicBezTo>
                  <a:pt x="67" y="89"/>
                  <a:pt x="69" y="88"/>
                  <a:pt x="66" y="88"/>
                </a:cubicBezTo>
                <a:cubicBezTo>
                  <a:pt x="66" y="90"/>
                  <a:pt x="66" y="90"/>
                  <a:pt x="66" y="91"/>
                </a:cubicBezTo>
                <a:cubicBezTo>
                  <a:pt x="66" y="94"/>
                  <a:pt x="66" y="94"/>
                  <a:pt x="66" y="94"/>
                </a:cubicBezTo>
                <a:cubicBezTo>
                  <a:pt x="65" y="95"/>
                  <a:pt x="65" y="95"/>
                  <a:pt x="65" y="95"/>
                </a:cubicBezTo>
                <a:cubicBezTo>
                  <a:pt x="63" y="97"/>
                  <a:pt x="64" y="97"/>
                  <a:pt x="64" y="98"/>
                </a:cubicBezTo>
                <a:cubicBezTo>
                  <a:pt x="63" y="99"/>
                  <a:pt x="63" y="100"/>
                  <a:pt x="63" y="100"/>
                </a:cubicBezTo>
                <a:cubicBezTo>
                  <a:pt x="62" y="101"/>
                  <a:pt x="63" y="101"/>
                  <a:pt x="62" y="102"/>
                </a:cubicBezTo>
                <a:cubicBezTo>
                  <a:pt x="62" y="102"/>
                  <a:pt x="61" y="102"/>
                  <a:pt x="60" y="104"/>
                </a:cubicBezTo>
                <a:cubicBezTo>
                  <a:pt x="60" y="105"/>
                  <a:pt x="60" y="105"/>
                  <a:pt x="60" y="106"/>
                </a:cubicBezTo>
                <a:cubicBezTo>
                  <a:pt x="60" y="108"/>
                  <a:pt x="60" y="107"/>
                  <a:pt x="59" y="108"/>
                </a:cubicBezTo>
                <a:cubicBezTo>
                  <a:pt x="59" y="110"/>
                  <a:pt x="60" y="109"/>
                  <a:pt x="58" y="112"/>
                </a:cubicBezTo>
                <a:cubicBezTo>
                  <a:pt x="57" y="113"/>
                  <a:pt x="57" y="113"/>
                  <a:pt x="57" y="115"/>
                </a:cubicBezTo>
                <a:cubicBezTo>
                  <a:pt x="57" y="114"/>
                  <a:pt x="57" y="115"/>
                  <a:pt x="57" y="114"/>
                </a:cubicBezTo>
                <a:cubicBezTo>
                  <a:pt x="56" y="114"/>
                  <a:pt x="57" y="115"/>
                  <a:pt x="56" y="114"/>
                </a:cubicBezTo>
                <a:cubicBezTo>
                  <a:pt x="56" y="113"/>
                  <a:pt x="56" y="113"/>
                  <a:pt x="56" y="112"/>
                </a:cubicBezTo>
                <a:cubicBezTo>
                  <a:pt x="56" y="112"/>
                  <a:pt x="56" y="112"/>
                  <a:pt x="56" y="112"/>
                </a:cubicBezTo>
                <a:cubicBezTo>
                  <a:pt x="57" y="112"/>
                  <a:pt x="57" y="112"/>
                  <a:pt x="57" y="112"/>
                </a:cubicBezTo>
                <a:cubicBezTo>
                  <a:pt x="57" y="112"/>
                  <a:pt x="57" y="112"/>
                  <a:pt x="57" y="112"/>
                </a:cubicBezTo>
                <a:cubicBezTo>
                  <a:pt x="57" y="111"/>
                  <a:pt x="57" y="112"/>
                  <a:pt x="57" y="111"/>
                </a:cubicBezTo>
                <a:cubicBezTo>
                  <a:pt x="59" y="109"/>
                  <a:pt x="58" y="103"/>
                  <a:pt x="60" y="100"/>
                </a:cubicBezTo>
                <a:cubicBezTo>
                  <a:pt x="61" y="98"/>
                  <a:pt x="61" y="98"/>
                  <a:pt x="61" y="98"/>
                </a:cubicBezTo>
                <a:cubicBezTo>
                  <a:pt x="62" y="97"/>
                  <a:pt x="61" y="95"/>
                  <a:pt x="65" y="88"/>
                </a:cubicBezTo>
                <a:cubicBezTo>
                  <a:pt x="67" y="85"/>
                  <a:pt x="66" y="86"/>
                  <a:pt x="68" y="83"/>
                </a:cubicBezTo>
                <a:cubicBezTo>
                  <a:pt x="73" y="77"/>
                  <a:pt x="73" y="77"/>
                  <a:pt x="73" y="77"/>
                </a:cubicBezTo>
                <a:cubicBezTo>
                  <a:pt x="74" y="75"/>
                  <a:pt x="74" y="74"/>
                  <a:pt x="76" y="73"/>
                </a:cubicBezTo>
                <a:cubicBezTo>
                  <a:pt x="76" y="72"/>
                  <a:pt x="78" y="71"/>
                  <a:pt x="79" y="70"/>
                </a:cubicBezTo>
                <a:cubicBezTo>
                  <a:pt x="83" y="66"/>
                  <a:pt x="87" y="62"/>
                  <a:pt x="91" y="59"/>
                </a:cubicBezTo>
                <a:cubicBezTo>
                  <a:pt x="93" y="58"/>
                  <a:pt x="93" y="58"/>
                  <a:pt x="93" y="58"/>
                </a:cubicBezTo>
                <a:cubicBezTo>
                  <a:pt x="94" y="58"/>
                  <a:pt x="93" y="58"/>
                  <a:pt x="93" y="58"/>
                </a:cubicBezTo>
                <a:cubicBezTo>
                  <a:pt x="95" y="57"/>
                  <a:pt x="100" y="53"/>
                  <a:pt x="101" y="54"/>
                </a:cubicBezTo>
                <a:cubicBezTo>
                  <a:pt x="100" y="54"/>
                  <a:pt x="98" y="55"/>
                  <a:pt x="97" y="57"/>
                </a:cubicBezTo>
                <a:cubicBezTo>
                  <a:pt x="99" y="57"/>
                  <a:pt x="99" y="56"/>
                  <a:pt x="100" y="56"/>
                </a:cubicBezTo>
                <a:cubicBezTo>
                  <a:pt x="102" y="54"/>
                  <a:pt x="104" y="54"/>
                  <a:pt x="106" y="52"/>
                </a:cubicBezTo>
                <a:cubicBezTo>
                  <a:pt x="107" y="52"/>
                  <a:pt x="106" y="52"/>
                  <a:pt x="107" y="52"/>
                </a:cubicBezTo>
                <a:cubicBezTo>
                  <a:pt x="110" y="50"/>
                  <a:pt x="110" y="50"/>
                  <a:pt x="110" y="50"/>
                </a:cubicBezTo>
                <a:cubicBezTo>
                  <a:pt x="113" y="49"/>
                  <a:pt x="114" y="48"/>
                  <a:pt x="114" y="47"/>
                </a:cubicBezTo>
                <a:cubicBezTo>
                  <a:pt x="116" y="47"/>
                  <a:pt x="116" y="48"/>
                  <a:pt x="117" y="47"/>
                </a:cubicBezTo>
                <a:cubicBezTo>
                  <a:pt x="119" y="45"/>
                  <a:pt x="117" y="46"/>
                  <a:pt x="119" y="45"/>
                </a:cubicBezTo>
                <a:cubicBezTo>
                  <a:pt x="125" y="42"/>
                  <a:pt x="125" y="42"/>
                  <a:pt x="125" y="42"/>
                </a:cubicBezTo>
                <a:cubicBezTo>
                  <a:pt x="125" y="42"/>
                  <a:pt x="125" y="42"/>
                  <a:pt x="125" y="42"/>
                </a:cubicBezTo>
                <a:cubicBezTo>
                  <a:pt x="126" y="42"/>
                  <a:pt x="126" y="42"/>
                  <a:pt x="126" y="42"/>
                </a:cubicBezTo>
                <a:cubicBezTo>
                  <a:pt x="127" y="41"/>
                  <a:pt x="131" y="41"/>
                  <a:pt x="134" y="40"/>
                </a:cubicBezTo>
                <a:cubicBezTo>
                  <a:pt x="135" y="40"/>
                  <a:pt x="135" y="40"/>
                  <a:pt x="137" y="40"/>
                </a:cubicBezTo>
                <a:cubicBezTo>
                  <a:pt x="138" y="39"/>
                  <a:pt x="139" y="40"/>
                  <a:pt x="139" y="38"/>
                </a:cubicBezTo>
                <a:cubicBezTo>
                  <a:pt x="137" y="38"/>
                  <a:pt x="137" y="38"/>
                  <a:pt x="136" y="39"/>
                </a:cubicBezTo>
                <a:cubicBezTo>
                  <a:pt x="134" y="39"/>
                  <a:pt x="134" y="39"/>
                  <a:pt x="133" y="39"/>
                </a:cubicBezTo>
                <a:cubicBezTo>
                  <a:pt x="130" y="39"/>
                  <a:pt x="129" y="40"/>
                  <a:pt x="127" y="40"/>
                </a:cubicBezTo>
                <a:cubicBezTo>
                  <a:pt x="126" y="40"/>
                  <a:pt x="125" y="41"/>
                  <a:pt x="124" y="41"/>
                </a:cubicBezTo>
                <a:cubicBezTo>
                  <a:pt x="122" y="42"/>
                  <a:pt x="123" y="40"/>
                  <a:pt x="121" y="41"/>
                </a:cubicBezTo>
                <a:cubicBezTo>
                  <a:pt x="120" y="42"/>
                  <a:pt x="121" y="43"/>
                  <a:pt x="119" y="43"/>
                </a:cubicBezTo>
                <a:cubicBezTo>
                  <a:pt x="118" y="43"/>
                  <a:pt x="118" y="41"/>
                  <a:pt x="117" y="43"/>
                </a:cubicBezTo>
                <a:cubicBezTo>
                  <a:pt x="115" y="43"/>
                  <a:pt x="117" y="43"/>
                  <a:pt x="115" y="43"/>
                </a:cubicBezTo>
                <a:cubicBezTo>
                  <a:pt x="115" y="43"/>
                  <a:pt x="114" y="43"/>
                  <a:pt x="113" y="43"/>
                </a:cubicBezTo>
                <a:cubicBezTo>
                  <a:pt x="113" y="42"/>
                  <a:pt x="113" y="41"/>
                  <a:pt x="115" y="41"/>
                </a:cubicBezTo>
                <a:cubicBezTo>
                  <a:pt x="114" y="39"/>
                  <a:pt x="114" y="41"/>
                  <a:pt x="115" y="40"/>
                </a:cubicBezTo>
                <a:cubicBezTo>
                  <a:pt x="115" y="39"/>
                  <a:pt x="116" y="40"/>
                  <a:pt x="115" y="38"/>
                </a:cubicBezTo>
                <a:cubicBezTo>
                  <a:pt x="115" y="38"/>
                  <a:pt x="113" y="39"/>
                  <a:pt x="113" y="39"/>
                </a:cubicBezTo>
                <a:cubicBezTo>
                  <a:pt x="112" y="39"/>
                  <a:pt x="112" y="39"/>
                  <a:pt x="112" y="39"/>
                </a:cubicBezTo>
                <a:cubicBezTo>
                  <a:pt x="110" y="40"/>
                  <a:pt x="108" y="41"/>
                  <a:pt x="106" y="41"/>
                </a:cubicBezTo>
                <a:cubicBezTo>
                  <a:pt x="104" y="42"/>
                  <a:pt x="105" y="41"/>
                  <a:pt x="103" y="42"/>
                </a:cubicBezTo>
                <a:cubicBezTo>
                  <a:pt x="101" y="44"/>
                  <a:pt x="100" y="45"/>
                  <a:pt x="98" y="46"/>
                </a:cubicBezTo>
                <a:cubicBezTo>
                  <a:pt x="98" y="44"/>
                  <a:pt x="99" y="44"/>
                  <a:pt x="100" y="43"/>
                </a:cubicBezTo>
                <a:cubicBezTo>
                  <a:pt x="101" y="42"/>
                  <a:pt x="102" y="42"/>
                  <a:pt x="103" y="41"/>
                </a:cubicBezTo>
                <a:cubicBezTo>
                  <a:pt x="105" y="40"/>
                  <a:pt x="105" y="41"/>
                  <a:pt x="106" y="40"/>
                </a:cubicBezTo>
                <a:cubicBezTo>
                  <a:pt x="108" y="39"/>
                  <a:pt x="107" y="39"/>
                  <a:pt x="109" y="38"/>
                </a:cubicBezTo>
                <a:cubicBezTo>
                  <a:pt x="111" y="37"/>
                  <a:pt x="120" y="35"/>
                  <a:pt x="121" y="33"/>
                </a:cubicBezTo>
                <a:cubicBezTo>
                  <a:pt x="120" y="32"/>
                  <a:pt x="118" y="33"/>
                  <a:pt x="117" y="34"/>
                </a:cubicBezTo>
                <a:cubicBezTo>
                  <a:pt x="115" y="35"/>
                  <a:pt x="114" y="35"/>
                  <a:pt x="113" y="35"/>
                </a:cubicBezTo>
                <a:cubicBezTo>
                  <a:pt x="114" y="34"/>
                  <a:pt x="114" y="34"/>
                  <a:pt x="115" y="34"/>
                </a:cubicBezTo>
                <a:cubicBezTo>
                  <a:pt x="116" y="33"/>
                  <a:pt x="116" y="33"/>
                  <a:pt x="116" y="33"/>
                </a:cubicBezTo>
                <a:cubicBezTo>
                  <a:pt x="114" y="32"/>
                  <a:pt x="114" y="34"/>
                  <a:pt x="112" y="33"/>
                </a:cubicBezTo>
                <a:cubicBezTo>
                  <a:pt x="113" y="32"/>
                  <a:pt x="114" y="32"/>
                  <a:pt x="115" y="31"/>
                </a:cubicBezTo>
                <a:cubicBezTo>
                  <a:pt x="117" y="30"/>
                  <a:pt x="118" y="31"/>
                  <a:pt x="119" y="29"/>
                </a:cubicBezTo>
                <a:cubicBezTo>
                  <a:pt x="117" y="29"/>
                  <a:pt x="115" y="30"/>
                  <a:pt x="114" y="30"/>
                </a:cubicBezTo>
                <a:cubicBezTo>
                  <a:pt x="110" y="32"/>
                  <a:pt x="110" y="31"/>
                  <a:pt x="109" y="32"/>
                </a:cubicBezTo>
                <a:cubicBezTo>
                  <a:pt x="104" y="34"/>
                  <a:pt x="104" y="34"/>
                  <a:pt x="104" y="34"/>
                </a:cubicBezTo>
                <a:cubicBezTo>
                  <a:pt x="103" y="35"/>
                  <a:pt x="103" y="35"/>
                  <a:pt x="102" y="35"/>
                </a:cubicBezTo>
                <a:cubicBezTo>
                  <a:pt x="96" y="39"/>
                  <a:pt x="96" y="39"/>
                  <a:pt x="96" y="39"/>
                </a:cubicBezTo>
                <a:cubicBezTo>
                  <a:pt x="94" y="39"/>
                  <a:pt x="94" y="39"/>
                  <a:pt x="94" y="40"/>
                </a:cubicBezTo>
                <a:cubicBezTo>
                  <a:pt x="91" y="42"/>
                  <a:pt x="87" y="42"/>
                  <a:pt x="84" y="46"/>
                </a:cubicBezTo>
                <a:cubicBezTo>
                  <a:pt x="81" y="48"/>
                  <a:pt x="80" y="51"/>
                  <a:pt x="77" y="53"/>
                </a:cubicBezTo>
                <a:cubicBezTo>
                  <a:pt x="74" y="56"/>
                  <a:pt x="70" y="59"/>
                  <a:pt x="68" y="63"/>
                </a:cubicBezTo>
                <a:cubicBezTo>
                  <a:pt x="67" y="64"/>
                  <a:pt x="66" y="65"/>
                  <a:pt x="65" y="66"/>
                </a:cubicBezTo>
                <a:cubicBezTo>
                  <a:pt x="63" y="68"/>
                  <a:pt x="62" y="70"/>
                  <a:pt x="60" y="72"/>
                </a:cubicBezTo>
                <a:cubicBezTo>
                  <a:pt x="59" y="72"/>
                  <a:pt x="59" y="73"/>
                  <a:pt x="59" y="73"/>
                </a:cubicBezTo>
                <a:cubicBezTo>
                  <a:pt x="58" y="75"/>
                  <a:pt x="58" y="75"/>
                  <a:pt x="58" y="75"/>
                </a:cubicBezTo>
                <a:close/>
                <a:moveTo>
                  <a:pt x="59" y="74"/>
                </a:moveTo>
                <a:cubicBezTo>
                  <a:pt x="59" y="74"/>
                  <a:pt x="59" y="74"/>
                  <a:pt x="59" y="73"/>
                </a:cubicBezTo>
                <a:cubicBezTo>
                  <a:pt x="59" y="74"/>
                  <a:pt x="59" y="74"/>
                  <a:pt x="59" y="74"/>
                </a:cubicBezTo>
                <a:close/>
                <a:moveTo>
                  <a:pt x="138" y="8"/>
                </a:moveTo>
                <a:cubicBezTo>
                  <a:pt x="139" y="10"/>
                  <a:pt x="140" y="8"/>
                  <a:pt x="141" y="9"/>
                </a:cubicBezTo>
                <a:cubicBezTo>
                  <a:pt x="141" y="10"/>
                  <a:pt x="140" y="9"/>
                  <a:pt x="140" y="10"/>
                </a:cubicBezTo>
                <a:cubicBezTo>
                  <a:pt x="142" y="10"/>
                  <a:pt x="141" y="10"/>
                  <a:pt x="143" y="9"/>
                </a:cubicBezTo>
                <a:cubicBezTo>
                  <a:pt x="147" y="9"/>
                  <a:pt x="149" y="10"/>
                  <a:pt x="153" y="8"/>
                </a:cubicBezTo>
                <a:cubicBezTo>
                  <a:pt x="149" y="6"/>
                  <a:pt x="147" y="7"/>
                  <a:pt x="142" y="8"/>
                </a:cubicBezTo>
                <a:cubicBezTo>
                  <a:pt x="140" y="8"/>
                  <a:pt x="139" y="7"/>
                  <a:pt x="138" y="8"/>
                </a:cubicBezTo>
                <a:close/>
                <a:moveTo>
                  <a:pt x="47" y="41"/>
                </a:moveTo>
                <a:cubicBezTo>
                  <a:pt x="48" y="39"/>
                  <a:pt x="48" y="39"/>
                  <a:pt x="48" y="39"/>
                </a:cubicBezTo>
                <a:cubicBezTo>
                  <a:pt x="46" y="39"/>
                  <a:pt x="46" y="39"/>
                  <a:pt x="45" y="41"/>
                </a:cubicBezTo>
                <a:cubicBezTo>
                  <a:pt x="44" y="41"/>
                  <a:pt x="45" y="41"/>
                  <a:pt x="44" y="41"/>
                </a:cubicBezTo>
                <a:cubicBezTo>
                  <a:pt x="44" y="42"/>
                  <a:pt x="44" y="43"/>
                  <a:pt x="43" y="44"/>
                </a:cubicBezTo>
                <a:cubicBezTo>
                  <a:pt x="43" y="45"/>
                  <a:pt x="42" y="44"/>
                  <a:pt x="42" y="45"/>
                </a:cubicBezTo>
                <a:cubicBezTo>
                  <a:pt x="43" y="45"/>
                  <a:pt x="42" y="44"/>
                  <a:pt x="44" y="44"/>
                </a:cubicBezTo>
                <a:cubicBezTo>
                  <a:pt x="45" y="45"/>
                  <a:pt x="44" y="46"/>
                  <a:pt x="45" y="47"/>
                </a:cubicBezTo>
                <a:cubicBezTo>
                  <a:pt x="45" y="46"/>
                  <a:pt x="46" y="45"/>
                  <a:pt x="48" y="44"/>
                </a:cubicBezTo>
                <a:cubicBezTo>
                  <a:pt x="51" y="41"/>
                  <a:pt x="49" y="40"/>
                  <a:pt x="52" y="37"/>
                </a:cubicBezTo>
                <a:cubicBezTo>
                  <a:pt x="52" y="36"/>
                  <a:pt x="54" y="36"/>
                  <a:pt x="54" y="34"/>
                </a:cubicBezTo>
                <a:cubicBezTo>
                  <a:pt x="53" y="35"/>
                  <a:pt x="53" y="35"/>
                  <a:pt x="51" y="37"/>
                </a:cubicBezTo>
                <a:cubicBezTo>
                  <a:pt x="47" y="39"/>
                  <a:pt x="50" y="40"/>
                  <a:pt x="47" y="41"/>
                </a:cubicBezTo>
                <a:close/>
                <a:moveTo>
                  <a:pt x="45" y="55"/>
                </a:moveTo>
                <a:cubicBezTo>
                  <a:pt x="46" y="54"/>
                  <a:pt x="46" y="54"/>
                  <a:pt x="47" y="53"/>
                </a:cubicBezTo>
                <a:cubicBezTo>
                  <a:pt x="48" y="53"/>
                  <a:pt x="46" y="52"/>
                  <a:pt x="48" y="54"/>
                </a:cubicBezTo>
                <a:cubicBezTo>
                  <a:pt x="48" y="53"/>
                  <a:pt x="47" y="54"/>
                  <a:pt x="48" y="53"/>
                </a:cubicBezTo>
                <a:cubicBezTo>
                  <a:pt x="47" y="52"/>
                  <a:pt x="47" y="52"/>
                  <a:pt x="47" y="52"/>
                </a:cubicBezTo>
                <a:cubicBezTo>
                  <a:pt x="47" y="52"/>
                  <a:pt x="47" y="52"/>
                  <a:pt x="47" y="52"/>
                </a:cubicBezTo>
                <a:cubicBezTo>
                  <a:pt x="49" y="50"/>
                  <a:pt x="49" y="50"/>
                  <a:pt x="49" y="50"/>
                </a:cubicBezTo>
                <a:cubicBezTo>
                  <a:pt x="50" y="49"/>
                  <a:pt x="50" y="49"/>
                  <a:pt x="50" y="49"/>
                </a:cubicBezTo>
                <a:cubicBezTo>
                  <a:pt x="50" y="51"/>
                  <a:pt x="49" y="50"/>
                  <a:pt x="49" y="52"/>
                </a:cubicBezTo>
                <a:cubicBezTo>
                  <a:pt x="51" y="51"/>
                  <a:pt x="52" y="48"/>
                  <a:pt x="54" y="46"/>
                </a:cubicBezTo>
                <a:cubicBezTo>
                  <a:pt x="55" y="45"/>
                  <a:pt x="56" y="45"/>
                  <a:pt x="56" y="44"/>
                </a:cubicBezTo>
                <a:cubicBezTo>
                  <a:pt x="58" y="42"/>
                  <a:pt x="59" y="41"/>
                  <a:pt x="60" y="40"/>
                </a:cubicBezTo>
                <a:cubicBezTo>
                  <a:pt x="61" y="40"/>
                  <a:pt x="62" y="39"/>
                  <a:pt x="62" y="39"/>
                </a:cubicBezTo>
                <a:cubicBezTo>
                  <a:pt x="67" y="35"/>
                  <a:pt x="66" y="34"/>
                  <a:pt x="68" y="33"/>
                </a:cubicBezTo>
                <a:cubicBezTo>
                  <a:pt x="69" y="32"/>
                  <a:pt x="76" y="27"/>
                  <a:pt x="77" y="27"/>
                </a:cubicBezTo>
                <a:cubicBezTo>
                  <a:pt x="78" y="26"/>
                  <a:pt x="79" y="26"/>
                  <a:pt x="80" y="25"/>
                </a:cubicBezTo>
                <a:cubicBezTo>
                  <a:pt x="80" y="25"/>
                  <a:pt x="82" y="24"/>
                  <a:pt x="82" y="23"/>
                </a:cubicBezTo>
                <a:cubicBezTo>
                  <a:pt x="80" y="22"/>
                  <a:pt x="80" y="24"/>
                  <a:pt x="76" y="26"/>
                </a:cubicBezTo>
                <a:cubicBezTo>
                  <a:pt x="71" y="29"/>
                  <a:pt x="71" y="29"/>
                  <a:pt x="71" y="29"/>
                </a:cubicBezTo>
                <a:cubicBezTo>
                  <a:pt x="69" y="31"/>
                  <a:pt x="66" y="31"/>
                  <a:pt x="64" y="34"/>
                </a:cubicBezTo>
                <a:cubicBezTo>
                  <a:pt x="62" y="37"/>
                  <a:pt x="61" y="36"/>
                  <a:pt x="59" y="39"/>
                </a:cubicBezTo>
                <a:cubicBezTo>
                  <a:pt x="58" y="39"/>
                  <a:pt x="59" y="39"/>
                  <a:pt x="58" y="40"/>
                </a:cubicBezTo>
                <a:cubicBezTo>
                  <a:pt x="57" y="41"/>
                  <a:pt x="56" y="42"/>
                  <a:pt x="55" y="43"/>
                </a:cubicBezTo>
                <a:cubicBezTo>
                  <a:pt x="53" y="45"/>
                  <a:pt x="50" y="47"/>
                  <a:pt x="48" y="49"/>
                </a:cubicBezTo>
                <a:cubicBezTo>
                  <a:pt x="48" y="49"/>
                  <a:pt x="48" y="50"/>
                  <a:pt x="48" y="50"/>
                </a:cubicBezTo>
                <a:cubicBezTo>
                  <a:pt x="47" y="50"/>
                  <a:pt x="45" y="52"/>
                  <a:pt x="45" y="55"/>
                </a:cubicBezTo>
                <a:close/>
                <a:moveTo>
                  <a:pt x="132" y="6"/>
                </a:moveTo>
                <a:cubicBezTo>
                  <a:pt x="133" y="4"/>
                  <a:pt x="134" y="4"/>
                  <a:pt x="136" y="3"/>
                </a:cubicBezTo>
                <a:cubicBezTo>
                  <a:pt x="138" y="3"/>
                  <a:pt x="136" y="3"/>
                  <a:pt x="138" y="2"/>
                </a:cubicBezTo>
                <a:cubicBezTo>
                  <a:pt x="140" y="1"/>
                  <a:pt x="143" y="1"/>
                  <a:pt x="145" y="1"/>
                </a:cubicBezTo>
                <a:cubicBezTo>
                  <a:pt x="146" y="0"/>
                  <a:pt x="145" y="0"/>
                  <a:pt x="146" y="0"/>
                </a:cubicBezTo>
                <a:cubicBezTo>
                  <a:pt x="148" y="0"/>
                  <a:pt x="154" y="0"/>
                  <a:pt x="156" y="1"/>
                </a:cubicBezTo>
                <a:cubicBezTo>
                  <a:pt x="156" y="1"/>
                  <a:pt x="157" y="1"/>
                  <a:pt x="156" y="2"/>
                </a:cubicBezTo>
                <a:cubicBezTo>
                  <a:pt x="154" y="3"/>
                  <a:pt x="154" y="3"/>
                  <a:pt x="154" y="3"/>
                </a:cubicBezTo>
                <a:cubicBezTo>
                  <a:pt x="155" y="3"/>
                  <a:pt x="156" y="3"/>
                  <a:pt x="157" y="3"/>
                </a:cubicBezTo>
                <a:cubicBezTo>
                  <a:pt x="158" y="4"/>
                  <a:pt x="158" y="3"/>
                  <a:pt x="158" y="4"/>
                </a:cubicBezTo>
                <a:cubicBezTo>
                  <a:pt x="157" y="5"/>
                  <a:pt x="147" y="4"/>
                  <a:pt x="144" y="4"/>
                </a:cubicBezTo>
                <a:cubicBezTo>
                  <a:pt x="144" y="5"/>
                  <a:pt x="144" y="5"/>
                  <a:pt x="144" y="5"/>
                </a:cubicBezTo>
                <a:cubicBezTo>
                  <a:pt x="144" y="5"/>
                  <a:pt x="144" y="5"/>
                  <a:pt x="144" y="4"/>
                </a:cubicBezTo>
                <a:cubicBezTo>
                  <a:pt x="142" y="4"/>
                  <a:pt x="142" y="4"/>
                  <a:pt x="142" y="4"/>
                </a:cubicBezTo>
                <a:cubicBezTo>
                  <a:pt x="142" y="5"/>
                  <a:pt x="142" y="5"/>
                  <a:pt x="142" y="5"/>
                </a:cubicBezTo>
                <a:cubicBezTo>
                  <a:pt x="142" y="5"/>
                  <a:pt x="142" y="5"/>
                  <a:pt x="142" y="5"/>
                </a:cubicBezTo>
                <a:cubicBezTo>
                  <a:pt x="142" y="6"/>
                  <a:pt x="142" y="5"/>
                  <a:pt x="142" y="5"/>
                </a:cubicBezTo>
                <a:cubicBezTo>
                  <a:pt x="140" y="5"/>
                  <a:pt x="141" y="4"/>
                  <a:pt x="137" y="5"/>
                </a:cubicBezTo>
                <a:cubicBezTo>
                  <a:pt x="136" y="5"/>
                  <a:pt x="136" y="5"/>
                  <a:pt x="135" y="5"/>
                </a:cubicBezTo>
                <a:cubicBezTo>
                  <a:pt x="133" y="5"/>
                  <a:pt x="134" y="5"/>
                  <a:pt x="132" y="6"/>
                </a:cubicBez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1759285" y="3056990"/>
            <a:ext cx="9592928" cy="9787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青天有月来几时，我今停杯一问之人攀明月不可得，月行却与人相随皎如飞镜临丹阙，绿烟灭尽清辉发但见宵从海上来，宁知晓向云间没白兔捣药秋复春，嫦娥孤栖与谁邻今人不见古时月，今月曾经照古人古人今人若流水，共看明月皆如此唯愿当歌对酒时，月光长照金樽里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1766846" y="4772482"/>
            <a:ext cx="9663153" cy="9787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青天有月来几时，我今停杯一问之人攀明月不可得，月行却与人相随皎如飞镜临丹阙，绿烟灭尽清辉发但见宵从海上来，宁知晓向云间没白兔捣药秋复春，嫦娥孤栖与谁邻今人不见古时月，今月曾经照古人古人今人若流水，共看明月皆如此唯愿当歌对酒时，月光长照金樽里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876030" y="4576538"/>
            <a:ext cx="1040300" cy="1200329"/>
            <a:chOff x="963579" y="4927935"/>
            <a:chExt cx="1068071" cy="1044072"/>
          </a:xfrm>
        </p:grpSpPr>
        <p:sp>
          <p:nvSpPr>
            <p:cNvPr id="16" name="文本框 15"/>
            <p:cNvSpPr txBox="1"/>
            <p:nvPr/>
          </p:nvSpPr>
          <p:spPr>
            <a:xfrm>
              <a:off x="1163549" y="4927935"/>
              <a:ext cx="868101" cy="10440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7200" dirty="0">
                  <a:solidFill>
                    <a:srgbClr val="C80000"/>
                  </a:solidFill>
                  <a:cs typeface="+mn-ea"/>
                  <a:sym typeface="+mn-lt"/>
                </a:rPr>
                <a:t>3</a:t>
              </a:r>
              <a:endParaRPr lang="zh-CN" altLang="en-US" sz="7200" dirty="0">
                <a:solidFill>
                  <a:srgbClr val="C80000"/>
                </a:solidFill>
                <a:cs typeface="+mn-ea"/>
                <a:sym typeface="+mn-lt"/>
              </a:endParaRPr>
            </a:p>
          </p:txBody>
        </p:sp>
        <p:sp>
          <p:nvSpPr>
            <p:cNvPr id="18" name="Freeform 336"/>
            <p:cNvSpPr>
              <a:spLocks noEditPoints="1"/>
            </p:cNvSpPr>
            <p:nvPr/>
          </p:nvSpPr>
          <p:spPr bwMode="auto">
            <a:xfrm>
              <a:off x="963579" y="5126989"/>
              <a:ext cx="799424" cy="794082"/>
            </a:xfrm>
            <a:custGeom>
              <a:avLst/>
              <a:gdLst>
                <a:gd name="T0" fmla="*/ 69 w 277"/>
                <a:gd name="T1" fmla="*/ 63 h 275"/>
                <a:gd name="T2" fmla="*/ 75 w 277"/>
                <a:gd name="T3" fmla="*/ 67 h 275"/>
                <a:gd name="T4" fmla="*/ 52 w 277"/>
                <a:gd name="T5" fmla="*/ 100 h 275"/>
                <a:gd name="T6" fmla="*/ 48 w 277"/>
                <a:gd name="T7" fmla="*/ 120 h 275"/>
                <a:gd name="T8" fmla="*/ 52 w 277"/>
                <a:gd name="T9" fmla="*/ 148 h 275"/>
                <a:gd name="T10" fmla="*/ 63 w 277"/>
                <a:gd name="T11" fmla="*/ 175 h 275"/>
                <a:gd name="T12" fmla="*/ 70 w 277"/>
                <a:gd name="T13" fmla="*/ 187 h 275"/>
                <a:gd name="T14" fmla="*/ 70 w 277"/>
                <a:gd name="T15" fmla="*/ 195 h 275"/>
                <a:gd name="T16" fmla="*/ 53 w 277"/>
                <a:gd name="T17" fmla="*/ 185 h 275"/>
                <a:gd name="T18" fmla="*/ 52 w 277"/>
                <a:gd name="T19" fmla="*/ 188 h 275"/>
                <a:gd name="T20" fmla="*/ 89 w 277"/>
                <a:gd name="T21" fmla="*/ 215 h 275"/>
                <a:gd name="T22" fmla="*/ 126 w 277"/>
                <a:gd name="T23" fmla="*/ 250 h 275"/>
                <a:gd name="T24" fmla="*/ 93 w 277"/>
                <a:gd name="T25" fmla="*/ 266 h 275"/>
                <a:gd name="T26" fmla="*/ 3 w 277"/>
                <a:gd name="T27" fmla="*/ 166 h 275"/>
                <a:gd name="T28" fmla="*/ 12 w 277"/>
                <a:gd name="T29" fmla="*/ 183 h 275"/>
                <a:gd name="T30" fmla="*/ 9 w 277"/>
                <a:gd name="T31" fmla="*/ 101 h 275"/>
                <a:gd name="T32" fmla="*/ 20 w 277"/>
                <a:gd name="T33" fmla="*/ 76 h 275"/>
                <a:gd name="T34" fmla="*/ 23 w 277"/>
                <a:gd name="T35" fmla="*/ 85 h 275"/>
                <a:gd name="T36" fmla="*/ 29 w 277"/>
                <a:gd name="T37" fmla="*/ 78 h 275"/>
                <a:gd name="T38" fmla="*/ 37 w 277"/>
                <a:gd name="T39" fmla="*/ 73 h 275"/>
                <a:gd name="T40" fmla="*/ 29 w 277"/>
                <a:gd name="T41" fmla="*/ 103 h 275"/>
                <a:gd name="T42" fmla="*/ 50 w 277"/>
                <a:gd name="T43" fmla="*/ 68 h 275"/>
                <a:gd name="T44" fmla="*/ 84 w 277"/>
                <a:gd name="T45" fmla="*/ 38 h 275"/>
                <a:gd name="T46" fmla="*/ 166 w 277"/>
                <a:gd name="T47" fmla="*/ 21 h 275"/>
                <a:gd name="T48" fmla="*/ 229 w 277"/>
                <a:gd name="T49" fmla="*/ 55 h 275"/>
                <a:gd name="T50" fmla="*/ 230 w 277"/>
                <a:gd name="T51" fmla="*/ 52 h 275"/>
                <a:gd name="T52" fmla="*/ 200 w 277"/>
                <a:gd name="T53" fmla="*/ 25 h 275"/>
                <a:gd name="T54" fmla="*/ 224 w 277"/>
                <a:gd name="T55" fmla="*/ 37 h 275"/>
                <a:gd name="T56" fmla="*/ 223 w 277"/>
                <a:gd name="T57" fmla="*/ 33 h 275"/>
                <a:gd name="T58" fmla="*/ 251 w 277"/>
                <a:gd name="T59" fmla="*/ 59 h 275"/>
                <a:gd name="T60" fmla="*/ 270 w 277"/>
                <a:gd name="T61" fmla="*/ 177 h 275"/>
                <a:gd name="T62" fmla="*/ 260 w 277"/>
                <a:gd name="T63" fmla="*/ 207 h 275"/>
                <a:gd name="T64" fmla="*/ 232 w 277"/>
                <a:gd name="T65" fmla="*/ 245 h 275"/>
                <a:gd name="T66" fmla="*/ 201 w 277"/>
                <a:gd name="T67" fmla="*/ 264 h 275"/>
                <a:gd name="T68" fmla="*/ 183 w 277"/>
                <a:gd name="T69" fmla="*/ 269 h 275"/>
                <a:gd name="T70" fmla="*/ 202 w 277"/>
                <a:gd name="T71" fmla="*/ 258 h 275"/>
                <a:gd name="T72" fmla="*/ 200 w 277"/>
                <a:gd name="T73" fmla="*/ 258 h 275"/>
                <a:gd name="T74" fmla="*/ 242 w 277"/>
                <a:gd name="T75" fmla="*/ 215 h 275"/>
                <a:gd name="T76" fmla="*/ 217 w 277"/>
                <a:gd name="T77" fmla="*/ 237 h 275"/>
                <a:gd name="T78" fmla="*/ 177 w 277"/>
                <a:gd name="T79" fmla="*/ 260 h 275"/>
                <a:gd name="T80" fmla="*/ 175 w 277"/>
                <a:gd name="T81" fmla="*/ 257 h 275"/>
                <a:gd name="T82" fmla="*/ 165 w 277"/>
                <a:gd name="T83" fmla="*/ 258 h 275"/>
                <a:gd name="T84" fmla="*/ 197 w 277"/>
                <a:gd name="T85" fmla="*/ 235 h 275"/>
                <a:gd name="T86" fmla="*/ 199 w 277"/>
                <a:gd name="T87" fmla="*/ 228 h 275"/>
                <a:gd name="T88" fmla="*/ 177 w 277"/>
                <a:gd name="T89" fmla="*/ 240 h 275"/>
                <a:gd name="T90" fmla="*/ 195 w 277"/>
                <a:gd name="T91" fmla="*/ 222 h 275"/>
                <a:gd name="T92" fmla="*/ 172 w 277"/>
                <a:gd name="T93" fmla="*/ 235 h 275"/>
                <a:gd name="T94" fmla="*/ 191 w 277"/>
                <a:gd name="T95" fmla="*/ 218 h 275"/>
                <a:gd name="T96" fmla="*/ 230 w 277"/>
                <a:gd name="T97" fmla="*/ 152 h 275"/>
                <a:gd name="T98" fmla="*/ 196 w 277"/>
                <a:gd name="T99" fmla="*/ 58 h 275"/>
                <a:gd name="T100" fmla="*/ 123 w 277"/>
                <a:gd name="T101" fmla="*/ 47 h 275"/>
                <a:gd name="T102" fmla="*/ 77 w 277"/>
                <a:gd name="T103" fmla="*/ 75 h 275"/>
                <a:gd name="T104" fmla="*/ 65 w 277"/>
                <a:gd name="T105" fmla="*/ 95 h 275"/>
                <a:gd name="T106" fmla="*/ 57 w 277"/>
                <a:gd name="T107" fmla="*/ 112 h 275"/>
                <a:gd name="T108" fmla="*/ 100 w 277"/>
                <a:gd name="T109" fmla="*/ 56 h 275"/>
                <a:gd name="T110" fmla="*/ 133 w 277"/>
                <a:gd name="T111" fmla="*/ 39 h 275"/>
                <a:gd name="T112" fmla="*/ 103 w 277"/>
                <a:gd name="T113" fmla="*/ 42 h 275"/>
                <a:gd name="T114" fmla="*/ 114 w 277"/>
                <a:gd name="T115" fmla="*/ 30 h 275"/>
                <a:gd name="T116" fmla="*/ 59 w 277"/>
                <a:gd name="T117" fmla="*/ 73 h 275"/>
                <a:gd name="T118" fmla="*/ 42 w 277"/>
                <a:gd name="T119" fmla="*/ 45 h 275"/>
                <a:gd name="T120" fmla="*/ 49 w 277"/>
                <a:gd name="T121" fmla="*/ 50 h 275"/>
                <a:gd name="T122" fmla="*/ 59 w 277"/>
                <a:gd name="T123" fmla="*/ 39 h 275"/>
                <a:gd name="T124" fmla="*/ 157 w 277"/>
                <a:gd name="T125" fmla="*/ 3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77" h="275">
                  <a:moveTo>
                    <a:pt x="58" y="75"/>
                  </a:moveTo>
                  <a:cubicBezTo>
                    <a:pt x="58" y="74"/>
                    <a:pt x="58" y="74"/>
                    <a:pt x="58" y="74"/>
                  </a:cubicBezTo>
                  <a:cubicBezTo>
                    <a:pt x="58" y="74"/>
                    <a:pt x="59" y="74"/>
                    <a:pt x="59" y="74"/>
                  </a:cubicBezTo>
                  <a:cubicBezTo>
                    <a:pt x="61" y="72"/>
                    <a:pt x="61" y="72"/>
                    <a:pt x="61" y="72"/>
                  </a:cubicBezTo>
                  <a:cubicBezTo>
                    <a:pt x="61" y="72"/>
                    <a:pt x="61" y="72"/>
                    <a:pt x="62" y="71"/>
                  </a:cubicBezTo>
                  <a:cubicBezTo>
                    <a:pt x="61" y="73"/>
                    <a:pt x="62" y="72"/>
                    <a:pt x="61" y="73"/>
                  </a:cubicBezTo>
                  <a:cubicBezTo>
                    <a:pt x="60" y="75"/>
                    <a:pt x="59" y="76"/>
                    <a:pt x="57" y="78"/>
                  </a:cubicBezTo>
                  <a:cubicBezTo>
                    <a:pt x="55" y="80"/>
                    <a:pt x="55" y="81"/>
                    <a:pt x="54" y="84"/>
                  </a:cubicBezTo>
                  <a:cubicBezTo>
                    <a:pt x="53" y="85"/>
                    <a:pt x="53" y="83"/>
                    <a:pt x="53" y="86"/>
                  </a:cubicBezTo>
                  <a:cubicBezTo>
                    <a:pt x="55" y="85"/>
                    <a:pt x="54" y="84"/>
                    <a:pt x="55" y="83"/>
                  </a:cubicBezTo>
                  <a:cubicBezTo>
                    <a:pt x="56" y="81"/>
                    <a:pt x="58" y="79"/>
                    <a:pt x="60" y="76"/>
                  </a:cubicBezTo>
                  <a:cubicBezTo>
                    <a:pt x="60" y="75"/>
                    <a:pt x="61" y="75"/>
                    <a:pt x="62" y="74"/>
                  </a:cubicBezTo>
                  <a:cubicBezTo>
                    <a:pt x="63" y="72"/>
                    <a:pt x="64" y="69"/>
                    <a:pt x="65" y="67"/>
                  </a:cubicBezTo>
                  <a:cubicBezTo>
                    <a:pt x="67" y="66"/>
                    <a:pt x="68" y="65"/>
                    <a:pt x="69" y="63"/>
                  </a:cubicBezTo>
                  <a:cubicBezTo>
                    <a:pt x="70" y="61"/>
                    <a:pt x="71" y="61"/>
                    <a:pt x="73" y="59"/>
                  </a:cubicBezTo>
                  <a:cubicBezTo>
                    <a:pt x="74" y="59"/>
                    <a:pt x="74" y="58"/>
                    <a:pt x="75" y="57"/>
                  </a:cubicBezTo>
                  <a:cubicBezTo>
                    <a:pt x="76" y="56"/>
                    <a:pt x="78" y="56"/>
                    <a:pt x="79" y="54"/>
                  </a:cubicBezTo>
                  <a:cubicBezTo>
                    <a:pt x="79" y="53"/>
                    <a:pt x="79" y="52"/>
                    <a:pt x="80" y="52"/>
                  </a:cubicBezTo>
                  <a:cubicBezTo>
                    <a:pt x="80" y="54"/>
                    <a:pt x="80" y="52"/>
                    <a:pt x="80" y="55"/>
                  </a:cubicBezTo>
                  <a:cubicBezTo>
                    <a:pt x="81" y="54"/>
                    <a:pt x="81" y="54"/>
                    <a:pt x="82" y="53"/>
                  </a:cubicBezTo>
                  <a:cubicBezTo>
                    <a:pt x="82" y="52"/>
                    <a:pt x="82" y="52"/>
                    <a:pt x="82" y="52"/>
                  </a:cubicBezTo>
                  <a:cubicBezTo>
                    <a:pt x="83" y="51"/>
                    <a:pt x="83" y="51"/>
                    <a:pt x="83" y="51"/>
                  </a:cubicBezTo>
                  <a:cubicBezTo>
                    <a:pt x="84" y="52"/>
                    <a:pt x="82" y="55"/>
                    <a:pt x="81" y="56"/>
                  </a:cubicBezTo>
                  <a:cubicBezTo>
                    <a:pt x="79" y="59"/>
                    <a:pt x="78" y="59"/>
                    <a:pt x="78" y="61"/>
                  </a:cubicBezTo>
                  <a:cubicBezTo>
                    <a:pt x="81" y="61"/>
                    <a:pt x="78" y="59"/>
                    <a:pt x="84" y="57"/>
                  </a:cubicBezTo>
                  <a:cubicBezTo>
                    <a:pt x="84" y="58"/>
                    <a:pt x="84" y="58"/>
                    <a:pt x="83" y="59"/>
                  </a:cubicBezTo>
                  <a:cubicBezTo>
                    <a:pt x="80" y="61"/>
                    <a:pt x="80" y="62"/>
                    <a:pt x="79" y="66"/>
                  </a:cubicBezTo>
                  <a:cubicBezTo>
                    <a:pt x="76" y="66"/>
                    <a:pt x="76" y="66"/>
                    <a:pt x="75" y="67"/>
                  </a:cubicBezTo>
                  <a:cubicBezTo>
                    <a:pt x="73" y="70"/>
                    <a:pt x="74" y="69"/>
                    <a:pt x="74" y="71"/>
                  </a:cubicBezTo>
                  <a:cubicBezTo>
                    <a:pt x="72" y="71"/>
                    <a:pt x="74" y="70"/>
                    <a:pt x="71" y="71"/>
                  </a:cubicBezTo>
                  <a:cubicBezTo>
                    <a:pt x="71" y="73"/>
                    <a:pt x="71" y="73"/>
                    <a:pt x="71" y="74"/>
                  </a:cubicBezTo>
                  <a:cubicBezTo>
                    <a:pt x="71" y="74"/>
                    <a:pt x="71" y="73"/>
                    <a:pt x="70" y="73"/>
                  </a:cubicBezTo>
                  <a:cubicBezTo>
                    <a:pt x="67" y="78"/>
                    <a:pt x="67" y="78"/>
                    <a:pt x="67" y="78"/>
                  </a:cubicBezTo>
                  <a:cubicBezTo>
                    <a:pt x="67" y="80"/>
                    <a:pt x="65" y="83"/>
                    <a:pt x="63" y="85"/>
                  </a:cubicBezTo>
                  <a:cubicBezTo>
                    <a:pt x="62" y="87"/>
                    <a:pt x="62" y="86"/>
                    <a:pt x="62" y="88"/>
                  </a:cubicBezTo>
                  <a:cubicBezTo>
                    <a:pt x="62" y="88"/>
                    <a:pt x="61" y="90"/>
                    <a:pt x="60" y="90"/>
                  </a:cubicBezTo>
                  <a:cubicBezTo>
                    <a:pt x="59" y="91"/>
                    <a:pt x="60" y="89"/>
                    <a:pt x="59" y="88"/>
                  </a:cubicBezTo>
                  <a:cubicBezTo>
                    <a:pt x="58" y="89"/>
                    <a:pt x="58" y="90"/>
                    <a:pt x="57" y="91"/>
                  </a:cubicBezTo>
                  <a:cubicBezTo>
                    <a:pt x="56" y="94"/>
                    <a:pt x="57" y="93"/>
                    <a:pt x="56" y="95"/>
                  </a:cubicBezTo>
                  <a:cubicBezTo>
                    <a:pt x="55" y="98"/>
                    <a:pt x="55" y="98"/>
                    <a:pt x="55" y="98"/>
                  </a:cubicBezTo>
                  <a:cubicBezTo>
                    <a:pt x="55" y="97"/>
                    <a:pt x="55" y="97"/>
                    <a:pt x="54" y="97"/>
                  </a:cubicBezTo>
                  <a:cubicBezTo>
                    <a:pt x="53" y="99"/>
                    <a:pt x="53" y="101"/>
                    <a:pt x="52" y="100"/>
                  </a:cubicBezTo>
                  <a:cubicBezTo>
                    <a:pt x="52" y="100"/>
                    <a:pt x="52" y="100"/>
                    <a:pt x="52" y="100"/>
                  </a:cubicBezTo>
                  <a:cubicBezTo>
                    <a:pt x="52" y="100"/>
                    <a:pt x="52" y="100"/>
                    <a:pt x="52" y="100"/>
                  </a:cubicBezTo>
                  <a:cubicBezTo>
                    <a:pt x="51" y="102"/>
                    <a:pt x="51" y="102"/>
                    <a:pt x="51" y="102"/>
                  </a:cubicBezTo>
                  <a:cubicBezTo>
                    <a:pt x="53" y="103"/>
                    <a:pt x="52" y="102"/>
                    <a:pt x="53" y="103"/>
                  </a:cubicBezTo>
                  <a:cubicBezTo>
                    <a:pt x="53" y="105"/>
                    <a:pt x="53" y="104"/>
                    <a:pt x="52" y="104"/>
                  </a:cubicBezTo>
                  <a:cubicBezTo>
                    <a:pt x="52" y="105"/>
                    <a:pt x="52" y="105"/>
                    <a:pt x="52" y="106"/>
                  </a:cubicBezTo>
                  <a:cubicBezTo>
                    <a:pt x="51" y="106"/>
                    <a:pt x="51" y="104"/>
                    <a:pt x="51" y="103"/>
                  </a:cubicBezTo>
                  <a:cubicBezTo>
                    <a:pt x="51" y="104"/>
                    <a:pt x="51" y="104"/>
                    <a:pt x="51" y="105"/>
                  </a:cubicBezTo>
                  <a:cubicBezTo>
                    <a:pt x="50" y="106"/>
                    <a:pt x="50" y="111"/>
                    <a:pt x="49" y="112"/>
                  </a:cubicBezTo>
                  <a:cubicBezTo>
                    <a:pt x="49" y="113"/>
                    <a:pt x="47" y="114"/>
                    <a:pt x="47" y="116"/>
                  </a:cubicBezTo>
                  <a:cubicBezTo>
                    <a:pt x="48" y="115"/>
                    <a:pt x="48" y="115"/>
                    <a:pt x="49" y="116"/>
                  </a:cubicBezTo>
                  <a:cubicBezTo>
                    <a:pt x="49" y="116"/>
                    <a:pt x="49" y="116"/>
                    <a:pt x="48" y="117"/>
                  </a:cubicBezTo>
                  <a:cubicBezTo>
                    <a:pt x="48" y="118"/>
                    <a:pt x="50" y="120"/>
                    <a:pt x="47" y="122"/>
                  </a:cubicBezTo>
                  <a:cubicBezTo>
                    <a:pt x="47" y="119"/>
                    <a:pt x="47" y="122"/>
                    <a:pt x="48" y="120"/>
                  </a:cubicBezTo>
                  <a:cubicBezTo>
                    <a:pt x="48" y="119"/>
                    <a:pt x="48" y="119"/>
                    <a:pt x="48" y="118"/>
                  </a:cubicBezTo>
                  <a:cubicBezTo>
                    <a:pt x="46" y="119"/>
                    <a:pt x="47" y="119"/>
                    <a:pt x="46" y="121"/>
                  </a:cubicBezTo>
                  <a:cubicBezTo>
                    <a:pt x="46" y="121"/>
                    <a:pt x="46" y="123"/>
                    <a:pt x="46" y="123"/>
                  </a:cubicBezTo>
                  <a:cubicBezTo>
                    <a:pt x="47" y="121"/>
                    <a:pt x="46" y="124"/>
                    <a:pt x="48" y="124"/>
                  </a:cubicBezTo>
                  <a:cubicBezTo>
                    <a:pt x="49" y="123"/>
                    <a:pt x="48" y="123"/>
                    <a:pt x="49" y="122"/>
                  </a:cubicBezTo>
                  <a:cubicBezTo>
                    <a:pt x="49" y="121"/>
                    <a:pt x="48" y="121"/>
                    <a:pt x="49" y="121"/>
                  </a:cubicBezTo>
                  <a:cubicBezTo>
                    <a:pt x="50" y="122"/>
                    <a:pt x="50" y="121"/>
                    <a:pt x="50" y="122"/>
                  </a:cubicBezTo>
                  <a:cubicBezTo>
                    <a:pt x="50" y="124"/>
                    <a:pt x="50" y="124"/>
                    <a:pt x="50" y="124"/>
                  </a:cubicBezTo>
                  <a:cubicBezTo>
                    <a:pt x="50" y="124"/>
                    <a:pt x="50" y="124"/>
                    <a:pt x="51" y="123"/>
                  </a:cubicBezTo>
                  <a:cubicBezTo>
                    <a:pt x="51" y="123"/>
                    <a:pt x="50" y="123"/>
                    <a:pt x="51" y="123"/>
                  </a:cubicBezTo>
                  <a:cubicBezTo>
                    <a:pt x="51" y="125"/>
                    <a:pt x="50" y="129"/>
                    <a:pt x="51" y="131"/>
                  </a:cubicBezTo>
                  <a:cubicBezTo>
                    <a:pt x="52" y="133"/>
                    <a:pt x="51" y="137"/>
                    <a:pt x="51" y="139"/>
                  </a:cubicBezTo>
                  <a:cubicBezTo>
                    <a:pt x="51" y="141"/>
                    <a:pt x="52" y="142"/>
                    <a:pt x="52" y="143"/>
                  </a:cubicBezTo>
                  <a:cubicBezTo>
                    <a:pt x="52" y="145"/>
                    <a:pt x="52" y="146"/>
                    <a:pt x="52" y="148"/>
                  </a:cubicBezTo>
                  <a:cubicBezTo>
                    <a:pt x="53" y="149"/>
                    <a:pt x="54" y="151"/>
                    <a:pt x="54" y="153"/>
                  </a:cubicBezTo>
                  <a:cubicBezTo>
                    <a:pt x="54" y="154"/>
                    <a:pt x="54" y="154"/>
                    <a:pt x="53" y="154"/>
                  </a:cubicBezTo>
                  <a:cubicBezTo>
                    <a:pt x="53" y="152"/>
                    <a:pt x="53" y="152"/>
                    <a:pt x="53" y="152"/>
                  </a:cubicBezTo>
                  <a:cubicBezTo>
                    <a:pt x="52" y="150"/>
                    <a:pt x="51" y="148"/>
                    <a:pt x="51" y="146"/>
                  </a:cubicBezTo>
                  <a:cubicBezTo>
                    <a:pt x="51" y="143"/>
                    <a:pt x="50" y="142"/>
                    <a:pt x="50" y="140"/>
                  </a:cubicBezTo>
                  <a:cubicBezTo>
                    <a:pt x="49" y="139"/>
                    <a:pt x="50" y="139"/>
                    <a:pt x="49" y="138"/>
                  </a:cubicBezTo>
                  <a:cubicBezTo>
                    <a:pt x="48" y="140"/>
                    <a:pt x="49" y="143"/>
                    <a:pt x="49" y="145"/>
                  </a:cubicBezTo>
                  <a:cubicBezTo>
                    <a:pt x="50" y="148"/>
                    <a:pt x="50" y="152"/>
                    <a:pt x="51" y="155"/>
                  </a:cubicBezTo>
                  <a:cubicBezTo>
                    <a:pt x="51" y="156"/>
                    <a:pt x="51" y="156"/>
                    <a:pt x="51" y="156"/>
                  </a:cubicBezTo>
                  <a:cubicBezTo>
                    <a:pt x="52" y="157"/>
                    <a:pt x="52" y="160"/>
                    <a:pt x="53" y="161"/>
                  </a:cubicBezTo>
                  <a:cubicBezTo>
                    <a:pt x="57" y="168"/>
                    <a:pt x="57" y="168"/>
                    <a:pt x="57" y="168"/>
                  </a:cubicBezTo>
                  <a:cubicBezTo>
                    <a:pt x="58" y="171"/>
                    <a:pt x="62" y="176"/>
                    <a:pt x="64" y="178"/>
                  </a:cubicBezTo>
                  <a:cubicBezTo>
                    <a:pt x="64" y="177"/>
                    <a:pt x="64" y="179"/>
                    <a:pt x="64" y="177"/>
                  </a:cubicBezTo>
                  <a:cubicBezTo>
                    <a:pt x="64" y="176"/>
                    <a:pt x="64" y="176"/>
                    <a:pt x="63" y="175"/>
                  </a:cubicBezTo>
                  <a:cubicBezTo>
                    <a:pt x="62" y="174"/>
                    <a:pt x="61" y="173"/>
                    <a:pt x="62" y="172"/>
                  </a:cubicBezTo>
                  <a:cubicBezTo>
                    <a:pt x="63" y="173"/>
                    <a:pt x="67" y="179"/>
                    <a:pt x="67" y="179"/>
                  </a:cubicBezTo>
                  <a:cubicBezTo>
                    <a:pt x="66" y="179"/>
                    <a:pt x="66" y="178"/>
                    <a:pt x="65" y="178"/>
                  </a:cubicBezTo>
                  <a:cubicBezTo>
                    <a:pt x="64" y="178"/>
                    <a:pt x="65" y="178"/>
                    <a:pt x="64" y="178"/>
                  </a:cubicBezTo>
                  <a:cubicBezTo>
                    <a:pt x="64" y="178"/>
                    <a:pt x="63" y="179"/>
                    <a:pt x="63" y="179"/>
                  </a:cubicBezTo>
                  <a:cubicBezTo>
                    <a:pt x="63" y="179"/>
                    <a:pt x="63" y="179"/>
                    <a:pt x="63" y="179"/>
                  </a:cubicBezTo>
                  <a:cubicBezTo>
                    <a:pt x="63" y="179"/>
                    <a:pt x="63" y="179"/>
                    <a:pt x="63" y="179"/>
                  </a:cubicBezTo>
                  <a:cubicBezTo>
                    <a:pt x="64" y="181"/>
                    <a:pt x="64" y="179"/>
                    <a:pt x="66" y="181"/>
                  </a:cubicBezTo>
                  <a:cubicBezTo>
                    <a:pt x="67" y="183"/>
                    <a:pt x="67" y="183"/>
                    <a:pt x="69" y="186"/>
                  </a:cubicBezTo>
                  <a:cubicBezTo>
                    <a:pt x="73" y="189"/>
                    <a:pt x="73" y="189"/>
                    <a:pt x="73" y="189"/>
                  </a:cubicBezTo>
                  <a:cubicBezTo>
                    <a:pt x="74" y="190"/>
                    <a:pt x="74" y="189"/>
                    <a:pt x="74" y="191"/>
                  </a:cubicBezTo>
                  <a:cubicBezTo>
                    <a:pt x="72" y="190"/>
                    <a:pt x="74" y="191"/>
                    <a:pt x="73" y="190"/>
                  </a:cubicBezTo>
                  <a:cubicBezTo>
                    <a:pt x="73" y="190"/>
                    <a:pt x="73" y="190"/>
                    <a:pt x="73" y="190"/>
                  </a:cubicBezTo>
                  <a:cubicBezTo>
                    <a:pt x="70" y="187"/>
                    <a:pt x="70" y="187"/>
                    <a:pt x="70" y="187"/>
                  </a:cubicBezTo>
                  <a:cubicBezTo>
                    <a:pt x="70" y="187"/>
                    <a:pt x="69" y="186"/>
                    <a:pt x="69" y="186"/>
                  </a:cubicBezTo>
                  <a:cubicBezTo>
                    <a:pt x="68" y="185"/>
                    <a:pt x="65" y="183"/>
                    <a:pt x="65" y="181"/>
                  </a:cubicBezTo>
                  <a:cubicBezTo>
                    <a:pt x="63" y="182"/>
                    <a:pt x="64" y="182"/>
                    <a:pt x="63" y="182"/>
                  </a:cubicBezTo>
                  <a:cubicBezTo>
                    <a:pt x="62" y="181"/>
                    <a:pt x="61" y="181"/>
                    <a:pt x="60" y="179"/>
                  </a:cubicBezTo>
                  <a:cubicBezTo>
                    <a:pt x="59" y="177"/>
                    <a:pt x="60" y="178"/>
                    <a:pt x="58" y="177"/>
                  </a:cubicBezTo>
                  <a:cubicBezTo>
                    <a:pt x="58" y="179"/>
                    <a:pt x="58" y="178"/>
                    <a:pt x="58" y="179"/>
                  </a:cubicBezTo>
                  <a:cubicBezTo>
                    <a:pt x="59" y="179"/>
                    <a:pt x="59" y="179"/>
                    <a:pt x="59" y="179"/>
                  </a:cubicBezTo>
                  <a:cubicBezTo>
                    <a:pt x="60" y="182"/>
                    <a:pt x="65" y="188"/>
                    <a:pt x="67" y="189"/>
                  </a:cubicBezTo>
                  <a:cubicBezTo>
                    <a:pt x="69" y="190"/>
                    <a:pt x="68" y="190"/>
                    <a:pt x="73" y="194"/>
                  </a:cubicBezTo>
                  <a:cubicBezTo>
                    <a:pt x="75" y="195"/>
                    <a:pt x="75" y="195"/>
                    <a:pt x="75" y="195"/>
                  </a:cubicBezTo>
                  <a:cubicBezTo>
                    <a:pt x="76" y="196"/>
                    <a:pt x="78" y="198"/>
                    <a:pt x="78" y="198"/>
                  </a:cubicBezTo>
                  <a:cubicBezTo>
                    <a:pt x="77" y="199"/>
                    <a:pt x="76" y="198"/>
                    <a:pt x="75" y="197"/>
                  </a:cubicBezTo>
                  <a:cubicBezTo>
                    <a:pt x="72" y="196"/>
                    <a:pt x="72" y="196"/>
                    <a:pt x="72" y="196"/>
                  </a:cubicBezTo>
                  <a:cubicBezTo>
                    <a:pt x="72" y="195"/>
                    <a:pt x="71" y="195"/>
                    <a:pt x="70" y="195"/>
                  </a:cubicBezTo>
                  <a:cubicBezTo>
                    <a:pt x="70" y="195"/>
                    <a:pt x="70" y="195"/>
                    <a:pt x="69" y="195"/>
                  </a:cubicBezTo>
                  <a:cubicBezTo>
                    <a:pt x="65" y="193"/>
                    <a:pt x="65" y="193"/>
                    <a:pt x="63" y="190"/>
                  </a:cubicBezTo>
                  <a:cubicBezTo>
                    <a:pt x="61" y="190"/>
                    <a:pt x="55" y="180"/>
                    <a:pt x="53" y="178"/>
                  </a:cubicBezTo>
                  <a:cubicBezTo>
                    <a:pt x="53" y="177"/>
                    <a:pt x="53" y="177"/>
                    <a:pt x="52" y="177"/>
                  </a:cubicBezTo>
                  <a:cubicBezTo>
                    <a:pt x="51" y="178"/>
                    <a:pt x="52" y="179"/>
                    <a:pt x="53" y="180"/>
                  </a:cubicBezTo>
                  <a:cubicBezTo>
                    <a:pt x="53" y="181"/>
                    <a:pt x="54" y="181"/>
                    <a:pt x="54" y="182"/>
                  </a:cubicBezTo>
                  <a:cubicBezTo>
                    <a:pt x="52" y="182"/>
                    <a:pt x="54" y="181"/>
                    <a:pt x="52" y="181"/>
                  </a:cubicBezTo>
                  <a:cubicBezTo>
                    <a:pt x="52" y="183"/>
                    <a:pt x="53" y="184"/>
                    <a:pt x="54" y="184"/>
                  </a:cubicBezTo>
                  <a:cubicBezTo>
                    <a:pt x="54" y="185"/>
                    <a:pt x="54" y="185"/>
                    <a:pt x="55" y="186"/>
                  </a:cubicBezTo>
                  <a:cubicBezTo>
                    <a:pt x="57" y="189"/>
                    <a:pt x="57" y="189"/>
                    <a:pt x="57" y="189"/>
                  </a:cubicBezTo>
                  <a:cubicBezTo>
                    <a:pt x="58" y="190"/>
                    <a:pt x="59" y="190"/>
                    <a:pt x="60" y="192"/>
                  </a:cubicBezTo>
                  <a:cubicBezTo>
                    <a:pt x="60" y="192"/>
                    <a:pt x="60" y="192"/>
                    <a:pt x="60" y="192"/>
                  </a:cubicBezTo>
                  <a:cubicBezTo>
                    <a:pt x="59" y="192"/>
                    <a:pt x="59" y="192"/>
                    <a:pt x="58" y="191"/>
                  </a:cubicBezTo>
                  <a:cubicBezTo>
                    <a:pt x="55" y="189"/>
                    <a:pt x="54" y="187"/>
                    <a:pt x="53" y="185"/>
                  </a:cubicBezTo>
                  <a:cubicBezTo>
                    <a:pt x="51" y="183"/>
                    <a:pt x="51" y="182"/>
                    <a:pt x="50" y="180"/>
                  </a:cubicBezTo>
                  <a:cubicBezTo>
                    <a:pt x="49" y="178"/>
                    <a:pt x="48" y="178"/>
                    <a:pt x="46" y="177"/>
                  </a:cubicBezTo>
                  <a:cubicBezTo>
                    <a:pt x="46" y="175"/>
                    <a:pt x="46" y="172"/>
                    <a:pt x="44" y="171"/>
                  </a:cubicBezTo>
                  <a:cubicBezTo>
                    <a:pt x="44" y="173"/>
                    <a:pt x="46" y="179"/>
                    <a:pt x="47" y="181"/>
                  </a:cubicBezTo>
                  <a:cubicBezTo>
                    <a:pt x="47" y="180"/>
                    <a:pt x="47" y="180"/>
                    <a:pt x="47" y="179"/>
                  </a:cubicBezTo>
                  <a:cubicBezTo>
                    <a:pt x="48" y="180"/>
                    <a:pt x="48" y="180"/>
                    <a:pt x="48" y="180"/>
                  </a:cubicBezTo>
                  <a:cubicBezTo>
                    <a:pt x="48" y="180"/>
                    <a:pt x="49" y="180"/>
                    <a:pt x="49" y="180"/>
                  </a:cubicBezTo>
                  <a:cubicBezTo>
                    <a:pt x="47" y="181"/>
                    <a:pt x="47" y="181"/>
                    <a:pt x="47" y="181"/>
                  </a:cubicBezTo>
                  <a:cubicBezTo>
                    <a:pt x="49" y="181"/>
                    <a:pt x="49" y="181"/>
                    <a:pt x="49" y="183"/>
                  </a:cubicBezTo>
                  <a:cubicBezTo>
                    <a:pt x="48" y="182"/>
                    <a:pt x="48" y="182"/>
                    <a:pt x="48" y="182"/>
                  </a:cubicBezTo>
                  <a:cubicBezTo>
                    <a:pt x="47" y="181"/>
                    <a:pt x="47" y="181"/>
                    <a:pt x="46" y="181"/>
                  </a:cubicBezTo>
                  <a:cubicBezTo>
                    <a:pt x="47" y="185"/>
                    <a:pt x="49" y="183"/>
                    <a:pt x="50" y="186"/>
                  </a:cubicBezTo>
                  <a:cubicBezTo>
                    <a:pt x="50" y="188"/>
                    <a:pt x="51" y="190"/>
                    <a:pt x="53" y="191"/>
                  </a:cubicBezTo>
                  <a:cubicBezTo>
                    <a:pt x="53" y="188"/>
                    <a:pt x="52" y="190"/>
                    <a:pt x="52" y="188"/>
                  </a:cubicBezTo>
                  <a:cubicBezTo>
                    <a:pt x="54" y="188"/>
                    <a:pt x="54" y="191"/>
                    <a:pt x="55" y="193"/>
                  </a:cubicBezTo>
                  <a:cubicBezTo>
                    <a:pt x="59" y="200"/>
                    <a:pt x="59" y="200"/>
                    <a:pt x="65" y="205"/>
                  </a:cubicBezTo>
                  <a:cubicBezTo>
                    <a:pt x="66" y="204"/>
                    <a:pt x="64" y="205"/>
                    <a:pt x="66" y="204"/>
                  </a:cubicBezTo>
                  <a:cubicBezTo>
                    <a:pt x="67" y="205"/>
                    <a:pt x="67" y="207"/>
                    <a:pt x="68" y="208"/>
                  </a:cubicBezTo>
                  <a:cubicBezTo>
                    <a:pt x="70" y="208"/>
                    <a:pt x="69" y="208"/>
                    <a:pt x="70" y="208"/>
                  </a:cubicBezTo>
                  <a:cubicBezTo>
                    <a:pt x="71" y="208"/>
                    <a:pt x="71" y="208"/>
                    <a:pt x="72" y="209"/>
                  </a:cubicBezTo>
                  <a:cubicBezTo>
                    <a:pt x="75" y="209"/>
                    <a:pt x="73" y="209"/>
                    <a:pt x="76" y="211"/>
                  </a:cubicBezTo>
                  <a:cubicBezTo>
                    <a:pt x="78" y="212"/>
                    <a:pt x="83" y="216"/>
                    <a:pt x="85" y="215"/>
                  </a:cubicBezTo>
                  <a:cubicBezTo>
                    <a:pt x="85" y="215"/>
                    <a:pt x="85" y="215"/>
                    <a:pt x="84" y="214"/>
                  </a:cubicBezTo>
                  <a:cubicBezTo>
                    <a:pt x="84" y="214"/>
                    <a:pt x="84" y="214"/>
                    <a:pt x="84" y="214"/>
                  </a:cubicBezTo>
                  <a:cubicBezTo>
                    <a:pt x="83" y="213"/>
                    <a:pt x="83" y="213"/>
                    <a:pt x="83" y="213"/>
                  </a:cubicBezTo>
                  <a:cubicBezTo>
                    <a:pt x="81" y="212"/>
                    <a:pt x="81" y="212"/>
                    <a:pt x="81" y="210"/>
                  </a:cubicBezTo>
                  <a:cubicBezTo>
                    <a:pt x="82" y="211"/>
                    <a:pt x="82" y="211"/>
                    <a:pt x="83" y="212"/>
                  </a:cubicBezTo>
                  <a:cubicBezTo>
                    <a:pt x="86" y="214"/>
                    <a:pt x="84" y="211"/>
                    <a:pt x="89" y="215"/>
                  </a:cubicBezTo>
                  <a:cubicBezTo>
                    <a:pt x="90" y="215"/>
                    <a:pt x="90" y="216"/>
                    <a:pt x="91" y="215"/>
                  </a:cubicBezTo>
                  <a:cubicBezTo>
                    <a:pt x="93" y="215"/>
                    <a:pt x="94" y="215"/>
                    <a:pt x="96" y="216"/>
                  </a:cubicBezTo>
                  <a:cubicBezTo>
                    <a:pt x="97" y="217"/>
                    <a:pt x="98" y="217"/>
                    <a:pt x="99" y="217"/>
                  </a:cubicBezTo>
                  <a:cubicBezTo>
                    <a:pt x="99" y="215"/>
                    <a:pt x="98" y="216"/>
                    <a:pt x="97" y="214"/>
                  </a:cubicBezTo>
                  <a:cubicBezTo>
                    <a:pt x="99" y="214"/>
                    <a:pt x="102" y="217"/>
                    <a:pt x="105" y="218"/>
                  </a:cubicBezTo>
                  <a:cubicBezTo>
                    <a:pt x="105" y="216"/>
                    <a:pt x="105" y="217"/>
                    <a:pt x="104" y="216"/>
                  </a:cubicBezTo>
                  <a:cubicBezTo>
                    <a:pt x="106" y="216"/>
                    <a:pt x="106" y="217"/>
                    <a:pt x="108" y="218"/>
                  </a:cubicBezTo>
                  <a:cubicBezTo>
                    <a:pt x="110" y="218"/>
                    <a:pt x="109" y="217"/>
                    <a:pt x="112" y="219"/>
                  </a:cubicBezTo>
                  <a:cubicBezTo>
                    <a:pt x="115" y="221"/>
                    <a:pt x="119" y="224"/>
                    <a:pt x="122" y="228"/>
                  </a:cubicBezTo>
                  <a:cubicBezTo>
                    <a:pt x="124" y="231"/>
                    <a:pt x="126" y="235"/>
                    <a:pt x="126" y="236"/>
                  </a:cubicBezTo>
                  <a:cubicBezTo>
                    <a:pt x="127" y="236"/>
                    <a:pt x="127" y="236"/>
                    <a:pt x="127" y="236"/>
                  </a:cubicBezTo>
                  <a:cubicBezTo>
                    <a:pt x="127" y="235"/>
                    <a:pt x="127" y="235"/>
                    <a:pt x="128" y="235"/>
                  </a:cubicBezTo>
                  <a:cubicBezTo>
                    <a:pt x="128" y="238"/>
                    <a:pt x="128" y="238"/>
                    <a:pt x="128" y="241"/>
                  </a:cubicBezTo>
                  <a:cubicBezTo>
                    <a:pt x="129" y="244"/>
                    <a:pt x="128" y="247"/>
                    <a:pt x="126" y="250"/>
                  </a:cubicBezTo>
                  <a:cubicBezTo>
                    <a:pt x="125" y="252"/>
                    <a:pt x="125" y="252"/>
                    <a:pt x="125" y="252"/>
                  </a:cubicBezTo>
                  <a:cubicBezTo>
                    <a:pt x="124" y="253"/>
                    <a:pt x="123" y="253"/>
                    <a:pt x="123" y="254"/>
                  </a:cubicBezTo>
                  <a:cubicBezTo>
                    <a:pt x="121" y="256"/>
                    <a:pt x="123" y="256"/>
                    <a:pt x="119" y="259"/>
                  </a:cubicBezTo>
                  <a:cubicBezTo>
                    <a:pt x="118" y="260"/>
                    <a:pt x="118" y="260"/>
                    <a:pt x="117" y="260"/>
                  </a:cubicBezTo>
                  <a:cubicBezTo>
                    <a:pt x="115" y="262"/>
                    <a:pt x="117" y="262"/>
                    <a:pt x="113" y="263"/>
                  </a:cubicBezTo>
                  <a:cubicBezTo>
                    <a:pt x="112" y="263"/>
                    <a:pt x="111" y="263"/>
                    <a:pt x="111" y="263"/>
                  </a:cubicBezTo>
                  <a:cubicBezTo>
                    <a:pt x="109" y="263"/>
                    <a:pt x="110" y="264"/>
                    <a:pt x="108" y="264"/>
                  </a:cubicBezTo>
                  <a:cubicBezTo>
                    <a:pt x="108" y="263"/>
                    <a:pt x="108" y="264"/>
                    <a:pt x="108" y="263"/>
                  </a:cubicBezTo>
                  <a:cubicBezTo>
                    <a:pt x="109" y="262"/>
                    <a:pt x="108" y="264"/>
                    <a:pt x="109" y="263"/>
                  </a:cubicBezTo>
                  <a:cubicBezTo>
                    <a:pt x="107" y="263"/>
                    <a:pt x="107" y="263"/>
                    <a:pt x="106" y="263"/>
                  </a:cubicBezTo>
                  <a:cubicBezTo>
                    <a:pt x="105" y="263"/>
                    <a:pt x="105" y="263"/>
                    <a:pt x="104" y="263"/>
                  </a:cubicBezTo>
                  <a:cubicBezTo>
                    <a:pt x="102" y="265"/>
                    <a:pt x="102" y="265"/>
                    <a:pt x="99" y="265"/>
                  </a:cubicBezTo>
                  <a:cubicBezTo>
                    <a:pt x="98" y="265"/>
                    <a:pt x="98" y="266"/>
                    <a:pt x="96" y="266"/>
                  </a:cubicBezTo>
                  <a:cubicBezTo>
                    <a:pt x="95" y="265"/>
                    <a:pt x="95" y="266"/>
                    <a:pt x="93" y="266"/>
                  </a:cubicBezTo>
                  <a:cubicBezTo>
                    <a:pt x="89" y="266"/>
                    <a:pt x="82" y="264"/>
                    <a:pt x="79" y="261"/>
                  </a:cubicBezTo>
                  <a:cubicBezTo>
                    <a:pt x="78" y="261"/>
                    <a:pt x="76" y="259"/>
                    <a:pt x="75" y="259"/>
                  </a:cubicBezTo>
                  <a:cubicBezTo>
                    <a:pt x="73" y="257"/>
                    <a:pt x="70" y="255"/>
                    <a:pt x="68" y="254"/>
                  </a:cubicBezTo>
                  <a:cubicBezTo>
                    <a:pt x="66" y="253"/>
                    <a:pt x="65" y="252"/>
                    <a:pt x="64" y="251"/>
                  </a:cubicBezTo>
                  <a:cubicBezTo>
                    <a:pt x="60" y="248"/>
                    <a:pt x="61" y="250"/>
                    <a:pt x="57" y="246"/>
                  </a:cubicBezTo>
                  <a:cubicBezTo>
                    <a:pt x="56" y="245"/>
                    <a:pt x="56" y="245"/>
                    <a:pt x="55" y="244"/>
                  </a:cubicBezTo>
                  <a:cubicBezTo>
                    <a:pt x="54" y="242"/>
                    <a:pt x="53" y="241"/>
                    <a:pt x="51" y="239"/>
                  </a:cubicBezTo>
                  <a:cubicBezTo>
                    <a:pt x="48" y="237"/>
                    <a:pt x="48" y="237"/>
                    <a:pt x="48" y="237"/>
                  </a:cubicBezTo>
                  <a:cubicBezTo>
                    <a:pt x="34" y="225"/>
                    <a:pt x="28" y="219"/>
                    <a:pt x="18" y="204"/>
                  </a:cubicBezTo>
                  <a:cubicBezTo>
                    <a:pt x="8" y="183"/>
                    <a:pt x="8" y="183"/>
                    <a:pt x="8" y="183"/>
                  </a:cubicBezTo>
                  <a:cubicBezTo>
                    <a:pt x="7" y="181"/>
                    <a:pt x="3" y="172"/>
                    <a:pt x="3" y="169"/>
                  </a:cubicBezTo>
                  <a:cubicBezTo>
                    <a:pt x="4" y="170"/>
                    <a:pt x="4" y="170"/>
                    <a:pt x="5" y="170"/>
                  </a:cubicBezTo>
                  <a:cubicBezTo>
                    <a:pt x="5" y="168"/>
                    <a:pt x="4" y="168"/>
                    <a:pt x="3" y="165"/>
                  </a:cubicBezTo>
                  <a:cubicBezTo>
                    <a:pt x="3" y="165"/>
                    <a:pt x="4" y="166"/>
                    <a:pt x="3" y="166"/>
                  </a:cubicBezTo>
                  <a:cubicBezTo>
                    <a:pt x="2" y="165"/>
                    <a:pt x="2" y="165"/>
                    <a:pt x="2" y="165"/>
                  </a:cubicBezTo>
                  <a:cubicBezTo>
                    <a:pt x="2" y="165"/>
                    <a:pt x="1" y="160"/>
                    <a:pt x="1" y="159"/>
                  </a:cubicBezTo>
                  <a:cubicBezTo>
                    <a:pt x="1" y="153"/>
                    <a:pt x="0" y="147"/>
                    <a:pt x="0" y="140"/>
                  </a:cubicBezTo>
                  <a:cubicBezTo>
                    <a:pt x="0" y="139"/>
                    <a:pt x="0" y="132"/>
                    <a:pt x="1" y="132"/>
                  </a:cubicBezTo>
                  <a:cubicBezTo>
                    <a:pt x="2" y="133"/>
                    <a:pt x="1" y="134"/>
                    <a:pt x="1" y="136"/>
                  </a:cubicBezTo>
                  <a:cubicBezTo>
                    <a:pt x="1" y="136"/>
                    <a:pt x="1" y="137"/>
                    <a:pt x="1" y="137"/>
                  </a:cubicBezTo>
                  <a:cubicBezTo>
                    <a:pt x="2" y="138"/>
                    <a:pt x="1" y="137"/>
                    <a:pt x="1" y="139"/>
                  </a:cubicBezTo>
                  <a:cubicBezTo>
                    <a:pt x="1" y="140"/>
                    <a:pt x="2" y="141"/>
                    <a:pt x="2" y="142"/>
                  </a:cubicBezTo>
                  <a:cubicBezTo>
                    <a:pt x="3" y="146"/>
                    <a:pt x="2" y="150"/>
                    <a:pt x="3" y="153"/>
                  </a:cubicBezTo>
                  <a:cubicBezTo>
                    <a:pt x="3" y="155"/>
                    <a:pt x="4" y="158"/>
                    <a:pt x="4" y="160"/>
                  </a:cubicBezTo>
                  <a:cubicBezTo>
                    <a:pt x="5" y="166"/>
                    <a:pt x="6" y="166"/>
                    <a:pt x="6" y="169"/>
                  </a:cubicBezTo>
                  <a:cubicBezTo>
                    <a:pt x="7" y="172"/>
                    <a:pt x="7" y="172"/>
                    <a:pt x="7" y="172"/>
                  </a:cubicBezTo>
                  <a:cubicBezTo>
                    <a:pt x="8" y="175"/>
                    <a:pt x="9" y="175"/>
                    <a:pt x="10" y="178"/>
                  </a:cubicBezTo>
                  <a:cubicBezTo>
                    <a:pt x="10" y="179"/>
                    <a:pt x="10" y="182"/>
                    <a:pt x="12" y="183"/>
                  </a:cubicBezTo>
                  <a:cubicBezTo>
                    <a:pt x="13" y="182"/>
                    <a:pt x="12" y="182"/>
                    <a:pt x="12" y="181"/>
                  </a:cubicBezTo>
                  <a:cubicBezTo>
                    <a:pt x="10" y="177"/>
                    <a:pt x="9" y="172"/>
                    <a:pt x="8" y="168"/>
                  </a:cubicBezTo>
                  <a:cubicBezTo>
                    <a:pt x="8" y="166"/>
                    <a:pt x="7" y="165"/>
                    <a:pt x="6" y="163"/>
                  </a:cubicBezTo>
                  <a:cubicBezTo>
                    <a:pt x="5" y="158"/>
                    <a:pt x="5" y="158"/>
                    <a:pt x="5" y="158"/>
                  </a:cubicBezTo>
                  <a:cubicBezTo>
                    <a:pt x="5" y="157"/>
                    <a:pt x="4" y="153"/>
                    <a:pt x="4" y="152"/>
                  </a:cubicBezTo>
                  <a:cubicBezTo>
                    <a:pt x="4" y="149"/>
                    <a:pt x="4" y="146"/>
                    <a:pt x="4" y="143"/>
                  </a:cubicBezTo>
                  <a:cubicBezTo>
                    <a:pt x="4" y="141"/>
                    <a:pt x="3" y="142"/>
                    <a:pt x="4" y="140"/>
                  </a:cubicBezTo>
                  <a:cubicBezTo>
                    <a:pt x="4" y="139"/>
                    <a:pt x="4" y="138"/>
                    <a:pt x="4" y="137"/>
                  </a:cubicBezTo>
                  <a:cubicBezTo>
                    <a:pt x="4" y="124"/>
                    <a:pt x="4" y="124"/>
                    <a:pt x="4" y="124"/>
                  </a:cubicBezTo>
                  <a:cubicBezTo>
                    <a:pt x="5" y="122"/>
                    <a:pt x="6" y="117"/>
                    <a:pt x="6" y="116"/>
                  </a:cubicBezTo>
                  <a:cubicBezTo>
                    <a:pt x="6" y="112"/>
                    <a:pt x="6" y="113"/>
                    <a:pt x="7" y="111"/>
                  </a:cubicBezTo>
                  <a:cubicBezTo>
                    <a:pt x="8" y="109"/>
                    <a:pt x="8" y="110"/>
                    <a:pt x="8" y="108"/>
                  </a:cubicBezTo>
                  <a:cubicBezTo>
                    <a:pt x="9" y="107"/>
                    <a:pt x="8" y="107"/>
                    <a:pt x="8" y="105"/>
                  </a:cubicBezTo>
                  <a:cubicBezTo>
                    <a:pt x="9" y="101"/>
                    <a:pt x="9" y="101"/>
                    <a:pt x="9" y="101"/>
                  </a:cubicBezTo>
                  <a:cubicBezTo>
                    <a:pt x="10" y="99"/>
                    <a:pt x="12" y="99"/>
                    <a:pt x="12" y="96"/>
                  </a:cubicBezTo>
                  <a:cubicBezTo>
                    <a:pt x="11" y="96"/>
                    <a:pt x="12" y="96"/>
                    <a:pt x="11" y="96"/>
                  </a:cubicBezTo>
                  <a:cubicBezTo>
                    <a:pt x="11" y="95"/>
                    <a:pt x="12" y="96"/>
                    <a:pt x="12" y="94"/>
                  </a:cubicBezTo>
                  <a:cubicBezTo>
                    <a:pt x="13" y="95"/>
                    <a:pt x="12" y="95"/>
                    <a:pt x="13" y="95"/>
                  </a:cubicBezTo>
                  <a:cubicBezTo>
                    <a:pt x="13" y="93"/>
                    <a:pt x="12" y="94"/>
                    <a:pt x="13" y="91"/>
                  </a:cubicBezTo>
                  <a:cubicBezTo>
                    <a:pt x="16" y="82"/>
                    <a:pt x="16" y="82"/>
                    <a:pt x="16" y="82"/>
                  </a:cubicBezTo>
                  <a:cubicBezTo>
                    <a:pt x="17" y="80"/>
                    <a:pt x="18" y="77"/>
                    <a:pt x="20" y="74"/>
                  </a:cubicBezTo>
                  <a:cubicBezTo>
                    <a:pt x="20" y="72"/>
                    <a:pt x="20" y="72"/>
                    <a:pt x="20" y="72"/>
                  </a:cubicBezTo>
                  <a:cubicBezTo>
                    <a:pt x="20" y="72"/>
                    <a:pt x="20" y="72"/>
                    <a:pt x="20" y="72"/>
                  </a:cubicBezTo>
                  <a:cubicBezTo>
                    <a:pt x="20" y="72"/>
                    <a:pt x="20" y="72"/>
                    <a:pt x="21" y="72"/>
                  </a:cubicBezTo>
                  <a:cubicBezTo>
                    <a:pt x="22" y="70"/>
                    <a:pt x="22" y="70"/>
                    <a:pt x="22" y="70"/>
                  </a:cubicBezTo>
                  <a:cubicBezTo>
                    <a:pt x="23" y="72"/>
                    <a:pt x="22" y="72"/>
                    <a:pt x="22" y="72"/>
                  </a:cubicBezTo>
                  <a:cubicBezTo>
                    <a:pt x="22" y="73"/>
                    <a:pt x="22" y="72"/>
                    <a:pt x="21" y="73"/>
                  </a:cubicBezTo>
                  <a:cubicBezTo>
                    <a:pt x="20" y="76"/>
                    <a:pt x="20" y="76"/>
                    <a:pt x="20" y="76"/>
                  </a:cubicBezTo>
                  <a:cubicBezTo>
                    <a:pt x="20" y="77"/>
                    <a:pt x="20" y="77"/>
                    <a:pt x="20" y="77"/>
                  </a:cubicBezTo>
                  <a:cubicBezTo>
                    <a:pt x="20" y="78"/>
                    <a:pt x="19" y="78"/>
                    <a:pt x="19" y="79"/>
                  </a:cubicBezTo>
                  <a:cubicBezTo>
                    <a:pt x="19" y="79"/>
                    <a:pt x="19" y="80"/>
                    <a:pt x="18" y="81"/>
                  </a:cubicBezTo>
                  <a:cubicBezTo>
                    <a:pt x="18" y="82"/>
                    <a:pt x="17" y="82"/>
                    <a:pt x="18" y="84"/>
                  </a:cubicBezTo>
                  <a:cubicBezTo>
                    <a:pt x="19" y="83"/>
                    <a:pt x="19" y="81"/>
                    <a:pt x="20" y="80"/>
                  </a:cubicBezTo>
                  <a:cubicBezTo>
                    <a:pt x="21" y="78"/>
                    <a:pt x="21" y="77"/>
                    <a:pt x="21" y="76"/>
                  </a:cubicBezTo>
                  <a:cubicBezTo>
                    <a:pt x="22" y="75"/>
                    <a:pt x="24" y="70"/>
                    <a:pt x="25" y="69"/>
                  </a:cubicBezTo>
                  <a:cubicBezTo>
                    <a:pt x="25" y="72"/>
                    <a:pt x="24" y="76"/>
                    <a:pt x="22" y="79"/>
                  </a:cubicBezTo>
                  <a:cubicBezTo>
                    <a:pt x="22" y="80"/>
                    <a:pt x="22" y="80"/>
                    <a:pt x="21" y="81"/>
                  </a:cubicBezTo>
                  <a:cubicBezTo>
                    <a:pt x="21" y="82"/>
                    <a:pt x="22" y="82"/>
                    <a:pt x="22" y="83"/>
                  </a:cubicBezTo>
                  <a:cubicBezTo>
                    <a:pt x="22" y="85"/>
                    <a:pt x="21" y="85"/>
                    <a:pt x="21" y="87"/>
                  </a:cubicBezTo>
                  <a:cubicBezTo>
                    <a:pt x="22" y="88"/>
                    <a:pt x="22" y="88"/>
                    <a:pt x="22" y="88"/>
                  </a:cubicBezTo>
                  <a:cubicBezTo>
                    <a:pt x="22" y="87"/>
                    <a:pt x="22" y="87"/>
                    <a:pt x="22" y="86"/>
                  </a:cubicBezTo>
                  <a:cubicBezTo>
                    <a:pt x="22" y="86"/>
                    <a:pt x="22" y="85"/>
                    <a:pt x="23" y="85"/>
                  </a:cubicBezTo>
                  <a:cubicBezTo>
                    <a:pt x="25" y="81"/>
                    <a:pt x="25" y="81"/>
                    <a:pt x="25" y="81"/>
                  </a:cubicBezTo>
                  <a:cubicBezTo>
                    <a:pt x="25" y="79"/>
                    <a:pt x="25" y="77"/>
                    <a:pt x="27" y="77"/>
                  </a:cubicBezTo>
                  <a:cubicBezTo>
                    <a:pt x="27" y="78"/>
                    <a:pt x="26" y="80"/>
                    <a:pt x="26" y="81"/>
                  </a:cubicBezTo>
                  <a:cubicBezTo>
                    <a:pt x="25" y="82"/>
                    <a:pt x="25" y="83"/>
                    <a:pt x="25" y="84"/>
                  </a:cubicBezTo>
                  <a:cubicBezTo>
                    <a:pt x="24" y="86"/>
                    <a:pt x="23" y="87"/>
                    <a:pt x="23" y="89"/>
                  </a:cubicBezTo>
                  <a:cubicBezTo>
                    <a:pt x="23" y="91"/>
                    <a:pt x="23" y="90"/>
                    <a:pt x="23" y="91"/>
                  </a:cubicBezTo>
                  <a:cubicBezTo>
                    <a:pt x="25" y="91"/>
                    <a:pt x="24" y="90"/>
                    <a:pt x="24" y="89"/>
                  </a:cubicBezTo>
                  <a:cubicBezTo>
                    <a:pt x="25" y="88"/>
                    <a:pt x="24" y="89"/>
                    <a:pt x="25" y="88"/>
                  </a:cubicBezTo>
                  <a:cubicBezTo>
                    <a:pt x="25" y="86"/>
                    <a:pt x="27" y="87"/>
                    <a:pt x="25" y="84"/>
                  </a:cubicBezTo>
                  <a:cubicBezTo>
                    <a:pt x="25" y="84"/>
                    <a:pt x="26" y="84"/>
                    <a:pt x="26" y="84"/>
                  </a:cubicBezTo>
                  <a:cubicBezTo>
                    <a:pt x="26" y="84"/>
                    <a:pt x="26" y="84"/>
                    <a:pt x="26" y="84"/>
                  </a:cubicBezTo>
                  <a:cubicBezTo>
                    <a:pt x="26" y="83"/>
                    <a:pt x="26" y="82"/>
                    <a:pt x="27" y="81"/>
                  </a:cubicBezTo>
                  <a:cubicBezTo>
                    <a:pt x="29" y="80"/>
                    <a:pt x="29" y="80"/>
                    <a:pt x="29" y="80"/>
                  </a:cubicBezTo>
                  <a:cubicBezTo>
                    <a:pt x="29" y="79"/>
                    <a:pt x="28" y="79"/>
                    <a:pt x="29" y="78"/>
                  </a:cubicBezTo>
                  <a:cubicBezTo>
                    <a:pt x="30" y="78"/>
                    <a:pt x="30" y="78"/>
                    <a:pt x="31" y="78"/>
                  </a:cubicBezTo>
                  <a:cubicBezTo>
                    <a:pt x="31" y="79"/>
                    <a:pt x="30" y="80"/>
                    <a:pt x="30" y="82"/>
                  </a:cubicBezTo>
                  <a:cubicBezTo>
                    <a:pt x="29" y="83"/>
                    <a:pt x="29" y="84"/>
                    <a:pt x="28" y="86"/>
                  </a:cubicBezTo>
                  <a:cubicBezTo>
                    <a:pt x="27" y="88"/>
                    <a:pt x="26" y="90"/>
                    <a:pt x="25" y="94"/>
                  </a:cubicBezTo>
                  <a:cubicBezTo>
                    <a:pt x="24" y="97"/>
                    <a:pt x="23" y="100"/>
                    <a:pt x="22" y="103"/>
                  </a:cubicBezTo>
                  <a:cubicBezTo>
                    <a:pt x="22" y="104"/>
                    <a:pt x="22" y="103"/>
                    <a:pt x="21" y="105"/>
                  </a:cubicBezTo>
                  <a:cubicBezTo>
                    <a:pt x="21" y="106"/>
                    <a:pt x="20" y="112"/>
                    <a:pt x="20" y="112"/>
                  </a:cubicBezTo>
                  <a:cubicBezTo>
                    <a:pt x="22" y="112"/>
                    <a:pt x="22" y="111"/>
                    <a:pt x="22" y="110"/>
                  </a:cubicBezTo>
                  <a:cubicBezTo>
                    <a:pt x="23" y="107"/>
                    <a:pt x="24" y="104"/>
                    <a:pt x="25" y="102"/>
                  </a:cubicBezTo>
                  <a:cubicBezTo>
                    <a:pt x="27" y="96"/>
                    <a:pt x="27" y="96"/>
                    <a:pt x="27" y="96"/>
                  </a:cubicBezTo>
                  <a:cubicBezTo>
                    <a:pt x="27" y="93"/>
                    <a:pt x="29" y="90"/>
                    <a:pt x="30" y="88"/>
                  </a:cubicBezTo>
                  <a:cubicBezTo>
                    <a:pt x="30" y="86"/>
                    <a:pt x="32" y="84"/>
                    <a:pt x="32" y="83"/>
                  </a:cubicBezTo>
                  <a:cubicBezTo>
                    <a:pt x="33" y="81"/>
                    <a:pt x="35" y="77"/>
                    <a:pt x="36" y="75"/>
                  </a:cubicBezTo>
                  <a:cubicBezTo>
                    <a:pt x="37" y="73"/>
                    <a:pt x="37" y="73"/>
                    <a:pt x="37" y="73"/>
                  </a:cubicBezTo>
                  <a:cubicBezTo>
                    <a:pt x="38" y="73"/>
                    <a:pt x="38" y="71"/>
                    <a:pt x="39" y="71"/>
                  </a:cubicBezTo>
                  <a:cubicBezTo>
                    <a:pt x="39" y="72"/>
                    <a:pt x="39" y="72"/>
                    <a:pt x="39" y="72"/>
                  </a:cubicBezTo>
                  <a:cubicBezTo>
                    <a:pt x="35" y="78"/>
                    <a:pt x="35" y="78"/>
                    <a:pt x="35" y="78"/>
                  </a:cubicBezTo>
                  <a:cubicBezTo>
                    <a:pt x="35" y="79"/>
                    <a:pt x="35" y="79"/>
                    <a:pt x="35" y="79"/>
                  </a:cubicBezTo>
                  <a:cubicBezTo>
                    <a:pt x="35" y="79"/>
                    <a:pt x="35" y="79"/>
                    <a:pt x="35" y="79"/>
                  </a:cubicBezTo>
                  <a:cubicBezTo>
                    <a:pt x="33" y="82"/>
                    <a:pt x="32" y="85"/>
                    <a:pt x="30" y="88"/>
                  </a:cubicBezTo>
                  <a:cubicBezTo>
                    <a:pt x="29" y="92"/>
                    <a:pt x="29" y="92"/>
                    <a:pt x="29" y="92"/>
                  </a:cubicBezTo>
                  <a:cubicBezTo>
                    <a:pt x="29" y="92"/>
                    <a:pt x="29" y="92"/>
                    <a:pt x="29" y="93"/>
                  </a:cubicBezTo>
                  <a:cubicBezTo>
                    <a:pt x="30" y="91"/>
                    <a:pt x="30" y="94"/>
                    <a:pt x="30" y="92"/>
                  </a:cubicBezTo>
                  <a:cubicBezTo>
                    <a:pt x="31" y="90"/>
                    <a:pt x="32" y="86"/>
                    <a:pt x="33" y="86"/>
                  </a:cubicBezTo>
                  <a:cubicBezTo>
                    <a:pt x="34" y="90"/>
                    <a:pt x="31" y="91"/>
                    <a:pt x="31" y="95"/>
                  </a:cubicBezTo>
                  <a:cubicBezTo>
                    <a:pt x="30" y="97"/>
                    <a:pt x="31" y="97"/>
                    <a:pt x="30" y="98"/>
                  </a:cubicBezTo>
                  <a:cubicBezTo>
                    <a:pt x="30" y="99"/>
                    <a:pt x="30" y="99"/>
                    <a:pt x="30" y="100"/>
                  </a:cubicBezTo>
                  <a:cubicBezTo>
                    <a:pt x="29" y="102"/>
                    <a:pt x="29" y="101"/>
                    <a:pt x="29" y="103"/>
                  </a:cubicBezTo>
                  <a:cubicBezTo>
                    <a:pt x="28" y="104"/>
                    <a:pt x="29" y="104"/>
                    <a:pt x="29" y="105"/>
                  </a:cubicBezTo>
                  <a:cubicBezTo>
                    <a:pt x="30" y="104"/>
                    <a:pt x="30" y="102"/>
                    <a:pt x="30" y="101"/>
                  </a:cubicBezTo>
                  <a:cubicBezTo>
                    <a:pt x="31" y="99"/>
                    <a:pt x="31" y="98"/>
                    <a:pt x="32" y="97"/>
                  </a:cubicBezTo>
                  <a:cubicBezTo>
                    <a:pt x="32" y="94"/>
                    <a:pt x="33" y="94"/>
                    <a:pt x="34" y="92"/>
                  </a:cubicBezTo>
                  <a:cubicBezTo>
                    <a:pt x="34" y="91"/>
                    <a:pt x="34" y="91"/>
                    <a:pt x="34" y="90"/>
                  </a:cubicBezTo>
                  <a:cubicBezTo>
                    <a:pt x="35" y="90"/>
                    <a:pt x="35" y="90"/>
                    <a:pt x="35" y="90"/>
                  </a:cubicBezTo>
                  <a:cubicBezTo>
                    <a:pt x="35" y="91"/>
                    <a:pt x="34" y="90"/>
                    <a:pt x="35" y="91"/>
                  </a:cubicBezTo>
                  <a:cubicBezTo>
                    <a:pt x="36" y="90"/>
                    <a:pt x="36" y="90"/>
                    <a:pt x="37" y="89"/>
                  </a:cubicBezTo>
                  <a:cubicBezTo>
                    <a:pt x="37" y="87"/>
                    <a:pt x="38" y="87"/>
                    <a:pt x="39" y="86"/>
                  </a:cubicBezTo>
                  <a:cubicBezTo>
                    <a:pt x="40" y="84"/>
                    <a:pt x="40" y="82"/>
                    <a:pt x="42" y="80"/>
                  </a:cubicBezTo>
                  <a:cubicBezTo>
                    <a:pt x="47" y="71"/>
                    <a:pt x="47" y="71"/>
                    <a:pt x="47" y="71"/>
                  </a:cubicBezTo>
                  <a:cubicBezTo>
                    <a:pt x="48" y="70"/>
                    <a:pt x="48" y="70"/>
                    <a:pt x="49" y="70"/>
                  </a:cubicBezTo>
                  <a:cubicBezTo>
                    <a:pt x="49" y="69"/>
                    <a:pt x="49" y="69"/>
                    <a:pt x="50" y="69"/>
                  </a:cubicBezTo>
                  <a:cubicBezTo>
                    <a:pt x="50" y="67"/>
                    <a:pt x="50" y="69"/>
                    <a:pt x="50" y="68"/>
                  </a:cubicBezTo>
                  <a:cubicBezTo>
                    <a:pt x="50" y="67"/>
                    <a:pt x="50" y="68"/>
                    <a:pt x="50" y="67"/>
                  </a:cubicBezTo>
                  <a:cubicBezTo>
                    <a:pt x="51" y="66"/>
                    <a:pt x="50" y="67"/>
                    <a:pt x="52" y="66"/>
                  </a:cubicBezTo>
                  <a:cubicBezTo>
                    <a:pt x="54" y="65"/>
                    <a:pt x="54" y="64"/>
                    <a:pt x="55" y="62"/>
                  </a:cubicBezTo>
                  <a:cubicBezTo>
                    <a:pt x="56" y="61"/>
                    <a:pt x="56" y="61"/>
                    <a:pt x="57" y="60"/>
                  </a:cubicBezTo>
                  <a:cubicBezTo>
                    <a:pt x="58" y="58"/>
                    <a:pt x="58" y="58"/>
                    <a:pt x="58" y="58"/>
                  </a:cubicBezTo>
                  <a:cubicBezTo>
                    <a:pt x="59" y="57"/>
                    <a:pt x="60" y="56"/>
                    <a:pt x="61" y="55"/>
                  </a:cubicBezTo>
                  <a:cubicBezTo>
                    <a:pt x="61" y="54"/>
                    <a:pt x="61" y="54"/>
                    <a:pt x="62" y="54"/>
                  </a:cubicBezTo>
                  <a:cubicBezTo>
                    <a:pt x="63" y="54"/>
                    <a:pt x="62" y="53"/>
                    <a:pt x="63" y="55"/>
                  </a:cubicBezTo>
                  <a:cubicBezTo>
                    <a:pt x="64" y="55"/>
                    <a:pt x="64" y="55"/>
                    <a:pt x="64" y="55"/>
                  </a:cubicBezTo>
                  <a:cubicBezTo>
                    <a:pt x="64" y="53"/>
                    <a:pt x="66" y="52"/>
                    <a:pt x="67" y="51"/>
                  </a:cubicBezTo>
                  <a:cubicBezTo>
                    <a:pt x="69" y="49"/>
                    <a:pt x="70" y="48"/>
                    <a:pt x="72" y="46"/>
                  </a:cubicBezTo>
                  <a:cubicBezTo>
                    <a:pt x="73" y="46"/>
                    <a:pt x="73" y="45"/>
                    <a:pt x="75" y="44"/>
                  </a:cubicBezTo>
                  <a:cubicBezTo>
                    <a:pt x="81" y="38"/>
                    <a:pt x="78" y="43"/>
                    <a:pt x="83" y="39"/>
                  </a:cubicBezTo>
                  <a:cubicBezTo>
                    <a:pt x="84" y="39"/>
                    <a:pt x="84" y="39"/>
                    <a:pt x="84" y="38"/>
                  </a:cubicBezTo>
                  <a:cubicBezTo>
                    <a:pt x="87" y="37"/>
                    <a:pt x="89" y="36"/>
                    <a:pt x="92" y="35"/>
                  </a:cubicBezTo>
                  <a:cubicBezTo>
                    <a:pt x="94" y="34"/>
                    <a:pt x="95" y="34"/>
                    <a:pt x="99" y="32"/>
                  </a:cubicBezTo>
                  <a:cubicBezTo>
                    <a:pt x="101" y="31"/>
                    <a:pt x="106" y="29"/>
                    <a:pt x="109" y="28"/>
                  </a:cubicBezTo>
                  <a:cubicBezTo>
                    <a:pt x="114" y="26"/>
                    <a:pt x="114" y="26"/>
                    <a:pt x="114" y="26"/>
                  </a:cubicBezTo>
                  <a:cubicBezTo>
                    <a:pt x="116" y="25"/>
                    <a:pt x="117" y="25"/>
                    <a:pt x="118" y="24"/>
                  </a:cubicBezTo>
                  <a:cubicBezTo>
                    <a:pt x="117" y="24"/>
                    <a:pt x="116" y="24"/>
                    <a:pt x="116" y="24"/>
                  </a:cubicBezTo>
                  <a:cubicBezTo>
                    <a:pt x="116" y="24"/>
                    <a:pt x="116" y="24"/>
                    <a:pt x="116" y="24"/>
                  </a:cubicBezTo>
                  <a:cubicBezTo>
                    <a:pt x="116" y="23"/>
                    <a:pt x="116" y="24"/>
                    <a:pt x="116" y="23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21" y="22"/>
                    <a:pt x="119" y="22"/>
                    <a:pt x="120" y="21"/>
                  </a:cubicBezTo>
                  <a:cubicBezTo>
                    <a:pt x="124" y="19"/>
                    <a:pt x="125" y="19"/>
                    <a:pt x="126" y="20"/>
                  </a:cubicBezTo>
                  <a:cubicBezTo>
                    <a:pt x="128" y="17"/>
                    <a:pt x="131" y="19"/>
                    <a:pt x="134" y="18"/>
                  </a:cubicBezTo>
                  <a:cubicBezTo>
                    <a:pt x="140" y="17"/>
                    <a:pt x="152" y="18"/>
                    <a:pt x="158" y="19"/>
                  </a:cubicBezTo>
                  <a:cubicBezTo>
                    <a:pt x="160" y="20"/>
                    <a:pt x="164" y="20"/>
                    <a:pt x="166" y="21"/>
                  </a:cubicBezTo>
                  <a:cubicBezTo>
                    <a:pt x="167" y="22"/>
                    <a:pt x="170" y="22"/>
                    <a:pt x="171" y="22"/>
                  </a:cubicBezTo>
                  <a:cubicBezTo>
                    <a:pt x="173" y="23"/>
                    <a:pt x="174" y="23"/>
                    <a:pt x="176" y="24"/>
                  </a:cubicBezTo>
                  <a:cubicBezTo>
                    <a:pt x="178" y="25"/>
                    <a:pt x="180" y="24"/>
                    <a:pt x="181" y="25"/>
                  </a:cubicBezTo>
                  <a:cubicBezTo>
                    <a:pt x="183" y="26"/>
                    <a:pt x="185" y="26"/>
                    <a:pt x="186" y="27"/>
                  </a:cubicBezTo>
                  <a:cubicBezTo>
                    <a:pt x="189" y="29"/>
                    <a:pt x="192" y="30"/>
                    <a:pt x="195" y="31"/>
                  </a:cubicBezTo>
                  <a:cubicBezTo>
                    <a:pt x="197" y="32"/>
                    <a:pt x="200" y="34"/>
                    <a:pt x="201" y="35"/>
                  </a:cubicBezTo>
                  <a:cubicBezTo>
                    <a:pt x="202" y="36"/>
                    <a:pt x="206" y="38"/>
                    <a:pt x="209" y="40"/>
                  </a:cubicBezTo>
                  <a:cubicBezTo>
                    <a:pt x="212" y="41"/>
                    <a:pt x="212" y="41"/>
                    <a:pt x="212" y="41"/>
                  </a:cubicBezTo>
                  <a:cubicBezTo>
                    <a:pt x="213" y="42"/>
                    <a:pt x="214" y="43"/>
                    <a:pt x="214" y="43"/>
                  </a:cubicBezTo>
                  <a:cubicBezTo>
                    <a:pt x="217" y="46"/>
                    <a:pt x="218" y="45"/>
                    <a:pt x="222" y="49"/>
                  </a:cubicBezTo>
                  <a:cubicBezTo>
                    <a:pt x="222" y="50"/>
                    <a:pt x="223" y="51"/>
                    <a:pt x="224" y="51"/>
                  </a:cubicBezTo>
                  <a:cubicBezTo>
                    <a:pt x="224" y="52"/>
                    <a:pt x="225" y="52"/>
                    <a:pt x="225" y="52"/>
                  </a:cubicBezTo>
                  <a:cubicBezTo>
                    <a:pt x="229" y="56"/>
                    <a:pt x="229" y="56"/>
                    <a:pt x="229" y="56"/>
                  </a:cubicBezTo>
                  <a:cubicBezTo>
                    <a:pt x="230" y="55"/>
                    <a:pt x="227" y="57"/>
                    <a:pt x="229" y="55"/>
                  </a:cubicBezTo>
                  <a:cubicBezTo>
                    <a:pt x="230" y="55"/>
                    <a:pt x="229" y="55"/>
                    <a:pt x="230" y="55"/>
                  </a:cubicBezTo>
                  <a:cubicBezTo>
                    <a:pt x="232" y="57"/>
                    <a:pt x="232" y="57"/>
                    <a:pt x="232" y="57"/>
                  </a:cubicBezTo>
                  <a:cubicBezTo>
                    <a:pt x="231" y="57"/>
                    <a:pt x="231" y="57"/>
                    <a:pt x="231" y="57"/>
                  </a:cubicBezTo>
                  <a:cubicBezTo>
                    <a:pt x="230" y="56"/>
                    <a:pt x="230" y="56"/>
                    <a:pt x="229" y="56"/>
                  </a:cubicBezTo>
                  <a:cubicBezTo>
                    <a:pt x="229" y="57"/>
                    <a:pt x="229" y="57"/>
                    <a:pt x="230" y="57"/>
                  </a:cubicBezTo>
                  <a:cubicBezTo>
                    <a:pt x="230" y="58"/>
                    <a:pt x="230" y="58"/>
                    <a:pt x="230" y="58"/>
                  </a:cubicBezTo>
                  <a:cubicBezTo>
                    <a:pt x="232" y="59"/>
                    <a:pt x="233" y="60"/>
                    <a:pt x="234" y="62"/>
                  </a:cubicBezTo>
                  <a:cubicBezTo>
                    <a:pt x="236" y="62"/>
                    <a:pt x="236" y="62"/>
                    <a:pt x="236" y="62"/>
                  </a:cubicBezTo>
                  <a:cubicBezTo>
                    <a:pt x="236" y="64"/>
                    <a:pt x="238" y="66"/>
                    <a:pt x="239" y="68"/>
                  </a:cubicBezTo>
                  <a:cubicBezTo>
                    <a:pt x="239" y="68"/>
                    <a:pt x="239" y="69"/>
                    <a:pt x="240" y="69"/>
                  </a:cubicBezTo>
                  <a:cubicBezTo>
                    <a:pt x="241" y="70"/>
                    <a:pt x="240" y="72"/>
                    <a:pt x="242" y="73"/>
                  </a:cubicBezTo>
                  <a:cubicBezTo>
                    <a:pt x="242" y="71"/>
                    <a:pt x="241" y="69"/>
                    <a:pt x="240" y="68"/>
                  </a:cubicBezTo>
                  <a:cubicBezTo>
                    <a:pt x="233" y="56"/>
                    <a:pt x="233" y="56"/>
                    <a:pt x="233" y="56"/>
                  </a:cubicBezTo>
                  <a:cubicBezTo>
                    <a:pt x="231" y="54"/>
                    <a:pt x="231" y="53"/>
                    <a:pt x="230" y="52"/>
                  </a:cubicBezTo>
                  <a:cubicBezTo>
                    <a:pt x="225" y="47"/>
                    <a:pt x="225" y="47"/>
                    <a:pt x="225" y="47"/>
                  </a:cubicBezTo>
                  <a:cubicBezTo>
                    <a:pt x="224" y="45"/>
                    <a:pt x="221" y="44"/>
                    <a:pt x="220" y="42"/>
                  </a:cubicBezTo>
                  <a:cubicBezTo>
                    <a:pt x="223" y="42"/>
                    <a:pt x="221" y="45"/>
                    <a:pt x="223" y="44"/>
                  </a:cubicBezTo>
                  <a:cubicBezTo>
                    <a:pt x="223" y="41"/>
                    <a:pt x="218" y="40"/>
                    <a:pt x="217" y="38"/>
                  </a:cubicBezTo>
                  <a:cubicBezTo>
                    <a:pt x="216" y="36"/>
                    <a:pt x="213" y="35"/>
                    <a:pt x="211" y="33"/>
                  </a:cubicBezTo>
                  <a:cubicBezTo>
                    <a:pt x="209" y="32"/>
                    <a:pt x="208" y="32"/>
                    <a:pt x="206" y="31"/>
                  </a:cubicBezTo>
                  <a:cubicBezTo>
                    <a:pt x="204" y="30"/>
                    <a:pt x="202" y="29"/>
                    <a:pt x="201" y="27"/>
                  </a:cubicBezTo>
                  <a:cubicBezTo>
                    <a:pt x="201" y="27"/>
                    <a:pt x="201" y="27"/>
                    <a:pt x="200" y="27"/>
                  </a:cubicBezTo>
                  <a:cubicBezTo>
                    <a:pt x="200" y="27"/>
                    <a:pt x="200" y="27"/>
                    <a:pt x="200" y="27"/>
                  </a:cubicBezTo>
                  <a:cubicBezTo>
                    <a:pt x="200" y="26"/>
                    <a:pt x="199" y="25"/>
                    <a:pt x="197" y="25"/>
                  </a:cubicBezTo>
                  <a:cubicBezTo>
                    <a:pt x="197" y="24"/>
                    <a:pt x="197" y="24"/>
                    <a:pt x="197" y="24"/>
                  </a:cubicBezTo>
                  <a:cubicBezTo>
                    <a:pt x="197" y="23"/>
                    <a:pt x="197" y="23"/>
                    <a:pt x="197" y="23"/>
                  </a:cubicBezTo>
                  <a:cubicBezTo>
                    <a:pt x="198" y="23"/>
                    <a:pt x="198" y="23"/>
                    <a:pt x="199" y="24"/>
                  </a:cubicBezTo>
                  <a:cubicBezTo>
                    <a:pt x="200" y="25"/>
                    <a:pt x="199" y="24"/>
                    <a:pt x="200" y="25"/>
                  </a:cubicBezTo>
                  <a:cubicBezTo>
                    <a:pt x="203" y="26"/>
                    <a:pt x="201" y="26"/>
                    <a:pt x="203" y="27"/>
                  </a:cubicBezTo>
                  <a:cubicBezTo>
                    <a:pt x="204" y="27"/>
                    <a:pt x="205" y="27"/>
                    <a:pt x="206" y="28"/>
                  </a:cubicBezTo>
                  <a:cubicBezTo>
                    <a:pt x="208" y="29"/>
                    <a:pt x="207" y="29"/>
                    <a:pt x="209" y="29"/>
                  </a:cubicBezTo>
                  <a:cubicBezTo>
                    <a:pt x="210" y="28"/>
                    <a:pt x="210" y="28"/>
                    <a:pt x="210" y="28"/>
                  </a:cubicBezTo>
                  <a:cubicBezTo>
                    <a:pt x="211" y="29"/>
                    <a:pt x="211" y="29"/>
                    <a:pt x="211" y="29"/>
                  </a:cubicBezTo>
                  <a:cubicBezTo>
                    <a:pt x="211" y="29"/>
                    <a:pt x="211" y="29"/>
                    <a:pt x="210" y="29"/>
                  </a:cubicBezTo>
                  <a:cubicBezTo>
                    <a:pt x="210" y="29"/>
                    <a:pt x="210" y="29"/>
                    <a:pt x="210" y="29"/>
                  </a:cubicBezTo>
                  <a:cubicBezTo>
                    <a:pt x="210" y="29"/>
                    <a:pt x="210" y="30"/>
                    <a:pt x="210" y="30"/>
                  </a:cubicBezTo>
                  <a:cubicBezTo>
                    <a:pt x="211" y="30"/>
                    <a:pt x="212" y="31"/>
                    <a:pt x="213" y="32"/>
                  </a:cubicBezTo>
                  <a:cubicBezTo>
                    <a:pt x="214" y="32"/>
                    <a:pt x="214" y="32"/>
                    <a:pt x="215" y="33"/>
                  </a:cubicBezTo>
                  <a:cubicBezTo>
                    <a:pt x="217" y="35"/>
                    <a:pt x="216" y="32"/>
                    <a:pt x="219" y="34"/>
                  </a:cubicBezTo>
                  <a:cubicBezTo>
                    <a:pt x="219" y="35"/>
                    <a:pt x="219" y="35"/>
                    <a:pt x="220" y="35"/>
                  </a:cubicBezTo>
                  <a:cubicBezTo>
                    <a:pt x="221" y="36"/>
                    <a:pt x="221" y="36"/>
                    <a:pt x="222" y="37"/>
                  </a:cubicBezTo>
                  <a:cubicBezTo>
                    <a:pt x="223" y="37"/>
                    <a:pt x="223" y="37"/>
                    <a:pt x="224" y="37"/>
                  </a:cubicBezTo>
                  <a:cubicBezTo>
                    <a:pt x="225" y="37"/>
                    <a:pt x="224" y="37"/>
                    <a:pt x="225" y="37"/>
                  </a:cubicBezTo>
                  <a:cubicBezTo>
                    <a:pt x="227" y="35"/>
                    <a:pt x="223" y="38"/>
                    <a:pt x="225" y="36"/>
                  </a:cubicBezTo>
                  <a:cubicBezTo>
                    <a:pt x="225" y="36"/>
                    <a:pt x="225" y="37"/>
                    <a:pt x="225" y="37"/>
                  </a:cubicBezTo>
                  <a:cubicBezTo>
                    <a:pt x="226" y="37"/>
                    <a:pt x="226" y="37"/>
                    <a:pt x="226" y="37"/>
                  </a:cubicBezTo>
                  <a:cubicBezTo>
                    <a:pt x="226" y="37"/>
                    <a:pt x="226" y="37"/>
                    <a:pt x="226" y="37"/>
                  </a:cubicBezTo>
                  <a:cubicBezTo>
                    <a:pt x="228" y="39"/>
                    <a:pt x="228" y="39"/>
                    <a:pt x="228" y="39"/>
                  </a:cubicBezTo>
                  <a:cubicBezTo>
                    <a:pt x="228" y="39"/>
                    <a:pt x="228" y="39"/>
                    <a:pt x="228" y="39"/>
                  </a:cubicBezTo>
                  <a:cubicBezTo>
                    <a:pt x="228" y="39"/>
                    <a:pt x="228" y="39"/>
                    <a:pt x="229" y="39"/>
                  </a:cubicBezTo>
                  <a:cubicBezTo>
                    <a:pt x="229" y="39"/>
                    <a:pt x="229" y="39"/>
                    <a:pt x="228" y="38"/>
                  </a:cubicBezTo>
                  <a:cubicBezTo>
                    <a:pt x="228" y="38"/>
                    <a:pt x="228" y="38"/>
                    <a:pt x="228" y="38"/>
                  </a:cubicBezTo>
                  <a:cubicBezTo>
                    <a:pt x="227" y="36"/>
                    <a:pt x="227" y="36"/>
                    <a:pt x="227" y="36"/>
                  </a:cubicBezTo>
                  <a:cubicBezTo>
                    <a:pt x="226" y="35"/>
                    <a:pt x="227" y="36"/>
                    <a:pt x="226" y="35"/>
                  </a:cubicBezTo>
                  <a:cubicBezTo>
                    <a:pt x="224" y="34"/>
                    <a:pt x="224" y="34"/>
                    <a:pt x="224" y="34"/>
                  </a:cubicBezTo>
                  <a:cubicBezTo>
                    <a:pt x="223" y="33"/>
                    <a:pt x="223" y="33"/>
                    <a:pt x="223" y="33"/>
                  </a:cubicBezTo>
                  <a:cubicBezTo>
                    <a:pt x="222" y="32"/>
                    <a:pt x="222" y="33"/>
                    <a:pt x="222" y="32"/>
                  </a:cubicBezTo>
                  <a:cubicBezTo>
                    <a:pt x="224" y="32"/>
                    <a:pt x="222" y="31"/>
                    <a:pt x="224" y="33"/>
                  </a:cubicBezTo>
                  <a:cubicBezTo>
                    <a:pt x="225" y="33"/>
                    <a:pt x="223" y="33"/>
                    <a:pt x="226" y="33"/>
                  </a:cubicBezTo>
                  <a:cubicBezTo>
                    <a:pt x="225" y="32"/>
                    <a:pt x="224" y="33"/>
                    <a:pt x="225" y="32"/>
                  </a:cubicBezTo>
                  <a:cubicBezTo>
                    <a:pt x="226" y="32"/>
                    <a:pt x="226" y="32"/>
                    <a:pt x="226" y="33"/>
                  </a:cubicBezTo>
                  <a:cubicBezTo>
                    <a:pt x="226" y="33"/>
                    <a:pt x="226" y="34"/>
                    <a:pt x="226" y="34"/>
                  </a:cubicBezTo>
                  <a:cubicBezTo>
                    <a:pt x="226" y="34"/>
                    <a:pt x="226" y="34"/>
                    <a:pt x="226" y="34"/>
                  </a:cubicBezTo>
                  <a:cubicBezTo>
                    <a:pt x="227" y="35"/>
                    <a:pt x="228" y="36"/>
                    <a:pt x="229" y="37"/>
                  </a:cubicBezTo>
                  <a:cubicBezTo>
                    <a:pt x="230" y="35"/>
                    <a:pt x="232" y="38"/>
                    <a:pt x="233" y="39"/>
                  </a:cubicBezTo>
                  <a:cubicBezTo>
                    <a:pt x="234" y="38"/>
                    <a:pt x="234" y="38"/>
                    <a:pt x="235" y="38"/>
                  </a:cubicBezTo>
                  <a:cubicBezTo>
                    <a:pt x="236" y="39"/>
                    <a:pt x="235" y="40"/>
                    <a:pt x="237" y="42"/>
                  </a:cubicBezTo>
                  <a:cubicBezTo>
                    <a:pt x="239" y="44"/>
                    <a:pt x="241" y="46"/>
                    <a:pt x="241" y="47"/>
                  </a:cubicBezTo>
                  <a:cubicBezTo>
                    <a:pt x="245" y="50"/>
                    <a:pt x="246" y="52"/>
                    <a:pt x="248" y="55"/>
                  </a:cubicBezTo>
                  <a:cubicBezTo>
                    <a:pt x="251" y="59"/>
                    <a:pt x="251" y="59"/>
                    <a:pt x="251" y="59"/>
                  </a:cubicBezTo>
                  <a:cubicBezTo>
                    <a:pt x="252" y="60"/>
                    <a:pt x="254" y="63"/>
                    <a:pt x="255" y="64"/>
                  </a:cubicBezTo>
                  <a:cubicBezTo>
                    <a:pt x="258" y="70"/>
                    <a:pt x="258" y="70"/>
                    <a:pt x="258" y="70"/>
                  </a:cubicBezTo>
                  <a:cubicBezTo>
                    <a:pt x="260" y="73"/>
                    <a:pt x="261" y="76"/>
                    <a:pt x="262" y="79"/>
                  </a:cubicBezTo>
                  <a:cubicBezTo>
                    <a:pt x="264" y="83"/>
                    <a:pt x="264" y="83"/>
                    <a:pt x="264" y="83"/>
                  </a:cubicBezTo>
                  <a:cubicBezTo>
                    <a:pt x="266" y="88"/>
                    <a:pt x="266" y="88"/>
                    <a:pt x="266" y="88"/>
                  </a:cubicBezTo>
                  <a:cubicBezTo>
                    <a:pt x="267" y="90"/>
                    <a:pt x="267" y="92"/>
                    <a:pt x="268" y="95"/>
                  </a:cubicBezTo>
                  <a:cubicBezTo>
                    <a:pt x="269" y="96"/>
                    <a:pt x="269" y="98"/>
                    <a:pt x="270" y="99"/>
                  </a:cubicBezTo>
                  <a:cubicBezTo>
                    <a:pt x="270" y="100"/>
                    <a:pt x="270" y="100"/>
                    <a:pt x="270" y="102"/>
                  </a:cubicBezTo>
                  <a:cubicBezTo>
                    <a:pt x="272" y="109"/>
                    <a:pt x="275" y="122"/>
                    <a:pt x="275" y="128"/>
                  </a:cubicBezTo>
                  <a:cubicBezTo>
                    <a:pt x="275" y="130"/>
                    <a:pt x="274" y="133"/>
                    <a:pt x="275" y="134"/>
                  </a:cubicBezTo>
                  <a:cubicBezTo>
                    <a:pt x="276" y="137"/>
                    <a:pt x="276" y="136"/>
                    <a:pt x="276" y="140"/>
                  </a:cubicBezTo>
                  <a:cubicBezTo>
                    <a:pt x="276" y="142"/>
                    <a:pt x="275" y="143"/>
                    <a:pt x="276" y="146"/>
                  </a:cubicBezTo>
                  <a:cubicBezTo>
                    <a:pt x="277" y="148"/>
                    <a:pt x="275" y="154"/>
                    <a:pt x="275" y="157"/>
                  </a:cubicBezTo>
                  <a:cubicBezTo>
                    <a:pt x="274" y="164"/>
                    <a:pt x="271" y="170"/>
                    <a:pt x="270" y="177"/>
                  </a:cubicBezTo>
                  <a:cubicBezTo>
                    <a:pt x="270" y="179"/>
                    <a:pt x="269" y="182"/>
                    <a:pt x="268" y="184"/>
                  </a:cubicBezTo>
                  <a:cubicBezTo>
                    <a:pt x="268" y="186"/>
                    <a:pt x="268" y="186"/>
                    <a:pt x="269" y="186"/>
                  </a:cubicBezTo>
                  <a:cubicBezTo>
                    <a:pt x="269" y="185"/>
                    <a:pt x="269" y="185"/>
                    <a:pt x="269" y="185"/>
                  </a:cubicBezTo>
                  <a:cubicBezTo>
                    <a:pt x="269" y="184"/>
                    <a:pt x="269" y="184"/>
                    <a:pt x="269" y="184"/>
                  </a:cubicBezTo>
                  <a:cubicBezTo>
                    <a:pt x="269" y="184"/>
                    <a:pt x="270" y="184"/>
                    <a:pt x="270" y="184"/>
                  </a:cubicBezTo>
                  <a:cubicBezTo>
                    <a:pt x="270" y="184"/>
                    <a:pt x="270" y="184"/>
                    <a:pt x="270" y="184"/>
                  </a:cubicBezTo>
                  <a:cubicBezTo>
                    <a:pt x="270" y="183"/>
                    <a:pt x="270" y="182"/>
                    <a:pt x="270" y="181"/>
                  </a:cubicBezTo>
                  <a:cubicBezTo>
                    <a:pt x="271" y="182"/>
                    <a:pt x="271" y="182"/>
                    <a:pt x="271" y="182"/>
                  </a:cubicBezTo>
                  <a:cubicBezTo>
                    <a:pt x="271" y="183"/>
                    <a:pt x="268" y="190"/>
                    <a:pt x="267" y="191"/>
                  </a:cubicBezTo>
                  <a:cubicBezTo>
                    <a:pt x="267" y="193"/>
                    <a:pt x="267" y="193"/>
                    <a:pt x="266" y="194"/>
                  </a:cubicBezTo>
                  <a:cubicBezTo>
                    <a:pt x="264" y="199"/>
                    <a:pt x="265" y="199"/>
                    <a:pt x="262" y="202"/>
                  </a:cubicBezTo>
                  <a:cubicBezTo>
                    <a:pt x="260" y="204"/>
                    <a:pt x="261" y="204"/>
                    <a:pt x="262" y="205"/>
                  </a:cubicBezTo>
                  <a:cubicBezTo>
                    <a:pt x="261" y="207"/>
                    <a:pt x="262" y="205"/>
                    <a:pt x="261" y="206"/>
                  </a:cubicBezTo>
                  <a:cubicBezTo>
                    <a:pt x="260" y="207"/>
                    <a:pt x="261" y="206"/>
                    <a:pt x="260" y="207"/>
                  </a:cubicBezTo>
                  <a:cubicBezTo>
                    <a:pt x="259" y="210"/>
                    <a:pt x="258" y="211"/>
                    <a:pt x="257" y="214"/>
                  </a:cubicBezTo>
                  <a:cubicBezTo>
                    <a:pt x="256" y="215"/>
                    <a:pt x="255" y="217"/>
                    <a:pt x="254" y="218"/>
                  </a:cubicBezTo>
                  <a:cubicBezTo>
                    <a:pt x="253" y="220"/>
                    <a:pt x="253" y="220"/>
                    <a:pt x="253" y="220"/>
                  </a:cubicBezTo>
                  <a:cubicBezTo>
                    <a:pt x="253" y="220"/>
                    <a:pt x="253" y="220"/>
                    <a:pt x="253" y="220"/>
                  </a:cubicBezTo>
                  <a:cubicBezTo>
                    <a:pt x="251" y="222"/>
                    <a:pt x="251" y="223"/>
                    <a:pt x="248" y="226"/>
                  </a:cubicBezTo>
                  <a:cubicBezTo>
                    <a:pt x="246" y="229"/>
                    <a:pt x="243" y="232"/>
                    <a:pt x="240" y="235"/>
                  </a:cubicBezTo>
                  <a:cubicBezTo>
                    <a:pt x="239" y="237"/>
                    <a:pt x="239" y="237"/>
                    <a:pt x="239" y="237"/>
                  </a:cubicBezTo>
                  <a:cubicBezTo>
                    <a:pt x="239" y="237"/>
                    <a:pt x="239" y="237"/>
                    <a:pt x="239" y="237"/>
                  </a:cubicBezTo>
                  <a:cubicBezTo>
                    <a:pt x="240" y="238"/>
                    <a:pt x="239" y="237"/>
                    <a:pt x="241" y="237"/>
                  </a:cubicBezTo>
                  <a:cubicBezTo>
                    <a:pt x="240" y="238"/>
                    <a:pt x="239" y="238"/>
                    <a:pt x="238" y="239"/>
                  </a:cubicBezTo>
                  <a:cubicBezTo>
                    <a:pt x="235" y="242"/>
                    <a:pt x="235" y="242"/>
                    <a:pt x="235" y="242"/>
                  </a:cubicBezTo>
                  <a:cubicBezTo>
                    <a:pt x="235" y="242"/>
                    <a:pt x="235" y="242"/>
                    <a:pt x="234" y="242"/>
                  </a:cubicBezTo>
                  <a:cubicBezTo>
                    <a:pt x="232" y="244"/>
                    <a:pt x="232" y="244"/>
                    <a:pt x="232" y="244"/>
                  </a:cubicBezTo>
                  <a:cubicBezTo>
                    <a:pt x="232" y="245"/>
                    <a:pt x="232" y="245"/>
                    <a:pt x="232" y="245"/>
                  </a:cubicBezTo>
                  <a:cubicBezTo>
                    <a:pt x="232" y="245"/>
                    <a:pt x="232" y="245"/>
                    <a:pt x="232" y="245"/>
                  </a:cubicBezTo>
                  <a:cubicBezTo>
                    <a:pt x="231" y="246"/>
                    <a:pt x="231" y="246"/>
                    <a:pt x="231" y="246"/>
                  </a:cubicBezTo>
                  <a:cubicBezTo>
                    <a:pt x="231" y="246"/>
                    <a:pt x="231" y="246"/>
                    <a:pt x="231" y="246"/>
                  </a:cubicBezTo>
                  <a:cubicBezTo>
                    <a:pt x="229" y="247"/>
                    <a:pt x="229" y="246"/>
                    <a:pt x="226" y="247"/>
                  </a:cubicBezTo>
                  <a:cubicBezTo>
                    <a:pt x="226" y="249"/>
                    <a:pt x="226" y="248"/>
                    <a:pt x="226" y="249"/>
                  </a:cubicBezTo>
                  <a:cubicBezTo>
                    <a:pt x="226" y="250"/>
                    <a:pt x="225" y="250"/>
                    <a:pt x="224" y="251"/>
                  </a:cubicBezTo>
                  <a:cubicBezTo>
                    <a:pt x="221" y="253"/>
                    <a:pt x="221" y="253"/>
                    <a:pt x="221" y="253"/>
                  </a:cubicBezTo>
                  <a:cubicBezTo>
                    <a:pt x="219" y="254"/>
                    <a:pt x="219" y="254"/>
                    <a:pt x="218" y="254"/>
                  </a:cubicBezTo>
                  <a:cubicBezTo>
                    <a:pt x="216" y="256"/>
                    <a:pt x="215" y="254"/>
                    <a:pt x="215" y="258"/>
                  </a:cubicBezTo>
                  <a:cubicBezTo>
                    <a:pt x="214" y="258"/>
                    <a:pt x="213" y="259"/>
                    <a:pt x="212" y="259"/>
                  </a:cubicBezTo>
                  <a:cubicBezTo>
                    <a:pt x="210" y="260"/>
                    <a:pt x="210" y="260"/>
                    <a:pt x="209" y="262"/>
                  </a:cubicBezTo>
                  <a:cubicBezTo>
                    <a:pt x="209" y="262"/>
                    <a:pt x="209" y="262"/>
                    <a:pt x="209" y="262"/>
                  </a:cubicBezTo>
                  <a:cubicBezTo>
                    <a:pt x="208" y="263"/>
                    <a:pt x="207" y="263"/>
                    <a:pt x="206" y="263"/>
                  </a:cubicBezTo>
                  <a:cubicBezTo>
                    <a:pt x="203" y="263"/>
                    <a:pt x="203" y="263"/>
                    <a:pt x="201" y="264"/>
                  </a:cubicBezTo>
                  <a:cubicBezTo>
                    <a:pt x="199" y="265"/>
                    <a:pt x="200" y="265"/>
                    <a:pt x="199" y="265"/>
                  </a:cubicBezTo>
                  <a:cubicBezTo>
                    <a:pt x="198" y="266"/>
                    <a:pt x="198" y="266"/>
                    <a:pt x="198" y="267"/>
                  </a:cubicBezTo>
                  <a:cubicBezTo>
                    <a:pt x="197" y="267"/>
                    <a:pt x="196" y="267"/>
                    <a:pt x="195" y="267"/>
                  </a:cubicBezTo>
                  <a:cubicBezTo>
                    <a:pt x="194" y="267"/>
                    <a:pt x="195" y="267"/>
                    <a:pt x="194" y="268"/>
                  </a:cubicBezTo>
                  <a:cubicBezTo>
                    <a:pt x="191" y="268"/>
                    <a:pt x="193" y="268"/>
                    <a:pt x="190" y="269"/>
                  </a:cubicBezTo>
                  <a:cubicBezTo>
                    <a:pt x="189" y="270"/>
                    <a:pt x="190" y="269"/>
                    <a:pt x="189" y="269"/>
                  </a:cubicBezTo>
                  <a:cubicBezTo>
                    <a:pt x="187" y="270"/>
                    <a:pt x="189" y="269"/>
                    <a:pt x="187" y="270"/>
                  </a:cubicBezTo>
                  <a:cubicBezTo>
                    <a:pt x="187" y="271"/>
                    <a:pt x="185" y="271"/>
                    <a:pt x="184" y="271"/>
                  </a:cubicBezTo>
                  <a:cubicBezTo>
                    <a:pt x="183" y="272"/>
                    <a:pt x="183" y="271"/>
                    <a:pt x="181" y="272"/>
                  </a:cubicBezTo>
                  <a:cubicBezTo>
                    <a:pt x="179" y="272"/>
                    <a:pt x="174" y="274"/>
                    <a:pt x="171" y="274"/>
                  </a:cubicBezTo>
                  <a:cubicBezTo>
                    <a:pt x="170" y="275"/>
                    <a:pt x="168" y="275"/>
                    <a:pt x="168" y="275"/>
                  </a:cubicBezTo>
                  <a:cubicBezTo>
                    <a:pt x="168" y="273"/>
                    <a:pt x="167" y="274"/>
                    <a:pt x="171" y="273"/>
                  </a:cubicBezTo>
                  <a:cubicBezTo>
                    <a:pt x="172" y="273"/>
                    <a:pt x="173" y="273"/>
                    <a:pt x="174" y="272"/>
                  </a:cubicBezTo>
                  <a:cubicBezTo>
                    <a:pt x="177" y="272"/>
                    <a:pt x="180" y="270"/>
                    <a:pt x="183" y="269"/>
                  </a:cubicBezTo>
                  <a:cubicBezTo>
                    <a:pt x="183" y="269"/>
                    <a:pt x="183" y="269"/>
                    <a:pt x="183" y="269"/>
                  </a:cubicBezTo>
                  <a:cubicBezTo>
                    <a:pt x="183" y="269"/>
                    <a:pt x="184" y="269"/>
                    <a:pt x="184" y="269"/>
                  </a:cubicBezTo>
                  <a:cubicBezTo>
                    <a:pt x="189" y="267"/>
                    <a:pt x="187" y="269"/>
                    <a:pt x="195" y="265"/>
                  </a:cubicBezTo>
                  <a:cubicBezTo>
                    <a:pt x="200" y="263"/>
                    <a:pt x="200" y="263"/>
                    <a:pt x="200" y="263"/>
                  </a:cubicBezTo>
                  <a:cubicBezTo>
                    <a:pt x="201" y="263"/>
                    <a:pt x="201" y="262"/>
                    <a:pt x="202" y="261"/>
                  </a:cubicBezTo>
                  <a:cubicBezTo>
                    <a:pt x="210" y="257"/>
                    <a:pt x="210" y="257"/>
                    <a:pt x="210" y="257"/>
                  </a:cubicBezTo>
                  <a:cubicBezTo>
                    <a:pt x="210" y="257"/>
                    <a:pt x="211" y="257"/>
                    <a:pt x="211" y="256"/>
                  </a:cubicBezTo>
                  <a:cubicBezTo>
                    <a:pt x="209" y="255"/>
                    <a:pt x="208" y="257"/>
                    <a:pt x="206" y="258"/>
                  </a:cubicBezTo>
                  <a:cubicBezTo>
                    <a:pt x="206" y="257"/>
                    <a:pt x="206" y="257"/>
                    <a:pt x="206" y="257"/>
                  </a:cubicBezTo>
                  <a:cubicBezTo>
                    <a:pt x="206" y="257"/>
                    <a:pt x="206" y="257"/>
                    <a:pt x="207" y="257"/>
                  </a:cubicBezTo>
                  <a:cubicBezTo>
                    <a:pt x="207" y="256"/>
                    <a:pt x="207" y="256"/>
                    <a:pt x="207" y="256"/>
                  </a:cubicBezTo>
                  <a:cubicBezTo>
                    <a:pt x="206" y="256"/>
                    <a:pt x="207" y="256"/>
                    <a:pt x="206" y="256"/>
                  </a:cubicBezTo>
                  <a:cubicBezTo>
                    <a:pt x="205" y="257"/>
                    <a:pt x="205" y="257"/>
                    <a:pt x="205" y="257"/>
                  </a:cubicBezTo>
                  <a:cubicBezTo>
                    <a:pt x="204" y="258"/>
                    <a:pt x="203" y="258"/>
                    <a:pt x="202" y="258"/>
                  </a:cubicBezTo>
                  <a:cubicBezTo>
                    <a:pt x="202" y="259"/>
                    <a:pt x="203" y="258"/>
                    <a:pt x="202" y="259"/>
                  </a:cubicBezTo>
                  <a:cubicBezTo>
                    <a:pt x="202" y="260"/>
                    <a:pt x="202" y="260"/>
                    <a:pt x="202" y="260"/>
                  </a:cubicBezTo>
                  <a:cubicBezTo>
                    <a:pt x="201" y="261"/>
                    <a:pt x="201" y="259"/>
                    <a:pt x="196" y="262"/>
                  </a:cubicBezTo>
                  <a:cubicBezTo>
                    <a:pt x="196" y="262"/>
                    <a:pt x="196" y="262"/>
                    <a:pt x="195" y="262"/>
                  </a:cubicBezTo>
                  <a:cubicBezTo>
                    <a:pt x="188" y="266"/>
                    <a:pt x="188" y="266"/>
                    <a:pt x="188" y="266"/>
                  </a:cubicBezTo>
                  <a:cubicBezTo>
                    <a:pt x="187" y="266"/>
                    <a:pt x="187" y="266"/>
                    <a:pt x="186" y="267"/>
                  </a:cubicBezTo>
                  <a:cubicBezTo>
                    <a:pt x="185" y="267"/>
                    <a:pt x="184" y="267"/>
                    <a:pt x="183" y="268"/>
                  </a:cubicBezTo>
                  <a:cubicBezTo>
                    <a:pt x="183" y="268"/>
                    <a:pt x="183" y="268"/>
                    <a:pt x="182" y="268"/>
                  </a:cubicBezTo>
                  <a:cubicBezTo>
                    <a:pt x="180" y="268"/>
                    <a:pt x="181" y="268"/>
                    <a:pt x="180" y="268"/>
                  </a:cubicBezTo>
                  <a:cubicBezTo>
                    <a:pt x="183" y="266"/>
                    <a:pt x="183" y="266"/>
                    <a:pt x="183" y="266"/>
                  </a:cubicBezTo>
                  <a:cubicBezTo>
                    <a:pt x="186" y="265"/>
                    <a:pt x="190" y="263"/>
                    <a:pt x="193" y="261"/>
                  </a:cubicBezTo>
                  <a:cubicBezTo>
                    <a:pt x="194" y="261"/>
                    <a:pt x="195" y="260"/>
                    <a:pt x="195" y="260"/>
                  </a:cubicBezTo>
                  <a:cubicBezTo>
                    <a:pt x="195" y="260"/>
                    <a:pt x="196" y="259"/>
                    <a:pt x="196" y="259"/>
                  </a:cubicBezTo>
                  <a:cubicBezTo>
                    <a:pt x="198" y="258"/>
                    <a:pt x="198" y="259"/>
                    <a:pt x="200" y="258"/>
                  </a:cubicBezTo>
                  <a:cubicBezTo>
                    <a:pt x="202" y="256"/>
                    <a:pt x="204" y="254"/>
                    <a:pt x="207" y="253"/>
                  </a:cubicBezTo>
                  <a:cubicBezTo>
                    <a:pt x="207" y="253"/>
                    <a:pt x="208" y="252"/>
                    <a:pt x="208" y="252"/>
                  </a:cubicBezTo>
                  <a:cubicBezTo>
                    <a:pt x="211" y="250"/>
                    <a:pt x="209" y="252"/>
                    <a:pt x="211" y="249"/>
                  </a:cubicBezTo>
                  <a:cubicBezTo>
                    <a:pt x="219" y="244"/>
                    <a:pt x="219" y="244"/>
                    <a:pt x="219" y="244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19" y="241"/>
                    <a:pt x="219" y="242"/>
                    <a:pt x="218" y="242"/>
                  </a:cubicBezTo>
                  <a:cubicBezTo>
                    <a:pt x="218" y="243"/>
                    <a:pt x="217" y="243"/>
                    <a:pt x="217" y="244"/>
                  </a:cubicBezTo>
                  <a:cubicBezTo>
                    <a:pt x="215" y="245"/>
                    <a:pt x="214" y="246"/>
                    <a:pt x="213" y="246"/>
                  </a:cubicBezTo>
                  <a:cubicBezTo>
                    <a:pt x="213" y="245"/>
                    <a:pt x="213" y="245"/>
                    <a:pt x="214" y="244"/>
                  </a:cubicBezTo>
                  <a:cubicBezTo>
                    <a:pt x="218" y="242"/>
                    <a:pt x="222" y="238"/>
                    <a:pt x="225" y="236"/>
                  </a:cubicBezTo>
                  <a:cubicBezTo>
                    <a:pt x="226" y="234"/>
                    <a:pt x="227" y="233"/>
                    <a:pt x="228" y="232"/>
                  </a:cubicBezTo>
                  <a:cubicBezTo>
                    <a:pt x="230" y="231"/>
                    <a:pt x="235" y="226"/>
                    <a:pt x="236" y="224"/>
                  </a:cubicBezTo>
                  <a:cubicBezTo>
                    <a:pt x="237" y="223"/>
                    <a:pt x="237" y="222"/>
                    <a:pt x="238" y="222"/>
                  </a:cubicBezTo>
                  <a:cubicBezTo>
                    <a:pt x="239" y="220"/>
                    <a:pt x="242" y="217"/>
                    <a:pt x="242" y="215"/>
                  </a:cubicBezTo>
                  <a:cubicBezTo>
                    <a:pt x="240" y="215"/>
                    <a:pt x="239" y="217"/>
                    <a:pt x="239" y="218"/>
                  </a:cubicBezTo>
                  <a:cubicBezTo>
                    <a:pt x="239" y="218"/>
                    <a:pt x="239" y="218"/>
                    <a:pt x="239" y="218"/>
                  </a:cubicBezTo>
                  <a:cubicBezTo>
                    <a:pt x="237" y="220"/>
                    <a:pt x="236" y="223"/>
                    <a:pt x="234" y="224"/>
                  </a:cubicBezTo>
                  <a:cubicBezTo>
                    <a:pt x="233" y="226"/>
                    <a:pt x="233" y="226"/>
                    <a:pt x="233" y="226"/>
                  </a:cubicBezTo>
                  <a:cubicBezTo>
                    <a:pt x="230" y="229"/>
                    <a:pt x="228" y="229"/>
                    <a:pt x="226" y="232"/>
                  </a:cubicBezTo>
                  <a:cubicBezTo>
                    <a:pt x="225" y="233"/>
                    <a:pt x="225" y="234"/>
                    <a:pt x="224" y="234"/>
                  </a:cubicBezTo>
                  <a:cubicBezTo>
                    <a:pt x="223" y="234"/>
                    <a:pt x="223" y="234"/>
                    <a:pt x="222" y="235"/>
                  </a:cubicBezTo>
                  <a:cubicBezTo>
                    <a:pt x="221" y="236"/>
                    <a:pt x="222" y="236"/>
                    <a:pt x="220" y="237"/>
                  </a:cubicBezTo>
                  <a:cubicBezTo>
                    <a:pt x="219" y="238"/>
                    <a:pt x="216" y="241"/>
                    <a:pt x="214" y="241"/>
                  </a:cubicBezTo>
                  <a:cubicBezTo>
                    <a:pt x="214" y="240"/>
                    <a:pt x="215" y="240"/>
                    <a:pt x="216" y="239"/>
                  </a:cubicBezTo>
                  <a:cubicBezTo>
                    <a:pt x="216" y="239"/>
                    <a:pt x="216" y="238"/>
                    <a:pt x="217" y="238"/>
                  </a:cubicBezTo>
                  <a:cubicBezTo>
                    <a:pt x="218" y="237"/>
                    <a:pt x="220" y="237"/>
                    <a:pt x="220" y="235"/>
                  </a:cubicBezTo>
                  <a:cubicBezTo>
                    <a:pt x="219" y="235"/>
                    <a:pt x="219" y="235"/>
                    <a:pt x="219" y="235"/>
                  </a:cubicBezTo>
                  <a:cubicBezTo>
                    <a:pt x="217" y="237"/>
                    <a:pt x="217" y="237"/>
                    <a:pt x="217" y="237"/>
                  </a:cubicBezTo>
                  <a:cubicBezTo>
                    <a:pt x="216" y="238"/>
                    <a:pt x="214" y="239"/>
                    <a:pt x="212" y="240"/>
                  </a:cubicBezTo>
                  <a:cubicBezTo>
                    <a:pt x="209" y="243"/>
                    <a:pt x="209" y="243"/>
                    <a:pt x="209" y="243"/>
                  </a:cubicBezTo>
                  <a:cubicBezTo>
                    <a:pt x="208" y="244"/>
                    <a:pt x="208" y="244"/>
                    <a:pt x="207" y="244"/>
                  </a:cubicBezTo>
                  <a:cubicBezTo>
                    <a:pt x="206" y="245"/>
                    <a:pt x="206" y="245"/>
                    <a:pt x="205" y="246"/>
                  </a:cubicBezTo>
                  <a:cubicBezTo>
                    <a:pt x="204" y="247"/>
                    <a:pt x="204" y="246"/>
                    <a:pt x="202" y="248"/>
                  </a:cubicBezTo>
                  <a:cubicBezTo>
                    <a:pt x="201" y="249"/>
                    <a:pt x="201" y="249"/>
                    <a:pt x="201" y="249"/>
                  </a:cubicBezTo>
                  <a:cubicBezTo>
                    <a:pt x="200" y="249"/>
                    <a:pt x="200" y="249"/>
                    <a:pt x="200" y="249"/>
                  </a:cubicBezTo>
                  <a:cubicBezTo>
                    <a:pt x="198" y="250"/>
                    <a:pt x="196" y="251"/>
                    <a:pt x="194" y="253"/>
                  </a:cubicBezTo>
                  <a:cubicBezTo>
                    <a:pt x="188" y="255"/>
                    <a:pt x="188" y="255"/>
                    <a:pt x="188" y="255"/>
                  </a:cubicBezTo>
                  <a:cubicBezTo>
                    <a:pt x="187" y="256"/>
                    <a:pt x="187" y="256"/>
                    <a:pt x="186" y="257"/>
                  </a:cubicBezTo>
                  <a:cubicBezTo>
                    <a:pt x="185" y="257"/>
                    <a:pt x="185" y="257"/>
                    <a:pt x="185" y="257"/>
                  </a:cubicBezTo>
                  <a:cubicBezTo>
                    <a:pt x="183" y="258"/>
                    <a:pt x="183" y="258"/>
                    <a:pt x="183" y="258"/>
                  </a:cubicBezTo>
                  <a:cubicBezTo>
                    <a:pt x="182" y="258"/>
                    <a:pt x="182" y="259"/>
                    <a:pt x="181" y="259"/>
                  </a:cubicBezTo>
                  <a:cubicBezTo>
                    <a:pt x="180" y="260"/>
                    <a:pt x="178" y="261"/>
                    <a:pt x="177" y="260"/>
                  </a:cubicBezTo>
                  <a:cubicBezTo>
                    <a:pt x="177" y="260"/>
                    <a:pt x="177" y="260"/>
                    <a:pt x="177" y="260"/>
                  </a:cubicBezTo>
                  <a:cubicBezTo>
                    <a:pt x="177" y="260"/>
                    <a:pt x="177" y="260"/>
                    <a:pt x="177" y="260"/>
                  </a:cubicBezTo>
                  <a:cubicBezTo>
                    <a:pt x="178" y="259"/>
                    <a:pt x="179" y="259"/>
                    <a:pt x="180" y="258"/>
                  </a:cubicBezTo>
                  <a:cubicBezTo>
                    <a:pt x="182" y="258"/>
                    <a:pt x="182" y="258"/>
                    <a:pt x="183" y="257"/>
                  </a:cubicBezTo>
                  <a:cubicBezTo>
                    <a:pt x="185" y="256"/>
                    <a:pt x="185" y="256"/>
                    <a:pt x="185" y="256"/>
                  </a:cubicBezTo>
                  <a:cubicBezTo>
                    <a:pt x="186" y="256"/>
                    <a:pt x="187" y="255"/>
                    <a:pt x="187" y="255"/>
                  </a:cubicBezTo>
                  <a:cubicBezTo>
                    <a:pt x="188" y="254"/>
                    <a:pt x="190" y="254"/>
                    <a:pt x="191" y="253"/>
                  </a:cubicBezTo>
                  <a:cubicBezTo>
                    <a:pt x="193" y="252"/>
                    <a:pt x="195" y="251"/>
                    <a:pt x="197" y="249"/>
                  </a:cubicBezTo>
                  <a:cubicBezTo>
                    <a:pt x="199" y="248"/>
                    <a:pt x="202" y="247"/>
                    <a:pt x="203" y="244"/>
                  </a:cubicBezTo>
                  <a:cubicBezTo>
                    <a:pt x="201" y="244"/>
                    <a:pt x="202" y="244"/>
                    <a:pt x="201" y="245"/>
                  </a:cubicBezTo>
                  <a:cubicBezTo>
                    <a:pt x="198" y="247"/>
                    <a:pt x="195" y="248"/>
                    <a:pt x="192" y="250"/>
                  </a:cubicBezTo>
                  <a:cubicBezTo>
                    <a:pt x="188" y="253"/>
                    <a:pt x="184" y="254"/>
                    <a:pt x="180" y="256"/>
                  </a:cubicBezTo>
                  <a:cubicBezTo>
                    <a:pt x="179" y="256"/>
                    <a:pt x="176" y="258"/>
                    <a:pt x="175" y="258"/>
                  </a:cubicBezTo>
                  <a:cubicBezTo>
                    <a:pt x="175" y="258"/>
                    <a:pt x="175" y="257"/>
                    <a:pt x="175" y="257"/>
                  </a:cubicBezTo>
                  <a:cubicBezTo>
                    <a:pt x="175" y="257"/>
                    <a:pt x="175" y="257"/>
                    <a:pt x="175" y="257"/>
                  </a:cubicBezTo>
                  <a:cubicBezTo>
                    <a:pt x="175" y="257"/>
                    <a:pt x="176" y="257"/>
                    <a:pt x="176" y="257"/>
                  </a:cubicBezTo>
                  <a:cubicBezTo>
                    <a:pt x="176" y="257"/>
                    <a:pt x="176" y="257"/>
                    <a:pt x="176" y="257"/>
                  </a:cubicBezTo>
                  <a:cubicBezTo>
                    <a:pt x="177" y="256"/>
                    <a:pt x="177" y="256"/>
                    <a:pt x="178" y="256"/>
                  </a:cubicBezTo>
                  <a:cubicBezTo>
                    <a:pt x="178" y="255"/>
                    <a:pt x="179" y="255"/>
                    <a:pt x="180" y="254"/>
                  </a:cubicBezTo>
                  <a:cubicBezTo>
                    <a:pt x="182" y="253"/>
                    <a:pt x="185" y="253"/>
                    <a:pt x="186" y="251"/>
                  </a:cubicBezTo>
                  <a:cubicBezTo>
                    <a:pt x="184" y="251"/>
                    <a:pt x="182" y="252"/>
                    <a:pt x="180" y="253"/>
                  </a:cubicBezTo>
                  <a:cubicBezTo>
                    <a:pt x="179" y="254"/>
                    <a:pt x="178" y="254"/>
                    <a:pt x="177" y="254"/>
                  </a:cubicBezTo>
                  <a:cubicBezTo>
                    <a:pt x="175" y="256"/>
                    <a:pt x="173" y="256"/>
                    <a:pt x="169" y="258"/>
                  </a:cubicBezTo>
                  <a:cubicBezTo>
                    <a:pt x="169" y="258"/>
                    <a:pt x="168" y="258"/>
                    <a:pt x="168" y="258"/>
                  </a:cubicBezTo>
                  <a:cubicBezTo>
                    <a:pt x="167" y="259"/>
                    <a:pt x="166" y="259"/>
                    <a:pt x="165" y="259"/>
                  </a:cubicBezTo>
                  <a:cubicBezTo>
                    <a:pt x="165" y="260"/>
                    <a:pt x="164" y="260"/>
                    <a:pt x="164" y="259"/>
                  </a:cubicBezTo>
                  <a:cubicBezTo>
                    <a:pt x="164" y="259"/>
                    <a:pt x="164" y="259"/>
                    <a:pt x="163" y="259"/>
                  </a:cubicBezTo>
                  <a:cubicBezTo>
                    <a:pt x="164" y="259"/>
                    <a:pt x="163" y="259"/>
                    <a:pt x="165" y="258"/>
                  </a:cubicBezTo>
                  <a:cubicBezTo>
                    <a:pt x="165" y="258"/>
                    <a:pt x="165" y="258"/>
                    <a:pt x="166" y="258"/>
                  </a:cubicBezTo>
                  <a:cubicBezTo>
                    <a:pt x="167" y="258"/>
                    <a:pt x="168" y="257"/>
                    <a:pt x="169" y="257"/>
                  </a:cubicBezTo>
                  <a:cubicBezTo>
                    <a:pt x="171" y="255"/>
                    <a:pt x="171" y="255"/>
                    <a:pt x="171" y="255"/>
                  </a:cubicBezTo>
                  <a:cubicBezTo>
                    <a:pt x="172" y="255"/>
                    <a:pt x="172" y="255"/>
                    <a:pt x="174" y="254"/>
                  </a:cubicBezTo>
                  <a:cubicBezTo>
                    <a:pt x="173" y="254"/>
                    <a:pt x="173" y="254"/>
                    <a:pt x="173" y="253"/>
                  </a:cubicBezTo>
                  <a:cubicBezTo>
                    <a:pt x="175" y="253"/>
                    <a:pt x="175" y="251"/>
                    <a:pt x="176" y="250"/>
                  </a:cubicBezTo>
                  <a:cubicBezTo>
                    <a:pt x="178" y="249"/>
                    <a:pt x="179" y="249"/>
                    <a:pt x="181" y="248"/>
                  </a:cubicBezTo>
                  <a:cubicBezTo>
                    <a:pt x="189" y="243"/>
                    <a:pt x="189" y="243"/>
                    <a:pt x="189" y="243"/>
                  </a:cubicBezTo>
                  <a:cubicBezTo>
                    <a:pt x="191" y="242"/>
                    <a:pt x="192" y="240"/>
                    <a:pt x="194" y="239"/>
                  </a:cubicBezTo>
                  <a:cubicBezTo>
                    <a:pt x="197" y="238"/>
                    <a:pt x="197" y="238"/>
                    <a:pt x="197" y="238"/>
                  </a:cubicBezTo>
                  <a:cubicBezTo>
                    <a:pt x="198" y="236"/>
                    <a:pt x="199" y="236"/>
                    <a:pt x="201" y="235"/>
                  </a:cubicBezTo>
                  <a:cubicBezTo>
                    <a:pt x="202" y="234"/>
                    <a:pt x="203" y="233"/>
                    <a:pt x="204" y="231"/>
                  </a:cubicBezTo>
                  <a:cubicBezTo>
                    <a:pt x="202" y="231"/>
                    <a:pt x="202" y="232"/>
                    <a:pt x="200" y="233"/>
                  </a:cubicBezTo>
                  <a:cubicBezTo>
                    <a:pt x="199" y="234"/>
                    <a:pt x="198" y="234"/>
                    <a:pt x="197" y="235"/>
                  </a:cubicBezTo>
                  <a:cubicBezTo>
                    <a:pt x="196" y="237"/>
                    <a:pt x="196" y="237"/>
                    <a:pt x="194" y="238"/>
                  </a:cubicBezTo>
                  <a:cubicBezTo>
                    <a:pt x="192" y="239"/>
                    <a:pt x="191" y="239"/>
                    <a:pt x="188" y="241"/>
                  </a:cubicBezTo>
                  <a:cubicBezTo>
                    <a:pt x="186" y="243"/>
                    <a:pt x="186" y="242"/>
                    <a:pt x="184" y="243"/>
                  </a:cubicBezTo>
                  <a:cubicBezTo>
                    <a:pt x="181" y="243"/>
                    <a:pt x="179" y="245"/>
                    <a:pt x="177" y="245"/>
                  </a:cubicBezTo>
                  <a:cubicBezTo>
                    <a:pt x="177" y="244"/>
                    <a:pt x="177" y="247"/>
                    <a:pt x="177" y="244"/>
                  </a:cubicBezTo>
                  <a:cubicBezTo>
                    <a:pt x="176" y="245"/>
                    <a:pt x="176" y="245"/>
                    <a:pt x="174" y="245"/>
                  </a:cubicBezTo>
                  <a:cubicBezTo>
                    <a:pt x="174" y="245"/>
                    <a:pt x="172" y="246"/>
                    <a:pt x="172" y="246"/>
                  </a:cubicBezTo>
                  <a:cubicBezTo>
                    <a:pt x="172" y="245"/>
                    <a:pt x="172" y="246"/>
                    <a:pt x="172" y="245"/>
                  </a:cubicBezTo>
                  <a:cubicBezTo>
                    <a:pt x="173" y="244"/>
                    <a:pt x="174" y="244"/>
                    <a:pt x="175" y="243"/>
                  </a:cubicBezTo>
                  <a:cubicBezTo>
                    <a:pt x="178" y="242"/>
                    <a:pt x="183" y="239"/>
                    <a:pt x="185" y="237"/>
                  </a:cubicBezTo>
                  <a:cubicBezTo>
                    <a:pt x="186" y="237"/>
                    <a:pt x="187" y="236"/>
                    <a:pt x="187" y="236"/>
                  </a:cubicBezTo>
                  <a:cubicBezTo>
                    <a:pt x="188" y="234"/>
                    <a:pt x="189" y="234"/>
                    <a:pt x="191" y="233"/>
                  </a:cubicBezTo>
                  <a:cubicBezTo>
                    <a:pt x="193" y="232"/>
                    <a:pt x="195" y="230"/>
                    <a:pt x="197" y="229"/>
                  </a:cubicBezTo>
                  <a:cubicBezTo>
                    <a:pt x="198" y="228"/>
                    <a:pt x="198" y="228"/>
                    <a:pt x="199" y="228"/>
                  </a:cubicBezTo>
                  <a:cubicBezTo>
                    <a:pt x="200" y="227"/>
                    <a:pt x="200" y="227"/>
                    <a:pt x="200" y="226"/>
                  </a:cubicBezTo>
                  <a:cubicBezTo>
                    <a:pt x="202" y="225"/>
                    <a:pt x="204" y="223"/>
                    <a:pt x="206" y="222"/>
                  </a:cubicBezTo>
                  <a:cubicBezTo>
                    <a:pt x="208" y="220"/>
                    <a:pt x="207" y="221"/>
                    <a:pt x="209" y="219"/>
                  </a:cubicBezTo>
                  <a:cubicBezTo>
                    <a:pt x="210" y="218"/>
                    <a:pt x="211" y="216"/>
                    <a:pt x="213" y="215"/>
                  </a:cubicBezTo>
                  <a:cubicBezTo>
                    <a:pt x="214" y="214"/>
                    <a:pt x="219" y="210"/>
                    <a:pt x="219" y="208"/>
                  </a:cubicBezTo>
                  <a:cubicBezTo>
                    <a:pt x="217" y="208"/>
                    <a:pt x="217" y="210"/>
                    <a:pt x="216" y="211"/>
                  </a:cubicBezTo>
                  <a:cubicBezTo>
                    <a:pt x="213" y="215"/>
                    <a:pt x="206" y="220"/>
                    <a:pt x="202" y="224"/>
                  </a:cubicBezTo>
                  <a:cubicBezTo>
                    <a:pt x="199" y="226"/>
                    <a:pt x="199" y="226"/>
                    <a:pt x="199" y="226"/>
                  </a:cubicBezTo>
                  <a:cubicBezTo>
                    <a:pt x="198" y="227"/>
                    <a:pt x="197" y="228"/>
                    <a:pt x="196" y="228"/>
                  </a:cubicBezTo>
                  <a:cubicBezTo>
                    <a:pt x="194" y="229"/>
                    <a:pt x="189" y="232"/>
                    <a:pt x="187" y="233"/>
                  </a:cubicBezTo>
                  <a:cubicBezTo>
                    <a:pt x="184" y="236"/>
                    <a:pt x="184" y="235"/>
                    <a:pt x="182" y="236"/>
                  </a:cubicBezTo>
                  <a:cubicBezTo>
                    <a:pt x="182" y="236"/>
                    <a:pt x="180" y="237"/>
                    <a:pt x="179" y="238"/>
                  </a:cubicBezTo>
                  <a:cubicBezTo>
                    <a:pt x="177" y="239"/>
                    <a:pt x="177" y="239"/>
                    <a:pt x="177" y="239"/>
                  </a:cubicBezTo>
                  <a:cubicBezTo>
                    <a:pt x="177" y="239"/>
                    <a:pt x="177" y="239"/>
                    <a:pt x="177" y="240"/>
                  </a:cubicBezTo>
                  <a:cubicBezTo>
                    <a:pt x="175" y="240"/>
                    <a:pt x="171" y="243"/>
                    <a:pt x="169" y="243"/>
                  </a:cubicBezTo>
                  <a:cubicBezTo>
                    <a:pt x="169" y="242"/>
                    <a:pt x="170" y="242"/>
                    <a:pt x="171" y="241"/>
                  </a:cubicBezTo>
                  <a:cubicBezTo>
                    <a:pt x="173" y="240"/>
                    <a:pt x="172" y="240"/>
                    <a:pt x="173" y="239"/>
                  </a:cubicBezTo>
                  <a:cubicBezTo>
                    <a:pt x="174" y="238"/>
                    <a:pt x="175" y="239"/>
                    <a:pt x="176" y="238"/>
                  </a:cubicBezTo>
                  <a:cubicBezTo>
                    <a:pt x="177" y="237"/>
                    <a:pt x="176" y="237"/>
                    <a:pt x="177" y="236"/>
                  </a:cubicBezTo>
                  <a:cubicBezTo>
                    <a:pt x="179" y="235"/>
                    <a:pt x="180" y="235"/>
                    <a:pt x="182" y="234"/>
                  </a:cubicBezTo>
                  <a:cubicBezTo>
                    <a:pt x="183" y="233"/>
                    <a:pt x="185" y="232"/>
                    <a:pt x="187" y="230"/>
                  </a:cubicBezTo>
                  <a:cubicBezTo>
                    <a:pt x="187" y="230"/>
                    <a:pt x="187" y="230"/>
                    <a:pt x="188" y="230"/>
                  </a:cubicBezTo>
                  <a:cubicBezTo>
                    <a:pt x="193" y="227"/>
                    <a:pt x="192" y="226"/>
                    <a:pt x="193" y="225"/>
                  </a:cubicBezTo>
                  <a:cubicBezTo>
                    <a:pt x="196" y="222"/>
                    <a:pt x="197" y="221"/>
                    <a:pt x="200" y="218"/>
                  </a:cubicBezTo>
                  <a:cubicBezTo>
                    <a:pt x="201" y="217"/>
                    <a:pt x="203" y="216"/>
                    <a:pt x="203" y="215"/>
                  </a:cubicBezTo>
                  <a:cubicBezTo>
                    <a:pt x="201" y="214"/>
                    <a:pt x="202" y="215"/>
                    <a:pt x="200" y="216"/>
                  </a:cubicBezTo>
                  <a:cubicBezTo>
                    <a:pt x="200" y="216"/>
                    <a:pt x="199" y="217"/>
                    <a:pt x="198" y="218"/>
                  </a:cubicBezTo>
                  <a:cubicBezTo>
                    <a:pt x="197" y="219"/>
                    <a:pt x="197" y="220"/>
                    <a:pt x="195" y="222"/>
                  </a:cubicBezTo>
                  <a:cubicBezTo>
                    <a:pt x="193" y="224"/>
                    <a:pt x="191" y="226"/>
                    <a:pt x="189" y="227"/>
                  </a:cubicBezTo>
                  <a:cubicBezTo>
                    <a:pt x="188" y="228"/>
                    <a:pt x="189" y="228"/>
                    <a:pt x="188" y="228"/>
                  </a:cubicBezTo>
                  <a:cubicBezTo>
                    <a:pt x="185" y="230"/>
                    <a:pt x="185" y="229"/>
                    <a:pt x="183" y="230"/>
                  </a:cubicBezTo>
                  <a:cubicBezTo>
                    <a:pt x="181" y="231"/>
                    <a:pt x="181" y="231"/>
                    <a:pt x="181" y="231"/>
                  </a:cubicBezTo>
                  <a:cubicBezTo>
                    <a:pt x="181" y="231"/>
                    <a:pt x="181" y="231"/>
                    <a:pt x="181" y="231"/>
                  </a:cubicBezTo>
                  <a:cubicBezTo>
                    <a:pt x="181" y="231"/>
                    <a:pt x="181" y="231"/>
                    <a:pt x="181" y="231"/>
                  </a:cubicBezTo>
                  <a:cubicBezTo>
                    <a:pt x="180" y="231"/>
                    <a:pt x="179" y="231"/>
                    <a:pt x="178" y="232"/>
                  </a:cubicBezTo>
                  <a:cubicBezTo>
                    <a:pt x="178" y="232"/>
                    <a:pt x="177" y="233"/>
                    <a:pt x="176" y="233"/>
                  </a:cubicBezTo>
                  <a:cubicBezTo>
                    <a:pt x="174" y="235"/>
                    <a:pt x="174" y="235"/>
                    <a:pt x="174" y="235"/>
                  </a:cubicBezTo>
                  <a:cubicBezTo>
                    <a:pt x="174" y="236"/>
                    <a:pt x="173" y="236"/>
                    <a:pt x="172" y="237"/>
                  </a:cubicBezTo>
                  <a:cubicBezTo>
                    <a:pt x="171" y="238"/>
                    <a:pt x="172" y="238"/>
                    <a:pt x="170" y="238"/>
                  </a:cubicBezTo>
                  <a:cubicBezTo>
                    <a:pt x="171" y="237"/>
                    <a:pt x="172" y="236"/>
                    <a:pt x="173" y="235"/>
                  </a:cubicBezTo>
                  <a:cubicBezTo>
                    <a:pt x="172" y="235"/>
                    <a:pt x="173" y="235"/>
                    <a:pt x="172" y="235"/>
                  </a:cubicBezTo>
                  <a:cubicBezTo>
                    <a:pt x="172" y="235"/>
                    <a:pt x="172" y="235"/>
                    <a:pt x="172" y="235"/>
                  </a:cubicBezTo>
                  <a:cubicBezTo>
                    <a:pt x="171" y="236"/>
                    <a:pt x="167" y="239"/>
                    <a:pt x="165" y="237"/>
                  </a:cubicBezTo>
                  <a:cubicBezTo>
                    <a:pt x="167" y="237"/>
                    <a:pt x="174" y="233"/>
                    <a:pt x="176" y="232"/>
                  </a:cubicBezTo>
                  <a:cubicBezTo>
                    <a:pt x="177" y="231"/>
                    <a:pt x="177" y="230"/>
                    <a:pt x="179" y="230"/>
                  </a:cubicBezTo>
                  <a:cubicBezTo>
                    <a:pt x="182" y="228"/>
                    <a:pt x="182" y="226"/>
                    <a:pt x="184" y="225"/>
                  </a:cubicBezTo>
                  <a:cubicBezTo>
                    <a:pt x="186" y="224"/>
                    <a:pt x="185" y="225"/>
                    <a:pt x="186" y="224"/>
                  </a:cubicBezTo>
                  <a:cubicBezTo>
                    <a:pt x="189" y="222"/>
                    <a:pt x="189" y="222"/>
                    <a:pt x="189" y="222"/>
                  </a:cubicBezTo>
                  <a:cubicBezTo>
                    <a:pt x="189" y="221"/>
                    <a:pt x="190" y="221"/>
                    <a:pt x="190" y="221"/>
                  </a:cubicBezTo>
                  <a:cubicBezTo>
                    <a:pt x="191" y="220"/>
                    <a:pt x="190" y="221"/>
                    <a:pt x="190" y="220"/>
                  </a:cubicBezTo>
                  <a:cubicBezTo>
                    <a:pt x="189" y="220"/>
                    <a:pt x="187" y="222"/>
                    <a:pt x="185" y="223"/>
                  </a:cubicBezTo>
                  <a:cubicBezTo>
                    <a:pt x="185" y="223"/>
                    <a:pt x="185" y="223"/>
                    <a:pt x="184" y="223"/>
                  </a:cubicBezTo>
                  <a:cubicBezTo>
                    <a:pt x="184" y="223"/>
                    <a:pt x="185" y="222"/>
                    <a:pt x="186" y="221"/>
                  </a:cubicBezTo>
                  <a:cubicBezTo>
                    <a:pt x="186" y="221"/>
                    <a:pt x="186" y="221"/>
                    <a:pt x="186" y="221"/>
                  </a:cubicBezTo>
                  <a:cubicBezTo>
                    <a:pt x="187" y="221"/>
                    <a:pt x="188" y="220"/>
                    <a:pt x="188" y="220"/>
                  </a:cubicBezTo>
                  <a:cubicBezTo>
                    <a:pt x="190" y="219"/>
                    <a:pt x="190" y="219"/>
                    <a:pt x="191" y="218"/>
                  </a:cubicBezTo>
                  <a:cubicBezTo>
                    <a:pt x="192" y="217"/>
                    <a:pt x="192" y="217"/>
                    <a:pt x="192" y="217"/>
                  </a:cubicBezTo>
                  <a:cubicBezTo>
                    <a:pt x="192" y="217"/>
                    <a:pt x="192" y="217"/>
                    <a:pt x="193" y="216"/>
                  </a:cubicBezTo>
                  <a:cubicBezTo>
                    <a:pt x="195" y="215"/>
                    <a:pt x="197" y="213"/>
                    <a:pt x="199" y="211"/>
                  </a:cubicBezTo>
                  <a:cubicBezTo>
                    <a:pt x="206" y="203"/>
                    <a:pt x="206" y="203"/>
                    <a:pt x="206" y="203"/>
                  </a:cubicBezTo>
                  <a:cubicBezTo>
                    <a:pt x="207" y="201"/>
                    <a:pt x="209" y="200"/>
                    <a:pt x="210" y="199"/>
                  </a:cubicBezTo>
                  <a:cubicBezTo>
                    <a:pt x="213" y="194"/>
                    <a:pt x="213" y="194"/>
                    <a:pt x="213" y="194"/>
                  </a:cubicBezTo>
                  <a:cubicBezTo>
                    <a:pt x="214" y="192"/>
                    <a:pt x="215" y="191"/>
                    <a:pt x="216" y="189"/>
                  </a:cubicBezTo>
                  <a:cubicBezTo>
                    <a:pt x="217" y="188"/>
                    <a:pt x="217" y="188"/>
                    <a:pt x="218" y="187"/>
                  </a:cubicBezTo>
                  <a:cubicBezTo>
                    <a:pt x="219" y="185"/>
                    <a:pt x="220" y="184"/>
                    <a:pt x="221" y="182"/>
                  </a:cubicBezTo>
                  <a:cubicBezTo>
                    <a:pt x="221" y="180"/>
                    <a:pt x="222" y="178"/>
                    <a:pt x="223" y="177"/>
                  </a:cubicBezTo>
                  <a:cubicBezTo>
                    <a:pt x="224" y="175"/>
                    <a:pt x="224" y="173"/>
                    <a:pt x="225" y="171"/>
                  </a:cubicBezTo>
                  <a:cubicBezTo>
                    <a:pt x="226" y="169"/>
                    <a:pt x="226" y="170"/>
                    <a:pt x="226" y="168"/>
                  </a:cubicBezTo>
                  <a:cubicBezTo>
                    <a:pt x="227" y="165"/>
                    <a:pt x="228" y="162"/>
                    <a:pt x="228" y="159"/>
                  </a:cubicBezTo>
                  <a:cubicBezTo>
                    <a:pt x="228" y="156"/>
                    <a:pt x="229" y="155"/>
                    <a:pt x="230" y="152"/>
                  </a:cubicBezTo>
                  <a:cubicBezTo>
                    <a:pt x="230" y="147"/>
                    <a:pt x="231" y="128"/>
                    <a:pt x="230" y="124"/>
                  </a:cubicBezTo>
                  <a:cubicBezTo>
                    <a:pt x="229" y="120"/>
                    <a:pt x="229" y="117"/>
                    <a:pt x="228" y="114"/>
                  </a:cubicBezTo>
                  <a:cubicBezTo>
                    <a:pt x="227" y="112"/>
                    <a:pt x="228" y="112"/>
                    <a:pt x="227" y="111"/>
                  </a:cubicBezTo>
                  <a:cubicBezTo>
                    <a:pt x="226" y="107"/>
                    <a:pt x="225" y="103"/>
                    <a:pt x="224" y="99"/>
                  </a:cubicBezTo>
                  <a:cubicBezTo>
                    <a:pt x="223" y="96"/>
                    <a:pt x="223" y="96"/>
                    <a:pt x="223" y="96"/>
                  </a:cubicBezTo>
                  <a:cubicBezTo>
                    <a:pt x="221" y="92"/>
                    <a:pt x="220" y="88"/>
                    <a:pt x="218" y="85"/>
                  </a:cubicBezTo>
                  <a:cubicBezTo>
                    <a:pt x="217" y="83"/>
                    <a:pt x="217" y="83"/>
                    <a:pt x="217" y="83"/>
                  </a:cubicBezTo>
                  <a:cubicBezTo>
                    <a:pt x="216" y="81"/>
                    <a:pt x="216" y="81"/>
                    <a:pt x="216" y="80"/>
                  </a:cubicBezTo>
                  <a:cubicBezTo>
                    <a:pt x="215" y="78"/>
                    <a:pt x="213" y="76"/>
                    <a:pt x="212" y="75"/>
                  </a:cubicBezTo>
                  <a:cubicBezTo>
                    <a:pt x="211" y="74"/>
                    <a:pt x="211" y="73"/>
                    <a:pt x="210" y="72"/>
                  </a:cubicBezTo>
                  <a:cubicBezTo>
                    <a:pt x="209" y="71"/>
                    <a:pt x="210" y="71"/>
                    <a:pt x="209" y="71"/>
                  </a:cubicBezTo>
                  <a:cubicBezTo>
                    <a:pt x="206" y="68"/>
                    <a:pt x="207" y="67"/>
                    <a:pt x="205" y="65"/>
                  </a:cubicBezTo>
                  <a:cubicBezTo>
                    <a:pt x="203" y="64"/>
                    <a:pt x="202" y="62"/>
                    <a:pt x="200" y="61"/>
                  </a:cubicBezTo>
                  <a:cubicBezTo>
                    <a:pt x="199" y="60"/>
                    <a:pt x="196" y="58"/>
                    <a:pt x="196" y="58"/>
                  </a:cubicBezTo>
                  <a:cubicBezTo>
                    <a:pt x="195" y="59"/>
                    <a:pt x="196" y="58"/>
                    <a:pt x="196" y="58"/>
                  </a:cubicBezTo>
                  <a:cubicBezTo>
                    <a:pt x="198" y="61"/>
                    <a:pt x="198" y="61"/>
                    <a:pt x="198" y="61"/>
                  </a:cubicBezTo>
                  <a:cubicBezTo>
                    <a:pt x="199" y="62"/>
                    <a:pt x="199" y="62"/>
                    <a:pt x="200" y="63"/>
                  </a:cubicBezTo>
                  <a:cubicBezTo>
                    <a:pt x="198" y="62"/>
                    <a:pt x="196" y="60"/>
                    <a:pt x="195" y="58"/>
                  </a:cubicBezTo>
                  <a:cubicBezTo>
                    <a:pt x="195" y="58"/>
                    <a:pt x="195" y="58"/>
                    <a:pt x="194" y="57"/>
                  </a:cubicBezTo>
                  <a:cubicBezTo>
                    <a:pt x="193" y="57"/>
                    <a:pt x="193" y="57"/>
                    <a:pt x="193" y="56"/>
                  </a:cubicBezTo>
                  <a:cubicBezTo>
                    <a:pt x="188" y="53"/>
                    <a:pt x="188" y="53"/>
                    <a:pt x="188" y="53"/>
                  </a:cubicBezTo>
                  <a:cubicBezTo>
                    <a:pt x="187" y="52"/>
                    <a:pt x="186" y="52"/>
                    <a:pt x="185" y="51"/>
                  </a:cubicBezTo>
                  <a:cubicBezTo>
                    <a:pt x="172" y="46"/>
                    <a:pt x="172" y="46"/>
                    <a:pt x="172" y="46"/>
                  </a:cubicBezTo>
                  <a:cubicBezTo>
                    <a:pt x="167" y="45"/>
                    <a:pt x="156" y="43"/>
                    <a:pt x="151" y="43"/>
                  </a:cubicBezTo>
                  <a:cubicBezTo>
                    <a:pt x="149" y="43"/>
                    <a:pt x="148" y="43"/>
                    <a:pt x="146" y="43"/>
                  </a:cubicBezTo>
                  <a:cubicBezTo>
                    <a:pt x="145" y="43"/>
                    <a:pt x="144" y="43"/>
                    <a:pt x="142" y="43"/>
                  </a:cubicBezTo>
                  <a:cubicBezTo>
                    <a:pt x="139" y="43"/>
                    <a:pt x="127" y="45"/>
                    <a:pt x="123" y="47"/>
                  </a:cubicBezTo>
                  <a:cubicBezTo>
                    <a:pt x="122" y="47"/>
                    <a:pt x="123" y="47"/>
                    <a:pt x="123" y="47"/>
                  </a:cubicBezTo>
                  <a:cubicBezTo>
                    <a:pt x="121" y="48"/>
                    <a:pt x="119" y="48"/>
                    <a:pt x="118" y="49"/>
                  </a:cubicBezTo>
                  <a:cubicBezTo>
                    <a:pt x="117" y="50"/>
                    <a:pt x="116" y="50"/>
                    <a:pt x="115" y="51"/>
                  </a:cubicBezTo>
                  <a:cubicBezTo>
                    <a:pt x="112" y="51"/>
                    <a:pt x="109" y="53"/>
                    <a:pt x="106" y="54"/>
                  </a:cubicBezTo>
                  <a:cubicBezTo>
                    <a:pt x="104" y="55"/>
                    <a:pt x="102" y="56"/>
                    <a:pt x="101" y="57"/>
                  </a:cubicBezTo>
                  <a:cubicBezTo>
                    <a:pt x="98" y="59"/>
                    <a:pt x="100" y="57"/>
                    <a:pt x="98" y="58"/>
                  </a:cubicBezTo>
                  <a:cubicBezTo>
                    <a:pt x="97" y="59"/>
                    <a:pt x="98" y="59"/>
                    <a:pt x="95" y="60"/>
                  </a:cubicBezTo>
                  <a:cubicBezTo>
                    <a:pt x="94" y="61"/>
                    <a:pt x="94" y="62"/>
                    <a:pt x="92" y="62"/>
                  </a:cubicBezTo>
                  <a:cubicBezTo>
                    <a:pt x="92" y="63"/>
                    <a:pt x="93" y="63"/>
                    <a:pt x="91" y="63"/>
                  </a:cubicBezTo>
                  <a:cubicBezTo>
                    <a:pt x="91" y="61"/>
                    <a:pt x="92" y="62"/>
                    <a:pt x="90" y="61"/>
                  </a:cubicBezTo>
                  <a:cubicBezTo>
                    <a:pt x="90" y="63"/>
                    <a:pt x="90" y="63"/>
                    <a:pt x="89" y="64"/>
                  </a:cubicBezTo>
                  <a:cubicBezTo>
                    <a:pt x="88" y="66"/>
                    <a:pt x="88" y="65"/>
                    <a:pt x="87" y="66"/>
                  </a:cubicBezTo>
                  <a:cubicBezTo>
                    <a:pt x="84" y="68"/>
                    <a:pt x="85" y="69"/>
                    <a:pt x="82" y="71"/>
                  </a:cubicBezTo>
                  <a:cubicBezTo>
                    <a:pt x="79" y="72"/>
                    <a:pt x="80" y="73"/>
                    <a:pt x="78" y="74"/>
                  </a:cubicBezTo>
                  <a:cubicBezTo>
                    <a:pt x="78" y="75"/>
                    <a:pt x="77" y="75"/>
                    <a:pt x="77" y="75"/>
                  </a:cubicBezTo>
                  <a:cubicBezTo>
                    <a:pt x="77" y="76"/>
                    <a:pt x="77" y="76"/>
                    <a:pt x="77" y="76"/>
                  </a:cubicBezTo>
                  <a:cubicBezTo>
                    <a:pt x="76" y="76"/>
                    <a:pt x="76" y="76"/>
                    <a:pt x="76" y="77"/>
                  </a:cubicBezTo>
                  <a:cubicBezTo>
                    <a:pt x="75" y="78"/>
                    <a:pt x="74" y="79"/>
                    <a:pt x="73" y="81"/>
                  </a:cubicBezTo>
                  <a:cubicBezTo>
                    <a:pt x="72" y="80"/>
                    <a:pt x="73" y="80"/>
                    <a:pt x="72" y="79"/>
                  </a:cubicBezTo>
                  <a:cubicBezTo>
                    <a:pt x="71" y="80"/>
                    <a:pt x="71" y="81"/>
                    <a:pt x="71" y="82"/>
                  </a:cubicBezTo>
                  <a:cubicBezTo>
                    <a:pt x="71" y="82"/>
                    <a:pt x="70" y="84"/>
                    <a:pt x="70" y="84"/>
                  </a:cubicBezTo>
                  <a:cubicBezTo>
                    <a:pt x="69" y="86"/>
                    <a:pt x="69" y="84"/>
                    <a:pt x="67" y="87"/>
                  </a:cubicBezTo>
                  <a:cubicBezTo>
                    <a:pt x="67" y="88"/>
                    <a:pt x="67" y="87"/>
                    <a:pt x="67" y="88"/>
                  </a:cubicBezTo>
                  <a:cubicBezTo>
                    <a:pt x="69" y="88"/>
                    <a:pt x="68" y="88"/>
                    <a:pt x="69" y="86"/>
                  </a:cubicBezTo>
                  <a:cubicBezTo>
                    <a:pt x="70" y="87"/>
                    <a:pt x="69" y="86"/>
                    <a:pt x="69" y="88"/>
                  </a:cubicBezTo>
                  <a:cubicBezTo>
                    <a:pt x="67" y="89"/>
                    <a:pt x="69" y="88"/>
                    <a:pt x="66" y="88"/>
                  </a:cubicBezTo>
                  <a:cubicBezTo>
                    <a:pt x="66" y="90"/>
                    <a:pt x="66" y="90"/>
                    <a:pt x="66" y="91"/>
                  </a:cubicBezTo>
                  <a:cubicBezTo>
                    <a:pt x="66" y="94"/>
                    <a:pt x="66" y="94"/>
                    <a:pt x="66" y="94"/>
                  </a:cubicBezTo>
                  <a:cubicBezTo>
                    <a:pt x="65" y="95"/>
                    <a:pt x="65" y="95"/>
                    <a:pt x="65" y="95"/>
                  </a:cubicBezTo>
                  <a:cubicBezTo>
                    <a:pt x="63" y="97"/>
                    <a:pt x="64" y="97"/>
                    <a:pt x="64" y="98"/>
                  </a:cubicBezTo>
                  <a:cubicBezTo>
                    <a:pt x="63" y="99"/>
                    <a:pt x="63" y="100"/>
                    <a:pt x="63" y="100"/>
                  </a:cubicBezTo>
                  <a:cubicBezTo>
                    <a:pt x="62" y="101"/>
                    <a:pt x="63" y="101"/>
                    <a:pt x="62" y="102"/>
                  </a:cubicBezTo>
                  <a:cubicBezTo>
                    <a:pt x="62" y="102"/>
                    <a:pt x="61" y="102"/>
                    <a:pt x="60" y="104"/>
                  </a:cubicBezTo>
                  <a:cubicBezTo>
                    <a:pt x="60" y="105"/>
                    <a:pt x="60" y="105"/>
                    <a:pt x="60" y="106"/>
                  </a:cubicBezTo>
                  <a:cubicBezTo>
                    <a:pt x="60" y="108"/>
                    <a:pt x="60" y="107"/>
                    <a:pt x="59" y="108"/>
                  </a:cubicBezTo>
                  <a:cubicBezTo>
                    <a:pt x="59" y="110"/>
                    <a:pt x="60" y="109"/>
                    <a:pt x="58" y="112"/>
                  </a:cubicBezTo>
                  <a:cubicBezTo>
                    <a:pt x="57" y="113"/>
                    <a:pt x="57" y="113"/>
                    <a:pt x="57" y="115"/>
                  </a:cubicBezTo>
                  <a:cubicBezTo>
                    <a:pt x="57" y="114"/>
                    <a:pt x="57" y="115"/>
                    <a:pt x="57" y="114"/>
                  </a:cubicBezTo>
                  <a:cubicBezTo>
                    <a:pt x="56" y="114"/>
                    <a:pt x="57" y="115"/>
                    <a:pt x="56" y="114"/>
                  </a:cubicBezTo>
                  <a:cubicBezTo>
                    <a:pt x="56" y="113"/>
                    <a:pt x="56" y="113"/>
                    <a:pt x="56" y="112"/>
                  </a:cubicBezTo>
                  <a:cubicBezTo>
                    <a:pt x="56" y="112"/>
                    <a:pt x="56" y="112"/>
                    <a:pt x="56" y="112"/>
                  </a:cubicBezTo>
                  <a:cubicBezTo>
                    <a:pt x="57" y="112"/>
                    <a:pt x="57" y="112"/>
                    <a:pt x="57" y="112"/>
                  </a:cubicBezTo>
                  <a:cubicBezTo>
                    <a:pt x="57" y="112"/>
                    <a:pt x="57" y="112"/>
                    <a:pt x="57" y="112"/>
                  </a:cubicBezTo>
                  <a:cubicBezTo>
                    <a:pt x="57" y="111"/>
                    <a:pt x="57" y="112"/>
                    <a:pt x="57" y="111"/>
                  </a:cubicBezTo>
                  <a:cubicBezTo>
                    <a:pt x="59" y="109"/>
                    <a:pt x="58" y="103"/>
                    <a:pt x="60" y="100"/>
                  </a:cubicBezTo>
                  <a:cubicBezTo>
                    <a:pt x="61" y="98"/>
                    <a:pt x="61" y="98"/>
                    <a:pt x="61" y="98"/>
                  </a:cubicBezTo>
                  <a:cubicBezTo>
                    <a:pt x="62" y="97"/>
                    <a:pt x="61" y="95"/>
                    <a:pt x="65" y="88"/>
                  </a:cubicBezTo>
                  <a:cubicBezTo>
                    <a:pt x="67" y="85"/>
                    <a:pt x="66" y="86"/>
                    <a:pt x="68" y="83"/>
                  </a:cubicBezTo>
                  <a:cubicBezTo>
                    <a:pt x="73" y="77"/>
                    <a:pt x="73" y="77"/>
                    <a:pt x="73" y="77"/>
                  </a:cubicBezTo>
                  <a:cubicBezTo>
                    <a:pt x="74" y="75"/>
                    <a:pt x="74" y="74"/>
                    <a:pt x="76" y="73"/>
                  </a:cubicBezTo>
                  <a:cubicBezTo>
                    <a:pt x="76" y="72"/>
                    <a:pt x="78" y="71"/>
                    <a:pt x="79" y="70"/>
                  </a:cubicBezTo>
                  <a:cubicBezTo>
                    <a:pt x="83" y="66"/>
                    <a:pt x="87" y="62"/>
                    <a:pt x="91" y="59"/>
                  </a:cubicBezTo>
                  <a:cubicBezTo>
                    <a:pt x="93" y="58"/>
                    <a:pt x="93" y="58"/>
                    <a:pt x="93" y="58"/>
                  </a:cubicBezTo>
                  <a:cubicBezTo>
                    <a:pt x="94" y="58"/>
                    <a:pt x="93" y="58"/>
                    <a:pt x="93" y="58"/>
                  </a:cubicBezTo>
                  <a:cubicBezTo>
                    <a:pt x="95" y="57"/>
                    <a:pt x="100" y="53"/>
                    <a:pt x="101" y="54"/>
                  </a:cubicBezTo>
                  <a:cubicBezTo>
                    <a:pt x="100" y="54"/>
                    <a:pt x="98" y="55"/>
                    <a:pt x="97" y="57"/>
                  </a:cubicBezTo>
                  <a:cubicBezTo>
                    <a:pt x="99" y="57"/>
                    <a:pt x="99" y="56"/>
                    <a:pt x="100" y="56"/>
                  </a:cubicBezTo>
                  <a:cubicBezTo>
                    <a:pt x="102" y="54"/>
                    <a:pt x="104" y="54"/>
                    <a:pt x="106" y="52"/>
                  </a:cubicBezTo>
                  <a:cubicBezTo>
                    <a:pt x="107" y="52"/>
                    <a:pt x="106" y="52"/>
                    <a:pt x="107" y="52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3" y="49"/>
                    <a:pt x="114" y="48"/>
                    <a:pt x="114" y="47"/>
                  </a:cubicBezTo>
                  <a:cubicBezTo>
                    <a:pt x="116" y="47"/>
                    <a:pt x="116" y="48"/>
                    <a:pt x="117" y="47"/>
                  </a:cubicBezTo>
                  <a:cubicBezTo>
                    <a:pt x="119" y="45"/>
                    <a:pt x="117" y="46"/>
                    <a:pt x="119" y="45"/>
                  </a:cubicBezTo>
                  <a:cubicBezTo>
                    <a:pt x="125" y="42"/>
                    <a:pt x="125" y="42"/>
                    <a:pt x="125" y="42"/>
                  </a:cubicBezTo>
                  <a:cubicBezTo>
                    <a:pt x="125" y="42"/>
                    <a:pt x="125" y="42"/>
                    <a:pt x="125" y="42"/>
                  </a:cubicBezTo>
                  <a:cubicBezTo>
                    <a:pt x="126" y="42"/>
                    <a:pt x="126" y="42"/>
                    <a:pt x="126" y="42"/>
                  </a:cubicBezTo>
                  <a:cubicBezTo>
                    <a:pt x="127" y="41"/>
                    <a:pt x="131" y="41"/>
                    <a:pt x="134" y="40"/>
                  </a:cubicBezTo>
                  <a:cubicBezTo>
                    <a:pt x="135" y="40"/>
                    <a:pt x="135" y="40"/>
                    <a:pt x="137" y="40"/>
                  </a:cubicBezTo>
                  <a:cubicBezTo>
                    <a:pt x="138" y="39"/>
                    <a:pt x="139" y="40"/>
                    <a:pt x="139" y="38"/>
                  </a:cubicBezTo>
                  <a:cubicBezTo>
                    <a:pt x="137" y="38"/>
                    <a:pt x="137" y="38"/>
                    <a:pt x="136" y="39"/>
                  </a:cubicBezTo>
                  <a:cubicBezTo>
                    <a:pt x="134" y="39"/>
                    <a:pt x="134" y="39"/>
                    <a:pt x="133" y="39"/>
                  </a:cubicBezTo>
                  <a:cubicBezTo>
                    <a:pt x="130" y="39"/>
                    <a:pt x="129" y="40"/>
                    <a:pt x="127" y="40"/>
                  </a:cubicBezTo>
                  <a:cubicBezTo>
                    <a:pt x="126" y="40"/>
                    <a:pt x="125" y="41"/>
                    <a:pt x="124" y="41"/>
                  </a:cubicBezTo>
                  <a:cubicBezTo>
                    <a:pt x="122" y="42"/>
                    <a:pt x="123" y="40"/>
                    <a:pt x="121" y="41"/>
                  </a:cubicBezTo>
                  <a:cubicBezTo>
                    <a:pt x="120" y="42"/>
                    <a:pt x="121" y="43"/>
                    <a:pt x="119" y="43"/>
                  </a:cubicBezTo>
                  <a:cubicBezTo>
                    <a:pt x="118" y="43"/>
                    <a:pt x="118" y="41"/>
                    <a:pt x="117" y="43"/>
                  </a:cubicBezTo>
                  <a:cubicBezTo>
                    <a:pt x="115" y="43"/>
                    <a:pt x="117" y="43"/>
                    <a:pt x="115" y="43"/>
                  </a:cubicBezTo>
                  <a:cubicBezTo>
                    <a:pt x="115" y="43"/>
                    <a:pt x="114" y="43"/>
                    <a:pt x="113" y="43"/>
                  </a:cubicBezTo>
                  <a:cubicBezTo>
                    <a:pt x="113" y="42"/>
                    <a:pt x="113" y="41"/>
                    <a:pt x="115" y="41"/>
                  </a:cubicBezTo>
                  <a:cubicBezTo>
                    <a:pt x="114" y="39"/>
                    <a:pt x="114" y="41"/>
                    <a:pt x="115" y="40"/>
                  </a:cubicBezTo>
                  <a:cubicBezTo>
                    <a:pt x="115" y="39"/>
                    <a:pt x="116" y="40"/>
                    <a:pt x="115" y="38"/>
                  </a:cubicBezTo>
                  <a:cubicBezTo>
                    <a:pt x="115" y="38"/>
                    <a:pt x="113" y="39"/>
                    <a:pt x="113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0" y="40"/>
                    <a:pt x="108" y="41"/>
                    <a:pt x="106" y="41"/>
                  </a:cubicBezTo>
                  <a:cubicBezTo>
                    <a:pt x="104" y="42"/>
                    <a:pt x="105" y="41"/>
                    <a:pt x="103" y="42"/>
                  </a:cubicBezTo>
                  <a:cubicBezTo>
                    <a:pt x="101" y="44"/>
                    <a:pt x="100" y="45"/>
                    <a:pt x="98" y="46"/>
                  </a:cubicBezTo>
                  <a:cubicBezTo>
                    <a:pt x="98" y="44"/>
                    <a:pt x="99" y="44"/>
                    <a:pt x="100" y="43"/>
                  </a:cubicBezTo>
                  <a:cubicBezTo>
                    <a:pt x="101" y="42"/>
                    <a:pt x="102" y="42"/>
                    <a:pt x="103" y="41"/>
                  </a:cubicBezTo>
                  <a:cubicBezTo>
                    <a:pt x="105" y="40"/>
                    <a:pt x="105" y="41"/>
                    <a:pt x="106" y="40"/>
                  </a:cubicBezTo>
                  <a:cubicBezTo>
                    <a:pt x="108" y="39"/>
                    <a:pt x="107" y="39"/>
                    <a:pt x="109" y="38"/>
                  </a:cubicBezTo>
                  <a:cubicBezTo>
                    <a:pt x="111" y="37"/>
                    <a:pt x="120" y="35"/>
                    <a:pt x="121" y="33"/>
                  </a:cubicBezTo>
                  <a:cubicBezTo>
                    <a:pt x="120" y="32"/>
                    <a:pt x="118" y="33"/>
                    <a:pt x="117" y="34"/>
                  </a:cubicBezTo>
                  <a:cubicBezTo>
                    <a:pt x="115" y="35"/>
                    <a:pt x="114" y="35"/>
                    <a:pt x="113" y="35"/>
                  </a:cubicBezTo>
                  <a:cubicBezTo>
                    <a:pt x="114" y="34"/>
                    <a:pt x="114" y="34"/>
                    <a:pt x="115" y="34"/>
                  </a:cubicBezTo>
                  <a:cubicBezTo>
                    <a:pt x="116" y="33"/>
                    <a:pt x="116" y="33"/>
                    <a:pt x="116" y="33"/>
                  </a:cubicBezTo>
                  <a:cubicBezTo>
                    <a:pt x="114" y="32"/>
                    <a:pt x="114" y="34"/>
                    <a:pt x="112" y="33"/>
                  </a:cubicBezTo>
                  <a:cubicBezTo>
                    <a:pt x="113" y="32"/>
                    <a:pt x="114" y="32"/>
                    <a:pt x="115" y="31"/>
                  </a:cubicBezTo>
                  <a:cubicBezTo>
                    <a:pt x="117" y="30"/>
                    <a:pt x="118" y="31"/>
                    <a:pt x="119" y="29"/>
                  </a:cubicBezTo>
                  <a:cubicBezTo>
                    <a:pt x="117" y="29"/>
                    <a:pt x="115" y="30"/>
                    <a:pt x="114" y="30"/>
                  </a:cubicBezTo>
                  <a:cubicBezTo>
                    <a:pt x="110" y="32"/>
                    <a:pt x="110" y="31"/>
                    <a:pt x="109" y="32"/>
                  </a:cubicBezTo>
                  <a:cubicBezTo>
                    <a:pt x="104" y="34"/>
                    <a:pt x="104" y="34"/>
                    <a:pt x="104" y="34"/>
                  </a:cubicBezTo>
                  <a:cubicBezTo>
                    <a:pt x="103" y="35"/>
                    <a:pt x="103" y="35"/>
                    <a:pt x="102" y="35"/>
                  </a:cubicBezTo>
                  <a:cubicBezTo>
                    <a:pt x="96" y="39"/>
                    <a:pt x="96" y="39"/>
                    <a:pt x="96" y="39"/>
                  </a:cubicBezTo>
                  <a:cubicBezTo>
                    <a:pt x="94" y="39"/>
                    <a:pt x="94" y="39"/>
                    <a:pt x="94" y="40"/>
                  </a:cubicBezTo>
                  <a:cubicBezTo>
                    <a:pt x="91" y="42"/>
                    <a:pt x="87" y="42"/>
                    <a:pt x="84" y="46"/>
                  </a:cubicBezTo>
                  <a:cubicBezTo>
                    <a:pt x="81" y="48"/>
                    <a:pt x="80" y="51"/>
                    <a:pt x="77" y="53"/>
                  </a:cubicBezTo>
                  <a:cubicBezTo>
                    <a:pt x="74" y="56"/>
                    <a:pt x="70" y="59"/>
                    <a:pt x="68" y="63"/>
                  </a:cubicBezTo>
                  <a:cubicBezTo>
                    <a:pt x="67" y="64"/>
                    <a:pt x="66" y="65"/>
                    <a:pt x="65" y="66"/>
                  </a:cubicBezTo>
                  <a:cubicBezTo>
                    <a:pt x="63" y="68"/>
                    <a:pt x="62" y="70"/>
                    <a:pt x="60" y="72"/>
                  </a:cubicBezTo>
                  <a:cubicBezTo>
                    <a:pt x="59" y="72"/>
                    <a:pt x="59" y="73"/>
                    <a:pt x="59" y="73"/>
                  </a:cubicBezTo>
                  <a:cubicBezTo>
                    <a:pt x="58" y="75"/>
                    <a:pt x="58" y="75"/>
                    <a:pt x="58" y="75"/>
                  </a:cubicBezTo>
                  <a:close/>
                  <a:moveTo>
                    <a:pt x="59" y="74"/>
                  </a:moveTo>
                  <a:cubicBezTo>
                    <a:pt x="59" y="74"/>
                    <a:pt x="59" y="74"/>
                    <a:pt x="59" y="73"/>
                  </a:cubicBezTo>
                  <a:cubicBezTo>
                    <a:pt x="59" y="74"/>
                    <a:pt x="59" y="74"/>
                    <a:pt x="59" y="74"/>
                  </a:cubicBezTo>
                  <a:close/>
                  <a:moveTo>
                    <a:pt x="138" y="8"/>
                  </a:moveTo>
                  <a:cubicBezTo>
                    <a:pt x="139" y="10"/>
                    <a:pt x="140" y="8"/>
                    <a:pt x="141" y="9"/>
                  </a:cubicBezTo>
                  <a:cubicBezTo>
                    <a:pt x="141" y="10"/>
                    <a:pt x="140" y="9"/>
                    <a:pt x="140" y="10"/>
                  </a:cubicBezTo>
                  <a:cubicBezTo>
                    <a:pt x="142" y="10"/>
                    <a:pt x="141" y="10"/>
                    <a:pt x="143" y="9"/>
                  </a:cubicBezTo>
                  <a:cubicBezTo>
                    <a:pt x="147" y="9"/>
                    <a:pt x="149" y="10"/>
                    <a:pt x="153" y="8"/>
                  </a:cubicBezTo>
                  <a:cubicBezTo>
                    <a:pt x="149" y="6"/>
                    <a:pt x="147" y="7"/>
                    <a:pt x="142" y="8"/>
                  </a:cubicBezTo>
                  <a:cubicBezTo>
                    <a:pt x="140" y="8"/>
                    <a:pt x="139" y="7"/>
                    <a:pt x="138" y="8"/>
                  </a:cubicBezTo>
                  <a:close/>
                  <a:moveTo>
                    <a:pt x="47" y="41"/>
                  </a:moveTo>
                  <a:cubicBezTo>
                    <a:pt x="48" y="39"/>
                    <a:pt x="48" y="39"/>
                    <a:pt x="48" y="39"/>
                  </a:cubicBezTo>
                  <a:cubicBezTo>
                    <a:pt x="46" y="39"/>
                    <a:pt x="46" y="39"/>
                    <a:pt x="45" y="41"/>
                  </a:cubicBezTo>
                  <a:cubicBezTo>
                    <a:pt x="44" y="41"/>
                    <a:pt x="45" y="41"/>
                    <a:pt x="44" y="41"/>
                  </a:cubicBezTo>
                  <a:cubicBezTo>
                    <a:pt x="44" y="42"/>
                    <a:pt x="44" y="43"/>
                    <a:pt x="43" y="44"/>
                  </a:cubicBezTo>
                  <a:cubicBezTo>
                    <a:pt x="43" y="45"/>
                    <a:pt x="42" y="44"/>
                    <a:pt x="42" y="45"/>
                  </a:cubicBezTo>
                  <a:cubicBezTo>
                    <a:pt x="43" y="45"/>
                    <a:pt x="42" y="44"/>
                    <a:pt x="44" y="44"/>
                  </a:cubicBezTo>
                  <a:cubicBezTo>
                    <a:pt x="45" y="45"/>
                    <a:pt x="44" y="46"/>
                    <a:pt x="45" y="47"/>
                  </a:cubicBezTo>
                  <a:cubicBezTo>
                    <a:pt x="45" y="46"/>
                    <a:pt x="46" y="45"/>
                    <a:pt x="48" y="44"/>
                  </a:cubicBezTo>
                  <a:cubicBezTo>
                    <a:pt x="51" y="41"/>
                    <a:pt x="49" y="40"/>
                    <a:pt x="52" y="37"/>
                  </a:cubicBezTo>
                  <a:cubicBezTo>
                    <a:pt x="52" y="36"/>
                    <a:pt x="54" y="36"/>
                    <a:pt x="54" y="34"/>
                  </a:cubicBezTo>
                  <a:cubicBezTo>
                    <a:pt x="53" y="35"/>
                    <a:pt x="53" y="35"/>
                    <a:pt x="51" y="37"/>
                  </a:cubicBezTo>
                  <a:cubicBezTo>
                    <a:pt x="47" y="39"/>
                    <a:pt x="50" y="40"/>
                    <a:pt x="47" y="41"/>
                  </a:cubicBezTo>
                  <a:close/>
                  <a:moveTo>
                    <a:pt x="45" y="55"/>
                  </a:moveTo>
                  <a:cubicBezTo>
                    <a:pt x="46" y="54"/>
                    <a:pt x="46" y="54"/>
                    <a:pt x="47" y="53"/>
                  </a:cubicBezTo>
                  <a:cubicBezTo>
                    <a:pt x="48" y="53"/>
                    <a:pt x="46" y="52"/>
                    <a:pt x="48" y="54"/>
                  </a:cubicBezTo>
                  <a:cubicBezTo>
                    <a:pt x="48" y="53"/>
                    <a:pt x="47" y="54"/>
                    <a:pt x="48" y="53"/>
                  </a:cubicBezTo>
                  <a:cubicBezTo>
                    <a:pt x="47" y="52"/>
                    <a:pt x="47" y="52"/>
                    <a:pt x="47" y="52"/>
                  </a:cubicBezTo>
                  <a:cubicBezTo>
                    <a:pt x="47" y="52"/>
                    <a:pt x="47" y="52"/>
                    <a:pt x="47" y="52"/>
                  </a:cubicBezTo>
                  <a:cubicBezTo>
                    <a:pt x="49" y="50"/>
                    <a:pt x="49" y="50"/>
                    <a:pt x="49" y="50"/>
                  </a:cubicBezTo>
                  <a:cubicBezTo>
                    <a:pt x="50" y="49"/>
                    <a:pt x="50" y="49"/>
                    <a:pt x="50" y="49"/>
                  </a:cubicBezTo>
                  <a:cubicBezTo>
                    <a:pt x="50" y="51"/>
                    <a:pt x="49" y="50"/>
                    <a:pt x="49" y="52"/>
                  </a:cubicBezTo>
                  <a:cubicBezTo>
                    <a:pt x="51" y="51"/>
                    <a:pt x="52" y="48"/>
                    <a:pt x="54" y="46"/>
                  </a:cubicBezTo>
                  <a:cubicBezTo>
                    <a:pt x="55" y="45"/>
                    <a:pt x="56" y="45"/>
                    <a:pt x="56" y="44"/>
                  </a:cubicBezTo>
                  <a:cubicBezTo>
                    <a:pt x="58" y="42"/>
                    <a:pt x="59" y="41"/>
                    <a:pt x="60" y="40"/>
                  </a:cubicBezTo>
                  <a:cubicBezTo>
                    <a:pt x="61" y="40"/>
                    <a:pt x="62" y="39"/>
                    <a:pt x="62" y="39"/>
                  </a:cubicBezTo>
                  <a:cubicBezTo>
                    <a:pt x="67" y="35"/>
                    <a:pt x="66" y="34"/>
                    <a:pt x="68" y="33"/>
                  </a:cubicBezTo>
                  <a:cubicBezTo>
                    <a:pt x="69" y="32"/>
                    <a:pt x="76" y="27"/>
                    <a:pt x="77" y="27"/>
                  </a:cubicBezTo>
                  <a:cubicBezTo>
                    <a:pt x="78" y="26"/>
                    <a:pt x="79" y="26"/>
                    <a:pt x="80" y="25"/>
                  </a:cubicBezTo>
                  <a:cubicBezTo>
                    <a:pt x="80" y="25"/>
                    <a:pt x="82" y="24"/>
                    <a:pt x="82" y="23"/>
                  </a:cubicBezTo>
                  <a:cubicBezTo>
                    <a:pt x="80" y="22"/>
                    <a:pt x="80" y="24"/>
                    <a:pt x="76" y="26"/>
                  </a:cubicBezTo>
                  <a:cubicBezTo>
                    <a:pt x="71" y="29"/>
                    <a:pt x="71" y="29"/>
                    <a:pt x="71" y="29"/>
                  </a:cubicBezTo>
                  <a:cubicBezTo>
                    <a:pt x="69" y="31"/>
                    <a:pt x="66" y="31"/>
                    <a:pt x="64" y="34"/>
                  </a:cubicBezTo>
                  <a:cubicBezTo>
                    <a:pt x="62" y="37"/>
                    <a:pt x="61" y="36"/>
                    <a:pt x="59" y="39"/>
                  </a:cubicBezTo>
                  <a:cubicBezTo>
                    <a:pt x="58" y="39"/>
                    <a:pt x="59" y="39"/>
                    <a:pt x="58" y="40"/>
                  </a:cubicBezTo>
                  <a:cubicBezTo>
                    <a:pt x="57" y="41"/>
                    <a:pt x="56" y="42"/>
                    <a:pt x="55" y="43"/>
                  </a:cubicBezTo>
                  <a:cubicBezTo>
                    <a:pt x="53" y="45"/>
                    <a:pt x="50" y="47"/>
                    <a:pt x="48" y="49"/>
                  </a:cubicBezTo>
                  <a:cubicBezTo>
                    <a:pt x="48" y="49"/>
                    <a:pt x="48" y="50"/>
                    <a:pt x="48" y="50"/>
                  </a:cubicBezTo>
                  <a:cubicBezTo>
                    <a:pt x="47" y="50"/>
                    <a:pt x="45" y="52"/>
                    <a:pt x="45" y="55"/>
                  </a:cubicBezTo>
                  <a:close/>
                  <a:moveTo>
                    <a:pt x="132" y="6"/>
                  </a:moveTo>
                  <a:cubicBezTo>
                    <a:pt x="133" y="4"/>
                    <a:pt x="134" y="4"/>
                    <a:pt x="136" y="3"/>
                  </a:cubicBezTo>
                  <a:cubicBezTo>
                    <a:pt x="138" y="3"/>
                    <a:pt x="136" y="3"/>
                    <a:pt x="138" y="2"/>
                  </a:cubicBezTo>
                  <a:cubicBezTo>
                    <a:pt x="140" y="1"/>
                    <a:pt x="143" y="1"/>
                    <a:pt x="145" y="1"/>
                  </a:cubicBezTo>
                  <a:cubicBezTo>
                    <a:pt x="146" y="0"/>
                    <a:pt x="145" y="0"/>
                    <a:pt x="146" y="0"/>
                  </a:cubicBezTo>
                  <a:cubicBezTo>
                    <a:pt x="148" y="0"/>
                    <a:pt x="154" y="0"/>
                    <a:pt x="156" y="1"/>
                  </a:cubicBezTo>
                  <a:cubicBezTo>
                    <a:pt x="156" y="1"/>
                    <a:pt x="157" y="1"/>
                    <a:pt x="156" y="2"/>
                  </a:cubicBezTo>
                  <a:cubicBezTo>
                    <a:pt x="154" y="3"/>
                    <a:pt x="154" y="3"/>
                    <a:pt x="154" y="3"/>
                  </a:cubicBezTo>
                  <a:cubicBezTo>
                    <a:pt x="155" y="3"/>
                    <a:pt x="156" y="3"/>
                    <a:pt x="157" y="3"/>
                  </a:cubicBezTo>
                  <a:cubicBezTo>
                    <a:pt x="158" y="4"/>
                    <a:pt x="158" y="3"/>
                    <a:pt x="158" y="4"/>
                  </a:cubicBezTo>
                  <a:cubicBezTo>
                    <a:pt x="157" y="5"/>
                    <a:pt x="147" y="4"/>
                    <a:pt x="144" y="4"/>
                  </a:cubicBezTo>
                  <a:cubicBezTo>
                    <a:pt x="144" y="5"/>
                    <a:pt x="144" y="5"/>
                    <a:pt x="144" y="5"/>
                  </a:cubicBezTo>
                  <a:cubicBezTo>
                    <a:pt x="144" y="5"/>
                    <a:pt x="144" y="5"/>
                    <a:pt x="144" y="4"/>
                  </a:cubicBezTo>
                  <a:cubicBezTo>
                    <a:pt x="142" y="4"/>
                    <a:pt x="142" y="4"/>
                    <a:pt x="142" y="4"/>
                  </a:cubicBezTo>
                  <a:cubicBezTo>
                    <a:pt x="142" y="5"/>
                    <a:pt x="142" y="5"/>
                    <a:pt x="142" y="5"/>
                  </a:cubicBezTo>
                  <a:cubicBezTo>
                    <a:pt x="142" y="5"/>
                    <a:pt x="142" y="5"/>
                    <a:pt x="142" y="5"/>
                  </a:cubicBezTo>
                  <a:cubicBezTo>
                    <a:pt x="142" y="6"/>
                    <a:pt x="142" y="5"/>
                    <a:pt x="142" y="5"/>
                  </a:cubicBezTo>
                  <a:cubicBezTo>
                    <a:pt x="140" y="5"/>
                    <a:pt x="141" y="4"/>
                    <a:pt x="137" y="5"/>
                  </a:cubicBezTo>
                  <a:cubicBezTo>
                    <a:pt x="136" y="5"/>
                    <a:pt x="136" y="5"/>
                    <a:pt x="135" y="5"/>
                  </a:cubicBezTo>
                  <a:cubicBezTo>
                    <a:pt x="133" y="5"/>
                    <a:pt x="134" y="5"/>
                    <a:pt x="132" y="6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21" name="文本框 20"/>
          <p:cNvSpPr txBox="1"/>
          <p:nvPr/>
        </p:nvSpPr>
        <p:spPr>
          <a:xfrm>
            <a:off x="0" y="109285"/>
            <a:ext cx="45679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>
                <a:solidFill>
                  <a:srgbClr val="C00000"/>
                </a:solidFill>
                <a:cs typeface="+mn-ea"/>
                <a:sym typeface="+mn-lt"/>
              </a:rPr>
              <a:t>研究方法</a:t>
            </a:r>
            <a:endParaRPr lang="zh-CN" altLang="en-US" sz="1600" dirty="0">
              <a:solidFill>
                <a:srgbClr val="C00000"/>
              </a:solidFill>
              <a:cs typeface="+mn-ea"/>
              <a:sym typeface="+mn-lt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876030" y="2822497"/>
            <a:ext cx="1040300" cy="1202826"/>
            <a:chOff x="963579" y="2815009"/>
            <a:chExt cx="1029159" cy="997287"/>
          </a:xfrm>
        </p:grpSpPr>
        <p:sp>
          <p:nvSpPr>
            <p:cNvPr id="14" name="文本框 13"/>
            <p:cNvSpPr txBox="1"/>
            <p:nvPr/>
          </p:nvSpPr>
          <p:spPr>
            <a:xfrm>
              <a:off x="1124637" y="2815009"/>
              <a:ext cx="868101" cy="995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7200" dirty="0">
                  <a:solidFill>
                    <a:srgbClr val="C80000"/>
                  </a:solidFill>
                  <a:cs typeface="+mn-ea"/>
                  <a:sym typeface="+mn-lt"/>
                </a:rPr>
                <a:t>2</a:t>
              </a:r>
              <a:endParaRPr lang="zh-CN" altLang="en-US" sz="7200" dirty="0">
                <a:solidFill>
                  <a:srgbClr val="C80000"/>
                </a:solidFill>
                <a:cs typeface="+mn-ea"/>
                <a:sym typeface="+mn-lt"/>
              </a:endParaRPr>
            </a:p>
          </p:txBody>
        </p:sp>
        <p:sp>
          <p:nvSpPr>
            <p:cNvPr id="17" name="Freeform 336"/>
            <p:cNvSpPr>
              <a:spLocks noEditPoints="1"/>
            </p:cNvSpPr>
            <p:nvPr/>
          </p:nvSpPr>
          <p:spPr bwMode="auto">
            <a:xfrm>
              <a:off x="963579" y="3018214"/>
              <a:ext cx="799424" cy="794082"/>
            </a:xfrm>
            <a:custGeom>
              <a:avLst/>
              <a:gdLst>
                <a:gd name="T0" fmla="*/ 69 w 277"/>
                <a:gd name="T1" fmla="*/ 63 h 275"/>
                <a:gd name="T2" fmla="*/ 75 w 277"/>
                <a:gd name="T3" fmla="*/ 67 h 275"/>
                <a:gd name="T4" fmla="*/ 52 w 277"/>
                <a:gd name="T5" fmla="*/ 100 h 275"/>
                <a:gd name="T6" fmla="*/ 48 w 277"/>
                <a:gd name="T7" fmla="*/ 120 h 275"/>
                <a:gd name="T8" fmla="*/ 52 w 277"/>
                <a:gd name="T9" fmla="*/ 148 h 275"/>
                <a:gd name="T10" fmla="*/ 63 w 277"/>
                <a:gd name="T11" fmla="*/ 175 h 275"/>
                <a:gd name="T12" fmla="*/ 70 w 277"/>
                <a:gd name="T13" fmla="*/ 187 h 275"/>
                <a:gd name="T14" fmla="*/ 70 w 277"/>
                <a:gd name="T15" fmla="*/ 195 h 275"/>
                <a:gd name="T16" fmla="*/ 53 w 277"/>
                <a:gd name="T17" fmla="*/ 185 h 275"/>
                <a:gd name="T18" fmla="*/ 52 w 277"/>
                <a:gd name="T19" fmla="*/ 188 h 275"/>
                <a:gd name="T20" fmla="*/ 89 w 277"/>
                <a:gd name="T21" fmla="*/ 215 h 275"/>
                <a:gd name="T22" fmla="*/ 126 w 277"/>
                <a:gd name="T23" fmla="*/ 250 h 275"/>
                <a:gd name="T24" fmla="*/ 93 w 277"/>
                <a:gd name="T25" fmla="*/ 266 h 275"/>
                <a:gd name="T26" fmla="*/ 3 w 277"/>
                <a:gd name="T27" fmla="*/ 166 h 275"/>
                <a:gd name="T28" fmla="*/ 12 w 277"/>
                <a:gd name="T29" fmla="*/ 183 h 275"/>
                <a:gd name="T30" fmla="*/ 9 w 277"/>
                <a:gd name="T31" fmla="*/ 101 h 275"/>
                <a:gd name="T32" fmla="*/ 20 w 277"/>
                <a:gd name="T33" fmla="*/ 76 h 275"/>
                <a:gd name="T34" fmla="*/ 23 w 277"/>
                <a:gd name="T35" fmla="*/ 85 h 275"/>
                <a:gd name="T36" fmla="*/ 29 w 277"/>
                <a:gd name="T37" fmla="*/ 78 h 275"/>
                <a:gd name="T38" fmla="*/ 37 w 277"/>
                <a:gd name="T39" fmla="*/ 73 h 275"/>
                <a:gd name="T40" fmla="*/ 29 w 277"/>
                <a:gd name="T41" fmla="*/ 103 h 275"/>
                <a:gd name="T42" fmla="*/ 50 w 277"/>
                <a:gd name="T43" fmla="*/ 68 h 275"/>
                <a:gd name="T44" fmla="*/ 84 w 277"/>
                <a:gd name="T45" fmla="*/ 38 h 275"/>
                <a:gd name="T46" fmla="*/ 166 w 277"/>
                <a:gd name="T47" fmla="*/ 21 h 275"/>
                <a:gd name="T48" fmla="*/ 229 w 277"/>
                <a:gd name="T49" fmla="*/ 55 h 275"/>
                <a:gd name="T50" fmla="*/ 230 w 277"/>
                <a:gd name="T51" fmla="*/ 52 h 275"/>
                <a:gd name="T52" fmla="*/ 200 w 277"/>
                <a:gd name="T53" fmla="*/ 25 h 275"/>
                <a:gd name="T54" fmla="*/ 224 w 277"/>
                <a:gd name="T55" fmla="*/ 37 h 275"/>
                <a:gd name="T56" fmla="*/ 223 w 277"/>
                <a:gd name="T57" fmla="*/ 33 h 275"/>
                <a:gd name="T58" fmla="*/ 251 w 277"/>
                <a:gd name="T59" fmla="*/ 59 h 275"/>
                <a:gd name="T60" fmla="*/ 270 w 277"/>
                <a:gd name="T61" fmla="*/ 177 h 275"/>
                <a:gd name="T62" fmla="*/ 260 w 277"/>
                <a:gd name="T63" fmla="*/ 207 h 275"/>
                <a:gd name="T64" fmla="*/ 232 w 277"/>
                <a:gd name="T65" fmla="*/ 245 h 275"/>
                <a:gd name="T66" fmla="*/ 201 w 277"/>
                <a:gd name="T67" fmla="*/ 264 h 275"/>
                <a:gd name="T68" fmla="*/ 183 w 277"/>
                <a:gd name="T69" fmla="*/ 269 h 275"/>
                <a:gd name="T70" fmla="*/ 202 w 277"/>
                <a:gd name="T71" fmla="*/ 258 h 275"/>
                <a:gd name="T72" fmla="*/ 200 w 277"/>
                <a:gd name="T73" fmla="*/ 258 h 275"/>
                <a:gd name="T74" fmla="*/ 242 w 277"/>
                <a:gd name="T75" fmla="*/ 215 h 275"/>
                <a:gd name="T76" fmla="*/ 217 w 277"/>
                <a:gd name="T77" fmla="*/ 237 h 275"/>
                <a:gd name="T78" fmla="*/ 177 w 277"/>
                <a:gd name="T79" fmla="*/ 260 h 275"/>
                <a:gd name="T80" fmla="*/ 175 w 277"/>
                <a:gd name="T81" fmla="*/ 257 h 275"/>
                <a:gd name="T82" fmla="*/ 165 w 277"/>
                <a:gd name="T83" fmla="*/ 258 h 275"/>
                <a:gd name="T84" fmla="*/ 197 w 277"/>
                <a:gd name="T85" fmla="*/ 235 h 275"/>
                <a:gd name="T86" fmla="*/ 199 w 277"/>
                <a:gd name="T87" fmla="*/ 228 h 275"/>
                <a:gd name="T88" fmla="*/ 177 w 277"/>
                <a:gd name="T89" fmla="*/ 240 h 275"/>
                <a:gd name="T90" fmla="*/ 195 w 277"/>
                <a:gd name="T91" fmla="*/ 222 h 275"/>
                <a:gd name="T92" fmla="*/ 172 w 277"/>
                <a:gd name="T93" fmla="*/ 235 h 275"/>
                <a:gd name="T94" fmla="*/ 191 w 277"/>
                <a:gd name="T95" fmla="*/ 218 h 275"/>
                <a:gd name="T96" fmla="*/ 230 w 277"/>
                <a:gd name="T97" fmla="*/ 152 h 275"/>
                <a:gd name="T98" fmla="*/ 196 w 277"/>
                <a:gd name="T99" fmla="*/ 58 h 275"/>
                <a:gd name="T100" fmla="*/ 123 w 277"/>
                <a:gd name="T101" fmla="*/ 47 h 275"/>
                <a:gd name="T102" fmla="*/ 77 w 277"/>
                <a:gd name="T103" fmla="*/ 75 h 275"/>
                <a:gd name="T104" fmla="*/ 65 w 277"/>
                <a:gd name="T105" fmla="*/ 95 h 275"/>
                <a:gd name="T106" fmla="*/ 57 w 277"/>
                <a:gd name="T107" fmla="*/ 112 h 275"/>
                <a:gd name="T108" fmla="*/ 100 w 277"/>
                <a:gd name="T109" fmla="*/ 56 h 275"/>
                <a:gd name="T110" fmla="*/ 133 w 277"/>
                <a:gd name="T111" fmla="*/ 39 h 275"/>
                <a:gd name="T112" fmla="*/ 103 w 277"/>
                <a:gd name="T113" fmla="*/ 42 h 275"/>
                <a:gd name="T114" fmla="*/ 114 w 277"/>
                <a:gd name="T115" fmla="*/ 30 h 275"/>
                <a:gd name="T116" fmla="*/ 59 w 277"/>
                <a:gd name="T117" fmla="*/ 73 h 275"/>
                <a:gd name="T118" fmla="*/ 42 w 277"/>
                <a:gd name="T119" fmla="*/ 45 h 275"/>
                <a:gd name="T120" fmla="*/ 49 w 277"/>
                <a:gd name="T121" fmla="*/ 50 h 275"/>
                <a:gd name="T122" fmla="*/ 59 w 277"/>
                <a:gd name="T123" fmla="*/ 39 h 275"/>
                <a:gd name="T124" fmla="*/ 157 w 277"/>
                <a:gd name="T125" fmla="*/ 3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77" h="275">
                  <a:moveTo>
                    <a:pt x="58" y="75"/>
                  </a:moveTo>
                  <a:cubicBezTo>
                    <a:pt x="58" y="74"/>
                    <a:pt x="58" y="74"/>
                    <a:pt x="58" y="74"/>
                  </a:cubicBezTo>
                  <a:cubicBezTo>
                    <a:pt x="58" y="74"/>
                    <a:pt x="59" y="74"/>
                    <a:pt x="59" y="74"/>
                  </a:cubicBezTo>
                  <a:cubicBezTo>
                    <a:pt x="61" y="72"/>
                    <a:pt x="61" y="72"/>
                    <a:pt x="61" y="72"/>
                  </a:cubicBezTo>
                  <a:cubicBezTo>
                    <a:pt x="61" y="72"/>
                    <a:pt x="61" y="72"/>
                    <a:pt x="62" y="71"/>
                  </a:cubicBezTo>
                  <a:cubicBezTo>
                    <a:pt x="61" y="73"/>
                    <a:pt x="62" y="72"/>
                    <a:pt x="61" y="73"/>
                  </a:cubicBezTo>
                  <a:cubicBezTo>
                    <a:pt x="60" y="75"/>
                    <a:pt x="59" y="76"/>
                    <a:pt x="57" y="78"/>
                  </a:cubicBezTo>
                  <a:cubicBezTo>
                    <a:pt x="55" y="80"/>
                    <a:pt x="55" y="81"/>
                    <a:pt x="54" y="84"/>
                  </a:cubicBezTo>
                  <a:cubicBezTo>
                    <a:pt x="53" y="85"/>
                    <a:pt x="53" y="83"/>
                    <a:pt x="53" y="86"/>
                  </a:cubicBezTo>
                  <a:cubicBezTo>
                    <a:pt x="55" y="85"/>
                    <a:pt x="54" y="84"/>
                    <a:pt x="55" y="83"/>
                  </a:cubicBezTo>
                  <a:cubicBezTo>
                    <a:pt x="56" y="81"/>
                    <a:pt x="58" y="79"/>
                    <a:pt x="60" y="76"/>
                  </a:cubicBezTo>
                  <a:cubicBezTo>
                    <a:pt x="60" y="75"/>
                    <a:pt x="61" y="75"/>
                    <a:pt x="62" y="74"/>
                  </a:cubicBezTo>
                  <a:cubicBezTo>
                    <a:pt x="63" y="72"/>
                    <a:pt x="64" y="69"/>
                    <a:pt x="65" y="67"/>
                  </a:cubicBezTo>
                  <a:cubicBezTo>
                    <a:pt x="67" y="66"/>
                    <a:pt x="68" y="65"/>
                    <a:pt x="69" y="63"/>
                  </a:cubicBezTo>
                  <a:cubicBezTo>
                    <a:pt x="70" y="61"/>
                    <a:pt x="71" y="61"/>
                    <a:pt x="73" y="59"/>
                  </a:cubicBezTo>
                  <a:cubicBezTo>
                    <a:pt x="74" y="59"/>
                    <a:pt x="74" y="58"/>
                    <a:pt x="75" y="57"/>
                  </a:cubicBezTo>
                  <a:cubicBezTo>
                    <a:pt x="76" y="56"/>
                    <a:pt x="78" y="56"/>
                    <a:pt x="79" y="54"/>
                  </a:cubicBezTo>
                  <a:cubicBezTo>
                    <a:pt x="79" y="53"/>
                    <a:pt x="79" y="52"/>
                    <a:pt x="80" y="52"/>
                  </a:cubicBezTo>
                  <a:cubicBezTo>
                    <a:pt x="80" y="54"/>
                    <a:pt x="80" y="52"/>
                    <a:pt x="80" y="55"/>
                  </a:cubicBezTo>
                  <a:cubicBezTo>
                    <a:pt x="81" y="54"/>
                    <a:pt x="81" y="54"/>
                    <a:pt x="82" y="53"/>
                  </a:cubicBezTo>
                  <a:cubicBezTo>
                    <a:pt x="82" y="52"/>
                    <a:pt x="82" y="52"/>
                    <a:pt x="82" y="52"/>
                  </a:cubicBezTo>
                  <a:cubicBezTo>
                    <a:pt x="83" y="51"/>
                    <a:pt x="83" y="51"/>
                    <a:pt x="83" y="51"/>
                  </a:cubicBezTo>
                  <a:cubicBezTo>
                    <a:pt x="84" y="52"/>
                    <a:pt x="82" y="55"/>
                    <a:pt x="81" y="56"/>
                  </a:cubicBezTo>
                  <a:cubicBezTo>
                    <a:pt x="79" y="59"/>
                    <a:pt x="78" y="59"/>
                    <a:pt x="78" y="61"/>
                  </a:cubicBezTo>
                  <a:cubicBezTo>
                    <a:pt x="81" y="61"/>
                    <a:pt x="78" y="59"/>
                    <a:pt x="84" y="57"/>
                  </a:cubicBezTo>
                  <a:cubicBezTo>
                    <a:pt x="84" y="58"/>
                    <a:pt x="84" y="58"/>
                    <a:pt x="83" y="59"/>
                  </a:cubicBezTo>
                  <a:cubicBezTo>
                    <a:pt x="80" y="61"/>
                    <a:pt x="80" y="62"/>
                    <a:pt x="79" y="66"/>
                  </a:cubicBezTo>
                  <a:cubicBezTo>
                    <a:pt x="76" y="66"/>
                    <a:pt x="76" y="66"/>
                    <a:pt x="75" y="67"/>
                  </a:cubicBezTo>
                  <a:cubicBezTo>
                    <a:pt x="73" y="70"/>
                    <a:pt x="74" y="69"/>
                    <a:pt x="74" y="71"/>
                  </a:cubicBezTo>
                  <a:cubicBezTo>
                    <a:pt x="72" y="71"/>
                    <a:pt x="74" y="70"/>
                    <a:pt x="71" y="71"/>
                  </a:cubicBezTo>
                  <a:cubicBezTo>
                    <a:pt x="71" y="73"/>
                    <a:pt x="71" y="73"/>
                    <a:pt x="71" y="74"/>
                  </a:cubicBezTo>
                  <a:cubicBezTo>
                    <a:pt x="71" y="74"/>
                    <a:pt x="71" y="73"/>
                    <a:pt x="70" y="73"/>
                  </a:cubicBezTo>
                  <a:cubicBezTo>
                    <a:pt x="67" y="78"/>
                    <a:pt x="67" y="78"/>
                    <a:pt x="67" y="78"/>
                  </a:cubicBezTo>
                  <a:cubicBezTo>
                    <a:pt x="67" y="80"/>
                    <a:pt x="65" y="83"/>
                    <a:pt x="63" y="85"/>
                  </a:cubicBezTo>
                  <a:cubicBezTo>
                    <a:pt x="62" y="87"/>
                    <a:pt x="62" y="86"/>
                    <a:pt x="62" y="88"/>
                  </a:cubicBezTo>
                  <a:cubicBezTo>
                    <a:pt x="62" y="88"/>
                    <a:pt x="61" y="90"/>
                    <a:pt x="60" y="90"/>
                  </a:cubicBezTo>
                  <a:cubicBezTo>
                    <a:pt x="59" y="91"/>
                    <a:pt x="60" y="89"/>
                    <a:pt x="59" y="88"/>
                  </a:cubicBezTo>
                  <a:cubicBezTo>
                    <a:pt x="58" y="89"/>
                    <a:pt x="58" y="90"/>
                    <a:pt x="57" y="91"/>
                  </a:cubicBezTo>
                  <a:cubicBezTo>
                    <a:pt x="56" y="94"/>
                    <a:pt x="57" y="93"/>
                    <a:pt x="56" y="95"/>
                  </a:cubicBezTo>
                  <a:cubicBezTo>
                    <a:pt x="55" y="98"/>
                    <a:pt x="55" y="98"/>
                    <a:pt x="55" y="98"/>
                  </a:cubicBezTo>
                  <a:cubicBezTo>
                    <a:pt x="55" y="97"/>
                    <a:pt x="55" y="97"/>
                    <a:pt x="54" y="97"/>
                  </a:cubicBezTo>
                  <a:cubicBezTo>
                    <a:pt x="53" y="99"/>
                    <a:pt x="53" y="101"/>
                    <a:pt x="52" y="100"/>
                  </a:cubicBezTo>
                  <a:cubicBezTo>
                    <a:pt x="52" y="100"/>
                    <a:pt x="52" y="100"/>
                    <a:pt x="52" y="100"/>
                  </a:cubicBezTo>
                  <a:cubicBezTo>
                    <a:pt x="52" y="100"/>
                    <a:pt x="52" y="100"/>
                    <a:pt x="52" y="100"/>
                  </a:cubicBezTo>
                  <a:cubicBezTo>
                    <a:pt x="51" y="102"/>
                    <a:pt x="51" y="102"/>
                    <a:pt x="51" y="102"/>
                  </a:cubicBezTo>
                  <a:cubicBezTo>
                    <a:pt x="53" y="103"/>
                    <a:pt x="52" y="102"/>
                    <a:pt x="53" y="103"/>
                  </a:cubicBezTo>
                  <a:cubicBezTo>
                    <a:pt x="53" y="105"/>
                    <a:pt x="53" y="104"/>
                    <a:pt x="52" y="104"/>
                  </a:cubicBezTo>
                  <a:cubicBezTo>
                    <a:pt x="52" y="105"/>
                    <a:pt x="52" y="105"/>
                    <a:pt x="52" y="106"/>
                  </a:cubicBezTo>
                  <a:cubicBezTo>
                    <a:pt x="51" y="106"/>
                    <a:pt x="51" y="104"/>
                    <a:pt x="51" y="103"/>
                  </a:cubicBezTo>
                  <a:cubicBezTo>
                    <a:pt x="51" y="104"/>
                    <a:pt x="51" y="104"/>
                    <a:pt x="51" y="105"/>
                  </a:cubicBezTo>
                  <a:cubicBezTo>
                    <a:pt x="50" y="106"/>
                    <a:pt x="50" y="111"/>
                    <a:pt x="49" y="112"/>
                  </a:cubicBezTo>
                  <a:cubicBezTo>
                    <a:pt x="49" y="113"/>
                    <a:pt x="47" y="114"/>
                    <a:pt x="47" y="116"/>
                  </a:cubicBezTo>
                  <a:cubicBezTo>
                    <a:pt x="48" y="115"/>
                    <a:pt x="48" y="115"/>
                    <a:pt x="49" y="116"/>
                  </a:cubicBezTo>
                  <a:cubicBezTo>
                    <a:pt x="49" y="116"/>
                    <a:pt x="49" y="116"/>
                    <a:pt x="48" y="117"/>
                  </a:cubicBezTo>
                  <a:cubicBezTo>
                    <a:pt x="48" y="118"/>
                    <a:pt x="50" y="120"/>
                    <a:pt x="47" y="122"/>
                  </a:cubicBezTo>
                  <a:cubicBezTo>
                    <a:pt x="47" y="119"/>
                    <a:pt x="47" y="122"/>
                    <a:pt x="48" y="120"/>
                  </a:cubicBezTo>
                  <a:cubicBezTo>
                    <a:pt x="48" y="119"/>
                    <a:pt x="48" y="119"/>
                    <a:pt x="48" y="118"/>
                  </a:cubicBezTo>
                  <a:cubicBezTo>
                    <a:pt x="46" y="119"/>
                    <a:pt x="47" y="119"/>
                    <a:pt x="46" y="121"/>
                  </a:cubicBezTo>
                  <a:cubicBezTo>
                    <a:pt x="46" y="121"/>
                    <a:pt x="46" y="123"/>
                    <a:pt x="46" y="123"/>
                  </a:cubicBezTo>
                  <a:cubicBezTo>
                    <a:pt x="47" y="121"/>
                    <a:pt x="46" y="124"/>
                    <a:pt x="48" y="124"/>
                  </a:cubicBezTo>
                  <a:cubicBezTo>
                    <a:pt x="49" y="123"/>
                    <a:pt x="48" y="123"/>
                    <a:pt x="49" y="122"/>
                  </a:cubicBezTo>
                  <a:cubicBezTo>
                    <a:pt x="49" y="121"/>
                    <a:pt x="48" y="121"/>
                    <a:pt x="49" y="121"/>
                  </a:cubicBezTo>
                  <a:cubicBezTo>
                    <a:pt x="50" y="122"/>
                    <a:pt x="50" y="121"/>
                    <a:pt x="50" y="122"/>
                  </a:cubicBezTo>
                  <a:cubicBezTo>
                    <a:pt x="50" y="124"/>
                    <a:pt x="50" y="124"/>
                    <a:pt x="50" y="124"/>
                  </a:cubicBezTo>
                  <a:cubicBezTo>
                    <a:pt x="50" y="124"/>
                    <a:pt x="50" y="124"/>
                    <a:pt x="51" y="123"/>
                  </a:cubicBezTo>
                  <a:cubicBezTo>
                    <a:pt x="51" y="123"/>
                    <a:pt x="50" y="123"/>
                    <a:pt x="51" y="123"/>
                  </a:cubicBezTo>
                  <a:cubicBezTo>
                    <a:pt x="51" y="125"/>
                    <a:pt x="50" y="129"/>
                    <a:pt x="51" y="131"/>
                  </a:cubicBezTo>
                  <a:cubicBezTo>
                    <a:pt x="52" y="133"/>
                    <a:pt x="51" y="137"/>
                    <a:pt x="51" y="139"/>
                  </a:cubicBezTo>
                  <a:cubicBezTo>
                    <a:pt x="51" y="141"/>
                    <a:pt x="52" y="142"/>
                    <a:pt x="52" y="143"/>
                  </a:cubicBezTo>
                  <a:cubicBezTo>
                    <a:pt x="52" y="145"/>
                    <a:pt x="52" y="146"/>
                    <a:pt x="52" y="148"/>
                  </a:cubicBezTo>
                  <a:cubicBezTo>
                    <a:pt x="53" y="149"/>
                    <a:pt x="54" y="151"/>
                    <a:pt x="54" y="153"/>
                  </a:cubicBezTo>
                  <a:cubicBezTo>
                    <a:pt x="54" y="154"/>
                    <a:pt x="54" y="154"/>
                    <a:pt x="53" y="154"/>
                  </a:cubicBezTo>
                  <a:cubicBezTo>
                    <a:pt x="53" y="152"/>
                    <a:pt x="53" y="152"/>
                    <a:pt x="53" y="152"/>
                  </a:cubicBezTo>
                  <a:cubicBezTo>
                    <a:pt x="52" y="150"/>
                    <a:pt x="51" y="148"/>
                    <a:pt x="51" y="146"/>
                  </a:cubicBezTo>
                  <a:cubicBezTo>
                    <a:pt x="51" y="143"/>
                    <a:pt x="50" y="142"/>
                    <a:pt x="50" y="140"/>
                  </a:cubicBezTo>
                  <a:cubicBezTo>
                    <a:pt x="49" y="139"/>
                    <a:pt x="50" y="139"/>
                    <a:pt x="49" y="138"/>
                  </a:cubicBezTo>
                  <a:cubicBezTo>
                    <a:pt x="48" y="140"/>
                    <a:pt x="49" y="143"/>
                    <a:pt x="49" y="145"/>
                  </a:cubicBezTo>
                  <a:cubicBezTo>
                    <a:pt x="50" y="148"/>
                    <a:pt x="50" y="152"/>
                    <a:pt x="51" y="155"/>
                  </a:cubicBezTo>
                  <a:cubicBezTo>
                    <a:pt x="51" y="156"/>
                    <a:pt x="51" y="156"/>
                    <a:pt x="51" y="156"/>
                  </a:cubicBezTo>
                  <a:cubicBezTo>
                    <a:pt x="52" y="157"/>
                    <a:pt x="52" y="160"/>
                    <a:pt x="53" y="161"/>
                  </a:cubicBezTo>
                  <a:cubicBezTo>
                    <a:pt x="57" y="168"/>
                    <a:pt x="57" y="168"/>
                    <a:pt x="57" y="168"/>
                  </a:cubicBezTo>
                  <a:cubicBezTo>
                    <a:pt x="58" y="171"/>
                    <a:pt x="62" y="176"/>
                    <a:pt x="64" y="178"/>
                  </a:cubicBezTo>
                  <a:cubicBezTo>
                    <a:pt x="64" y="177"/>
                    <a:pt x="64" y="179"/>
                    <a:pt x="64" y="177"/>
                  </a:cubicBezTo>
                  <a:cubicBezTo>
                    <a:pt x="64" y="176"/>
                    <a:pt x="64" y="176"/>
                    <a:pt x="63" y="175"/>
                  </a:cubicBezTo>
                  <a:cubicBezTo>
                    <a:pt x="62" y="174"/>
                    <a:pt x="61" y="173"/>
                    <a:pt x="62" y="172"/>
                  </a:cubicBezTo>
                  <a:cubicBezTo>
                    <a:pt x="63" y="173"/>
                    <a:pt x="67" y="179"/>
                    <a:pt x="67" y="179"/>
                  </a:cubicBezTo>
                  <a:cubicBezTo>
                    <a:pt x="66" y="179"/>
                    <a:pt x="66" y="178"/>
                    <a:pt x="65" y="178"/>
                  </a:cubicBezTo>
                  <a:cubicBezTo>
                    <a:pt x="64" y="178"/>
                    <a:pt x="65" y="178"/>
                    <a:pt x="64" y="178"/>
                  </a:cubicBezTo>
                  <a:cubicBezTo>
                    <a:pt x="64" y="178"/>
                    <a:pt x="63" y="179"/>
                    <a:pt x="63" y="179"/>
                  </a:cubicBezTo>
                  <a:cubicBezTo>
                    <a:pt x="63" y="179"/>
                    <a:pt x="63" y="179"/>
                    <a:pt x="63" y="179"/>
                  </a:cubicBezTo>
                  <a:cubicBezTo>
                    <a:pt x="63" y="179"/>
                    <a:pt x="63" y="179"/>
                    <a:pt x="63" y="179"/>
                  </a:cubicBezTo>
                  <a:cubicBezTo>
                    <a:pt x="64" y="181"/>
                    <a:pt x="64" y="179"/>
                    <a:pt x="66" y="181"/>
                  </a:cubicBezTo>
                  <a:cubicBezTo>
                    <a:pt x="67" y="183"/>
                    <a:pt x="67" y="183"/>
                    <a:pt x="69" y="186"/>
                  </a:cubicBezTo>
                  <a:cubicBezTo>
                    <a:pt x="73" y="189"/>
                    <a:pt x="73" y="189"/>
                    <a:pt x="73" y="189"/>
                  </a:cubicBezTo>
                  <a:cubicBezTo>
                    <a:pt x="74" y="190"/>
                    <a:pt x="74" y="189"/>
                    <a:pt x="74" y="191"/>
                  </a:cubicBezTo>
                  <a:cubicBezTo>
                    <a:pt x="72" y="190"/>
                    <a:pt x="74" y="191"/>
                    <a:pt x="73" y="190"/>
                  </a:cubicBezTo>
                  <a:cubicBezTo>
                    <a:pt x="73" y="190"/>
                    <a:pt x="73" y="190"/>
                    <a:pt x="73" y="190"/>
                  </a:cubicBezTo>
                  <a:cubicBezTo>
                    <a:pt x="70" y="187"/>
                    <a:pt x="70" y="187"/>
                    <a:pt x="70" y="187"/>
                  </a:cubicBezTo>
                  <a:cubicBezTo>
                    <a:pt x="70" y="187"/>
                    <a:pt x="69" y="186"/>
                    <a:pt x="69" y="186"/>
                  </a:cubicBezTo>
                  <a:cubicBezTo>
                    <a:pt x="68" y="185"/>
                    <a:pt x="65" y="183"/>
                    <a:pt x="65" y="181"/>
                  </a:cubicBezTo>
                  <a:cubicBezTo>
                    <a:pt x="63" y="182"/>
                    <a:pt x="64" y="182"/>
                    <a:pt x="63" y="182"/>
                  </a:cubicBezTo>
                  <a:cubicBezTo>
                    <a:pt x="62" y="181"/>
                    <a:pt x="61" y="181"/>
                    <a:pt x="60" y="179"/>
                  </a:cubicBezTo>
                  <a:cubicBezTo>
                    <a:pt x="59" y="177"/>
                    <a:pt x="60" y="178"/>
                    <a:pt x="58" y="177"/>
                  </a:cubicBezTo>
                  <a:cubicBezTo>
                    <a:pt x="58" y="179"/>
                    <a:pt x="58" y="178"/>
                    <a:pt x="58" y="179"/>
                  </a:cubicBezTo>
                  <a:cubicBezTo>
                    <a:pt x="59" y="179"/>
                    <a:pt x="59" y="179"/>
                    <a:pt x="59" y="179"/>
                  </a:cubicBezTo>
                  <a:cubicBezTo>
                    <a:pt x="60" y="182"/>
                    <a:pt x="65" y="188"/>
                    <a:pt x="67" y="189"/>
                  </a:cubicBezTo>
                  <a:cubicBezTo>
                    <a:pt x="69" y="190"/>
                    <a:pt x="68" y="190"/>
                    <a:pt x="73" y="194"/>
                  </a:cubicBezTo>
                  <a:cubicBezTo>
                    <a:pt x="75" y="195"/>
                    <a:pt x="75" y="195"/>
                    <a:pt x="75" y="195"/>
                  </a:cubicBezTo>
                  <a:cubicBezTo>
                    <a:pt x="76" y="196"/>
                    <a:pt x="78" y="198"/>
                    <a:pt x="78" y="198"/>
                  </a:cubicBezTo>
                  <a:cubicBezTo>
                    <a:pt x="77" y="199"/>
                    <a:pt x="76" y="198"/>
                    <a:pt x="75" y="197"/>
                  </a:cubicBezTo>
                  <a:cubicBezTo>
                    <a:pt x="72" y="196"/>
                    <a:pt x="72" y="196"/>
                    <a:pt x="72" y="196"/>
                  </a:cubicBezTo>
                  <a:cubicBezTo>
                    <a:pt x="72" y="195"/>
                    <a:pt x="71" y="195"/>
                    <a:pt x="70" y="195"/>
                  </a:cubicBezTo>
                  <a:cubicBezTo>
                    <a:pt x="70" y="195"/>
                    <a:pt x="70" y="195"/>
                    <a:pt x="69" y="195"/>
                  </a:cubicBezTo>
                  <a:cubicBezTo>
                    <a:pt x="65" y="193"/>
                    <a:pt x="65" y="193"/>
                    <a:pt x="63" y="190"/>
                  </a:cubicBezTo>
                  <a:cubicBezTo>
                    <a:pt x="61" y="190"/>
                    <a:pt x="55" y="180"/>
                    <a:pt x="53" y="178"/>
                  </a:cubicBezTo>
                  <a:cubicBezTo>
                    <a:pt x="53" y="177"/>
                    <a:pt x="53" y="177"/>
                    <a:pt x="52" y="177"/>
                  </a:cubicBezTo>
                  <a:cubicBezTo>
                    <a:pt x="51" y="178"/>
                    <a:pt x="52" y="179"/>
                    <a:pt x="53" y="180"/>
                  </a:cubicBezTo>
                  <a:cubicBezTo>
                    <a:pt x="53" y="181"/>
                    <a:pt x="54" y="181"/>
                    <a:pt x="54" y="182"/>
                  </a:cubicBezTo>
                  <a:cubicBezTo>
                    <a:pt x="52" y="182"/>
                    <a:pt x="54" y="181"/>
                    <a:pt x="52" y="181"/>
                  </a:cubicBezTo>
                  <a:cubicBezTo>
                    <a:pt x="52" y="183"/>
                    <a:pt x="53" y="184"/>
                    <a:pt x="54" y="184"/>
                  </a:cubicBezTo>
                  <a:cubicBezTo>
                    <a:pt x="54" y="185"/>
                    <a:pt x="54" y="185"/>
                    <a:pt x="55" y="186"/>
                  </a:cubicBezTo>
                  <a:cubicBezTo>
                    <a:pt x="57" y="189"/>
                    <a:pt x="57" y="189"/>
                    <a:pt x="57" y="189"/>
                  </a:cubicBezTo>
                  <a:cubicBezTo>
                    <a:pt x="58" y="190"/>
                    <a:pt x="59" y="190"/>
                    <a:pt x="60" y="192"/>
                  </a:cubicBezTo>
                  <a:cubicBezTo>
                    <a:pt x="60" y="192"/>
                    <a:pt x="60" y="192"/>
                    <a:pt x="60" y="192"/>
                  </a:cubicBezTo>
                  <a:cubicBezTo>
                    <a:pt x="59" y="192"/>
                    <a:pt x="59" y="192"/>
                    <a:pt x="58" y="191"/>
                  </a:cubicBezTo>
                  <a:cubicBezTo>
                    <a:pt x="55" y="189"/>
                    <a:pt x="54" y="187"/>
                    <a:pt x="53" y="185"/>
                  </a:cubicBezTo>
                  <a:cubicBezTo>
                    <a:pt x="51" y="183"/>
                    <a:pt x="51" y="182"/>
                    <a:pt x="50" y="180"/>
                  </a:cubicBezTo>
                  <a:cubicBezTo>
                    <a:pt x="49" y="178"/>
                    <a:pt x="48" y="178"/>
                    <a:pt x="46" y="177"/>
                  </a:cubicBezTo>
                  <a:cubicBezTo>
                    <a:pt x="46" y="175"/>
                    <a:pt x="46" y="172"/>
                    <a:pt x="44" y="171"/>
                  </a:cubicBezTo>
                  <a:cubicBezTo>
                    <a:pt x="44" y="173"/>
                    <a:pt x="46" y="179"/>
                    <a:pt x="47" y="181"/>
                  </a:cubicBezTo>
                  <a:cubicBezTo>
                    <a:pt x="47" y="180"/>
                    <a:pt x="47" y="180"/>
                    <a:pt x="47" y="179"/>
                  </a:cubicBezTo>
                  <a:cubicBezTo>
                    <a:pt x="48" y="180"/>
                    <a:pt x="48" y="180"/>
                    <a:pt x="48" y="180"/>
                  </a:cubicBezTo>
                  <a:cubicBezTo>
                    <a:pt x="48" y="180"/>
                    <a:pt x="49" y="180"/>
                    <a:pt x="49" y="180"/>
                  </a:cubicBezTo>
                  <a:cubicBezTo>
                    <a:pt x="47" y="181"/>
                    <a:pt x="47" y="181"/>
                    <a:pt x="47" y="181"/>
                  </a:cubicBezTo>
                  <a:cubicBezTo>
                    <a:pt x="49" y="181"/>
                    <a:pt x="49" y="181"/>
                    <a:pt x="49" y="183"/>
                  </a:cubicBezTo>
                  <a:cubicBezTo>
                    <a:pt x="48" y="182"/>
                    <a:pt x="48" y="182"/>
                    <a:pt x="48" y="182"/>
                  </a:cubicBezTo>
                  <a:cubicBezTo>
                    <a:pt x="47" y="181"/>
                    <a:pt x="47" y="181"/>
                    <a:pt x="46" y="181"/>
                  </a:cubicBezTo>
                  <a:cubicBezTo>
                    <a:pt x="47" y="185"/>
                    <a:pt x="49" y="183"/>
                    <a:pt x="50" y="186"/>
                  </a:cubicBezTo>
                  <a:cubicBezTo>
                    <a:pt x="50" y="188"/>
                    <a:pt x="51" y="190"/>
                    <a:pt x="53" y="191"/>
                  </a:cubicBezTo>
                  <a:cubicBezTo>
                    <a:pt x="53" y="188"/>
                    <a:pt x="52" y="190"/>
                    <a:pt x="52" y="188"/>
                  </a:cubicBezTo>
                  <a:cubicBezTo>
                    <a:pt x="54" y="188"/>
                    <a:pt x="54" y="191"/>
                    <a:pt x="55" y="193"/>
                  </a:cubicBezTo>
                  <a:cubicBezTo>
                    <a:pt x="59" y="200"/>
                    <a:pt x="59" y="200"/>
                    <a:pt x="65" y="205"/>
                  </a:cubicBezTo>
                  <a:cubicBezTo>
                    <a:pt x="66" y="204"/>
                    <a:pt x="64" y="205"/>
                    <a:pt x="66" y="204"/>
                  </a:cubicBezTo>
                  <a:cubicBezTo>
                    <a:pt x="67" y="205"/>
                    <a:pt x="67" y="207"/>
                    <a:pt x="68" y="208"/>
                  </a:cubicBezTo>
                  <a:cubicBezTo>
                    <a:pt x="70" y="208"/>
                    <a:pt x="69" y="208"/>
                    <a:pt x="70" y="208"/>
                  </a:cubicBezTo>
                  <a:cubicBezTo>
                    <a:pt x="71" y="208"/>
                    <a:pt x="71" y="208"/>
                    <a:pt x="72" y="209"/>
                  </a:cubicBezTo>
                  <a:cubicBezTo>
                    <a:pt x="75" y="209"/>
                    <a:pt x="73" y="209"/>
                    <a:pt x="76" y="211"/>
                  </a:cubicBezTo>
                  <a:cubicBezTo>
                    <a:pt x="78" y="212"/>
                    <a:pt x="83" y="216"/>
                    <a:pt x="85" y="215"/>
                  </a:cubicBezTo>
                  <a:cubicBezTo>
                    <a:pt x="85" y="215"/>
                    <a:pt x="85" y="215"/>
                    <a:pt x="84" y="214"/>
                  </a:cubicBezTo>
                  <a:cubicBezTo>
                    <a:pt x="84" y="214"/>
                    <a:pt x="84" y="214"/>
                    <a:pt x="84" y="214"/>
                  </a:cubicBezTo>
                  <a:cubicBezTo>
                    <a:pt x="83" y="213"/>
                    <a:pt x="83" y="213"/>
                    <a:pt x="83" y="213"/>
                  </a:cubicBezTo>
                  <a:cubicBezTo>
                    <a:pt x="81" y="212"/>
                    <a:pt x="81" y="212"/>
                    <a:pt x="81" y="210"/>
                  </a:cubicBezTo>
                  <a:cubicBezTo>
                    <a:pt x="82" y="211"/>
                    <a:pt x="82" y="211"/>
                    <a:pt x="83" y="212"/>
                  </a:cubicBezTo>
                  <a:cubicBezTo>
                    <a:pt x="86" y="214"/>
                    <a:pt x="84" y="211"/>
                    <a:pt x="89" y="215"/>
                  </a:cubicBezTo>
                  <a:cubicBezTo>
                    <a:pt x="90" y="215"/>
                    <a:pt x="90" y="216"/>
                    <a:pt x="91" y="215"/>
                  </a:cubicBezTo>
                  <a:cubicBezTo>
                    <a:pt x="93" y="215"/>
                    <a:pt x="94" y="215"/>
                    <a:pt x="96" y="216"/>
                  </a:cubicBezTo>
                  <a:cubicBezTo>
                    <a:pt x="97" y="217"/>
                    <a:pt x="98" y="217"/>
                    <a:pt x="99" y="217"/>
                  </a:cubicBezTo>
                  <a:cubicBezTo>
                    <a:pt x="99" y="215"/>
                    <a:pt x="98" y="216"/>
                    <a:pt x="97" y="214"/>
                  </a:cubicBezTo>
                  <a:cubicBezTo>
                    <a:pt x="99" y="214"/>
                    <a:pt x="102" y="217"/>
                    <a:pt x="105" y="218"/>
                  </a:cubicBezTo>
                  <a:cubicBezTo>
                    <a:pt x="105" y="216"/>
                    <a:pt x="105" y="217"/>
                    <a:pt x="104" y="216"/>
                  </a:cubicBezTo>
                  <a:cubicBezTo>
                    <a:pt x="106" y="216"/>
                    <a:pt x="106" y="217"/>
                    <a:pt x="108" y="218"/>
                  </a:cubicBezTo>
                  <a:cubicBezTo>
                    <a:pt x="110" y="218"/>
                    <a:pt x="109" y="217"/>
                    <a:pt x="112" y="219"/>
                  </a:cubicBezTo>
                  <a:cubicBezTo>
                    <a:pt x="115" y="221"/>
                    <a:pt x="119" y="224"/>
                    <a:pt x="122" y="228"/>
                  </a:cubicBezTo>
                  <a:cubicBezTo>
                    <a:pt x="124" y="231"/>
                    <a:pt x="126" y="235"/>
                    <a:pt x="126" y="236"/>
                  </a:cubicBezTo>
                  <a:cubicBezTo>
                    <a:pt x="127" y="236"/>
                    <a:pt x="127" y="236"/>
                    <a:pt x="127" y="236"/>
                  </a:cubicBezTo>
                  <a:cubicBezTo>
                    <a:pt x="127" y="235"/>
                    <a:pt x="127" y="235"/>
                    <a:pt x="128" y="235"/>
                  </a:cubicBezTo>
                  <a:cubicBezTo>
                    <a:pt x="128" y="238"/>
                    <a:pt x="128" y="238"/>
                    <a:pt x="128" y="241"/>
                  </a:cubicBezTo>
                  <a:cubicBezTo>
                    <a:pt x="129" y="244"/>
                    <a:pt x="128" y="247"/>
                    <a:pt x="126" y="250"/>
                  </a:cubicBezTo>
                  <a:cubicBezTo>
                    <a:pt x="125" y="252"/>
                    <a:pt x="125" y="252"/>
                    <a:pt x="125" y="252"/>
                  </a:cubicBezTo>
                  <a:cubicBezTo>
                    <a:pt x="124" y="253"/>
                    <a:pt x="123" y="253"/>
                    <a:pt x="123" y="254"/>
                  </a:cubicBezTo>
                  <a:cubicBezTo>
                    <a:pt x="121" y="256"/>
                    <a:pt x="123" y="256"/>
                    <a:pt x="119" y="259"/>
                  </a:cubicBezTo>
                  <a:cubicBezTo>
                    <a:pt x="118" y="260"/>
                    <a:pt x="118" y="260"/>
                    <a:pt x="117" y="260"/>
                  </a:cubicBezTo>
                  <a:cubicBezTo>
                    <a:pt x="115" y="262"/>
                    <a:pt x="117" y="262"/>
                    <a:pt x="113" y="263"/>
                  </a:cubicBezTo>
                  <a:cubicBezTo>
                    <a:pt x="112" y="263"/>
                    <a:pt x="111" y="263"/>
                    <a:pt x="111" y="263"/>
                  </a:cubicBezTo>
                  <a:cubicBezTo>
                    <a:pt x="109" y="263"/>
                    <a:pt x="110" y="264"/>
                    <a:pt x="108" y="264"/>
                  </a:cubicBezTo>
                  <a:cubicBezTo>
                    <a:pt x="108" y="263"/>
                    <a:pt x="108" y="264"/>
                    <a:pt x="108" y="263"/>
                  </a:cubicBezTo>
                  <a:cubicBezTo>
                    <a:pt x="109" y="262"/>
                    <a:pt x="108" y="264"/>
                    <a:pt x="109" y="263"/>
                  </a:cubicBezTo>
                  <a:cubicBezTo>
                    <a:pt x="107" y="263"/>
                    <a:pt x="107" y="263"/>
                    <a:pt x="106" y="263"/>
                  </a:cubicBezTo>
                  <a:cubicBezTo>
                    <a:pt x="105" y="263"/>
                    <a:pt x="105" y="263"/>
                    <a:pt x="104" y="263"/>
                  </a:cubicBezTo>
                  <a:cubicBezTo>
                    <a:pt x="102" y="265"/>
                    <a:pt x="102" y="265"/>
                    <a:pt x="99" y="265"/>
                  </a:cubicBezTo>
                  <a:cubicBezTo>
                    <a:pt x="98" y="265"/>
                    <a:pt x="98" y="266"/>
                    <a:pt x="96" y="266"/>
                  </a:cubicBezTo>
                  <a:cubicBezTo>
                    <a:pt x="95" y="265"/>
                    <a:pt x="95" y="266"/>
                    <a:pt x="93" y="266"/>
                  </a:cubicBezTo>
                  <a:cubicBezTo>
                    <a:pt x="89" y="266"/>
                    <a:pt x="82" y="264"/>
                    <a:pt x="79" y="261"/>
                  </a:cubicBezTo>
                  <a:cubicBezTo>
                    <a:pt x="78" y="261"/>
                    <a:pt x="76" y="259"/>
                    <a:pt x="75" y="259"/>
                  </a:cubicBezTo>
                  <a:cubicBezTo>
                    <a:pt x="73" y="257"/>
                    <a:pt x="70" y="255"/>
                    <a:pt x="68" y="254"/>
                  </a:cubicBezTo>
                  <a:cubicBezTo>
                    <a:pt x="66" y="253"/>
                    <a:pt x="65" y="252"/>
                    <a:pt x="64" y="251"/>
                  </a:cubicBezTo>
                  <a:cubicBezTo>
                    <a:pt x="60" y="248"/>
                    <a:pt x="61" y="250"/>
                    <a:pt x="57" y="246"/>
                  </a:cubicBezTo>
                  <a:cubicBezTo>
                    <a:pt x="56" y="245"/>
                    <a:pt x="56" y="245"/>
                    <a:pt x="55" y="244"/>
                  </a:cubicBezTo>
                  <a:cubicBezTo>
                    <a:pt x="54" y="242"/>
                    <a:pt x="53" y="241"/>
                    <a:pt x="51" y="239"/>
                  </a:cubicBezTo>
                  <a:cubicBezTo>
                    <a:pt x="48" y="237"/>
                    <a:pt x="48" y="237"/>
                    <a:pt x="48" y="237"/>
                  </a:cubicBezTo>
                  <a:cubicBezTo>
                    <a:pt x="34" y="225"/>
                    <a:pt x="28" y="219"/>
                    <a:pt x="18" y="204"/>
                  </a:cubicBezTo>
                  <a:cubicBezTo>
                    <a:pt x="8" y="183"/>
                    <a:pt x="8" y="183"/>
                    <a:pt x="8" y="183"/>
                  </a:cubicBezTo>
                  <a:cubicBezTo>
                    <a:pt x="7" y="181"/>
                    <a:pt x="3" y="172"/>
                    <a:pt x="3" y="169"/>
                  </a:cubicBezTo>
                  <a:cubicBezTo>
                    <a:pt x="4" y="170"/>
                    <a:pt x="4" y="170"/>
                    <a:pt x="5" y="170"/>
                  </a:cubicBezTo>
                  <a:cubicBezTo>
                    <a:pt x="5" y="168"/>
                    <a:pt x="4" y="168"/>
                    <a:pt x="3" y="165"/>
                  </a:cubicBezTo>
                  <a:cubicBezTo>
                    <a:pt x="3" y="165"/>
                    <a:pt x="4" y="166"/>
                    <a:pt x="3" y="166"/>
                  </a:cubicBezTo>
                  <a:cubicBezTo>
                    <a:pt x="2" y="165"/>
                    <a:pt x="2" y="165"/>
                    <a:pt x="2" y="165"/>
                  </a:cubicBezTo>
                  <a:cubicBezTo>
                    <a:pt x="2" y="165"/>
                    <a:pt x="1" y="160"/>
                    <a:pt x="1" y="159"/>
                  </a:cubicBezTo>
                  <a:cubicBezTo>
                    <a:pt x="1" y="153"/>
                    <a:pt x="0" y="147"/>
                    <a:pt x="0" y="140"/>
                  </a:cubicBezTo>
                  <a:cubicBezTo>
                    <a:pt x="0" y="139"/>
                    <a:pt x="0" y="132"/>
                    <a:pt x="1" y="132"/>
                  </a:cubicBezTo>
                  <a:cubicBezTo>
                    <a:pt x="2" y="133"/>
                    <a:pt x="1" y="134"/>
                    <a:pt x="1" y="136"/>
                  </a:cubicBezTo>
                  <a:cubicBezTo>
                    <a:pt x="1" y="136"/>
                    <a:pt x="1" y="137"/>
                    <a:pt x="1" y="137"/>
                  </a:cubicBezTo>
                  <a:cubicBezTo>
                    <a:pt x="2" y="138"/>
                    <a:pt x="1" y="137"/>
                    <a:pt x="1" y="139"/>
                  </a:cubicBezTo>
                  <a:cubicBezTo>
                    <a:pt x="1" y="140"/>
                    <a:pt x="2" y="141"/>
                    <a:pt x="2" y="142"/>
                  </a:cubicBezTo>
                  <a:cubicBezTo>
                    <a:pt x="3" y="146"/>
                    <a:pt x="2" y="150"/>
                    <a:pt x="3" y="153"/>
                  </a:cubicBezTo>
                  <a:cubicBezTo>
                    <a:pt x="3" y="155"/>
                    <a:pt x="4" y="158"/>
                    <a:pt x="4" y="160"/>
                  </a:cubicBezTo>
                  <a:cubicBezTo>
                    <a:pt x="5" y="166"/>
                    <a:pt x="6" y="166"/>
                    <a:pt x="6" y="169"/>
                  </a:cubicBezTo>
                  <a:cubicBezTo>
                    <a:pt x="7" y="172"/>
                    <a:pt x="7" y="172"/>
                    <a:pt x="7" y="172"/>
                  </a:cubicBezTo>
                  <a:cubicBezTo>
                    <a:pt x="8" y="175"/>
                    <a:pt x="9" y="175"/>
                    <a:pt x="10" y="178"/>
                  </a:cubicBezTo>
                  <a:cubicBezTo>
                    <a:pt x="10" y="179"/>
                    <a:pt x="10" y="182"/>
                    <a:pt x="12" y="183"/>
                  </a:cubicBezTo>
                  <a:cubicBezTo>
                    <a:pt x="13" y="182"/>
                    <a:pt x="12" y="182"/>
                    <a:pt x="12" y="181"/>
                  </a:cubicBezTo>
                  <a:cubicBezTo>
                    <a:pt x="10" y="177"/>
                    <a:pt x="9" y="172"/>
                    <a:pt x="8" y="168"/>
                  </a:cubicBezTo>
                  <a:cubicBezTo>
                    <a:pt x="8" y="166"/>
                    <a:pt x="7" y="165"/>
                    <a:pt x="6" y="163"/>
                  </a:cubicBezTo>
                  <a:cubicBezTo>
                    <a:pt x="5" y="158"/>
                    <a:pt x="5" y="158"/>
                    <a:pt x="5" y="158"/>
                  </a:cubicBezTo>
                  <a:cubicBezTo>
                    <a:pt x="5" y="157"/>
                    <a:pt x="4" y="153"/>
                    <a:pt x="4" y="152"/>
                  </a:cubicBezTo>
                  <a:cubicBezTo>
                    <a:pt x="4" y="149"/>
                    <a:pt x="4" y="146"/>
                    <a:pt x="4" y="143"/>
                  </a:cubicBezTo>
                  <a:cubicBezTo>
                    <a:pt x="4" y="141"/>
                    <a:pt x="3" y="142"/>
                    <a:pt x="4" y="140"/>
                  </a:cubicBezTo>
                  <a:cubicBezTo>
                    <a:pt x="4" y="139"/>
                    <a:pt x="4" y="138"/>
                    <a:pt x="4" y="137"/>
                  </a:cubicBezTo>
                  <a:cubicBezTo>
                    <a:pt x="4" y="124"/>
                    <a:pt x="4" y="124"/>
                    <a:pt x="4" y="124"/>
                  </a:cubicBezTo>
                  <a:cubicBezTo>
                    <a:pt x="5" y="122"/>
                    <a:pt x="6" y="117"/>
                    <a:pt x="6" y="116"/>
                  </a:cubicBezTo>
                  <a:cubicBezTo>
                    <a:pt x="6" y="112"/>
                    <a:pt x="6" y="113"/>
                    <a:pt x="7" y="111"/>
                  </a:cubicBezTo>
                  <a:cubicBezTo>
                    <a:pt x="8" y="109"/>
                    <a:pt x="8" y="110"/>
                    <a:pt x="8" y="108"/>
                  </a:cubicBezTo>
                  <a:cubicBezTo>
                    <a:pt x="9" y="107"/>
                    <a:pt x="8" y="107"/>
                    <a:pt x="8" y="105"/>
                  </a:cubicBezTo>
                  <a:cubicBezTo>
                    <a:pt x="9" y="101"/>
                    <a:pt x="9" y="101"/>
                    <a:pt x="9" y="101"/>
                  </a:cubicBezTo>
                  <a:cubicBezTo>
                    <a:pt x="10" y="99"/>
                    <a:pt x="12" y="99"/>
                    <a:pt x="12" y="96"/>
                  </a:cubicBezTo>
                  <a:cubicBezTo>
                    <a:pt x="11" y="96"/>
                    <a:pt x="12" y="96"/>
                    <a:pt x="11" y="96"/>
                  </a:cubicBezTo>
                  <a:cubicBezTo>
                    <a:pt x="11" y="95"/>
                    <a:pt x="12" y="96"/>
                    <a:pt x="12" y="94"/>
                  </a:cubicBezTo>
                  <a:cubicBezTo>
                    <a:pt x="13" y="95"/>
                    <a:pt x="12" y="95"/>
                    <a:pt x="13" y="95"/>
                  </a:cubicBezTo>
                  <a:cubicBezTo>
                    <a:pt x="13" y="93"/>
                    <a:pt x="12" y="94"/>
                    <a:pt x="13" y="91"/>
                  </a:cubicBezTo>
                  <a:cubicBezTo>
                    <a:pt x="16" y="82"/>
                    <a:pt x="16" y="82"/>
                    <a:pt x="16" y="82"/>
                  </a:cubicBezTo>
                  <a:cubicBezTo>
                    <a:pt x="17" y="80"/>
                    <a:pt x="18" y="77"/>
                    <a:pt x="20" y="74"/>
                  </a:cubicBezTo>
                  <a:cubicBezTo>
                    <a:pt x="20" y="72"/>
                    <a:pt x="20" y="72"/>
                    <a:pt x="20" y="72"/>
                  </a:cubicBezTo>
                  <a:cubicBezTo>
                    <a:pt x="20" y="72"/>
                    <a:pt x="20" y="72"/>
                    <a:pt x="20" y="72"/>
                  </a:cubicBezTo>
                  <a:cubicBezTo>
                    <a:pt x="20" y="72"/>
                    <a:pt x="20" y="72"/>
                    <a:pt x="21" y="72"/>
                  </a:cubicBezTo>
                  <a:cubicBezTo>
                    <a:pt x="22" y="70"/>
                    <a:pt x="22" y="70"/>
                    <a:pt x="22" y="70"/>
                  </a:cubicBezTo>
                  <a:cubicBezTo>
                    <a:pt x="23" y="72"/>
                    <a:pt x="22" y="72"/>
                    <a:pt x="22" y="72"/>
                  </a:cubicBezTo>
                  <a:cubicBezTo>
                    <a:pt x="22" y="73"/>
                    <a:pt x="22" y="72"/>
                    <a:pt x="21" y="73"/>
                  </a:cubicBezTo>
                  <a:cubicBezTo>
                    <a:pt x="20" y="76"/>
                    <a:pt x="20" y="76"/>
                    <a:pt x="20" y="76"/>
                  </a:cubicBezTo>
                  <a:cubicBezTo>
                    <a:pt x="20" y="77"/>
                    <a:pt x="20" y="77"/>
                    <a:pt x="20" y="77"/>
                  </a:cubicBezTo>
                  <a:cubicBezTo>
                    <a:pt x="20" y="78"/>
                    <a:pt x="19" y="78"/>
                    <a:pt x="19" y="79"/>
                  </a:cubicBezTo>
                  <a:cubicBezTo>
                    <a:pt x="19" y="79"/>
                    <a:pt x="19" y="80"/>
                    <a:pt x="18" y="81"/>
                  </a:cubicBezTo>
                  <a:cubicBezTo>
                    <a:pt x="18" y="82"/>
                    <a:pt x="17" y="82"/>
                    <a:pt x="18" y="84"/>
                  </a:cubicBezTo>
                  <a:cubicBezTo>
                    <a:pt x="19" y="83"/>
                    <a:pt x="19" y="81"/>
                    <a:pt x="20" y="80"/>
                  </a:cubicBezTo>
                  <a:cubicBezTo>
                    <a:pt x="21" y="78"/>
                    <a:pt x="21" y="77"/>
                    <a:pt x="21" y="76"/>
                  </a:cubicBezTo>
                  <a:cubicBezTo>
                    <a:pt x="22" y="75"/>
                    <a:pt x="24" y="70"/>
                    <a:pt x="25" y="69"/>
                  </a:cubicBezTo>
                  <a:cubicBezTo>
                    <a:pt x="25" y="72"/>
                    <a:pt x="24" y="76"/>
                    <a:pt x="22" y="79"/>
                  </a:cubicBezTo>
                  <a:cubicBezTo>
                    <a:pt x="22" y="80"/>
                    <a:pt x="22" y="80"/>
                    <a:pt x="21" y="81"/>
                  </a:cubicBezTo>
                  <a:cubicBezTo>
                    <a:pt x="21" y="82"/>
                    <a:pt x="22" y="82"/>
                    <a:pt x="22" y="83"/>
                  </a:cubicBezTo>
                  <a:cubicBezTo>
                    <a:pt x="22" y="85"/>
                    <a:pt x="21" y="85"/>
                    <a:pt x="21" y="87"/>
                  </a:cubicBezTo>
                  <a:cubicBezTo>
                    <a:pt x="22" y="88"/>
                    <a:pt x="22" y="88"/>
                    <a:pt x="22" y="88"/>
                  </a:cubicBezTo>
                  <a:cubicBezTo>
                    <a:pt x="22" y="87"/>
                    <a:pt x="22" y="87"/>
                    <a:pt x="22" y="86"/>
                  </a:cubicBezTo>
                  <a:cubicBezTo>
                    <a:pt x="22" y="86"/>
                    <a:pt x="22" y="85"/>
                    <a:pt x="23" y="85"/>
                  </a:cubicBezTo>
                  <a:cubicBezTo>
                    <a:pt x="25" y="81"/>
                    <a:pt x="25" y="81"/>
                    <a:pt x="25" y="81"/>
                  </a:cubicBezTo>
                  <a:cubicBezTo>
                    <a:pt x="25" y="79"/>
                    <a:pt x="25" y="77"/>
                    <a:pt x="27" y="77"/>
                  </a:cubicBezTo>
                  <a:cubicBezTo>
                    <a:pt x="27" y="78"/>
                    <a:pt x="26" y="80"/>
                    <a:pt x="26" y="81"/>
                  </a:cubicBezTo>
                  <a:cubicBezTo>
                    <a:pt x="25" y="82"/>
                    <a:pt x="25" y="83"/>
                    <a:pt x="25" y="84"/>
                  </a:cubicBezTo>
                  <a:cubicBezTo>
                    <a:pt x="24" y="86"/>
                    <a:pt x="23" y="87"/>
                    <a:pt x="23" y="89"/>
                  </a:cubicBezTo>
                  <a:cubicBezTo>
                    <a:pt x="23" y="91"/>
                    <a:pt x="23" y="90"/>
                    <a:pt x="23" y="91"/>
                  </a:cubicBezTo>
                  <a:cubicBezTo>
                    <a:pt x="25" y="91"/>
                    <a:pt x="24" y="90"/>
                    <a:pt x="24" y="89"/>
                  </a:cubicBezTo>
                  <a:cubicBezTo>
                    <a:pt x="25" y="88"/>
                    <a:pt x="24" y="89"/>
                    <a:pt x="25" y="88"/>
                  </a:cubicBezTo>
                  <a:cubicBezTo>
                    <a:pt x="25" y="86"/>
                    <a:pt x="27" y="87"/>
                    <a:pt x="25" y="84"/>
                  </a:cubicBezTo>
                  <a:cubicBezTo>
                    <a:pt x="25" y="84"/>
                    <a:pt x="26" y="84"/>
                    <a:pt x="26" y="84"/>
                  </a:cubicBezTo>
                  <a:cubicBezTo>
                    <a:pt x="26" y="84"/>
                    <a:pt x="26" y="84"/>
                    <a:pt x="26" y="84"/>
                  </a:cubicBezTo>
                  <a:cubicBezTo>
                    <a:pt x="26" y="83"/>
                    <a:pt x="26" y="82"/>
                    <a:pt x="27" y="81"/>
                  </a:cubicBezTo>
                  <a:cubicBezTo>
                    <a:pt x="29" y="80"/>
                    <a:pt x="29" y="80"/>
                    <a:pt x="29" y="80"/>
                  </a:cubicBezTo>
                  <a:cubicBezTo>
                    <a:pt x="29" y="79"/>
                    <a:pt x="28" y="79"/>
                    <a:pt x="29" y="78"/>
                  </a:cubicBezTo>
                  <a:cubicBezTo>
                    <a:pt x="30" y="78"/>
                    <a:pt x="30" y="78"/>
                    <a:pt x="31" y="78"/>
                  </a:cubicBezTo>
                  <a:cubicBezTo>
                    <a:pt x="31" y="79"/>
                    <a:pt x="30" y="80"/>
                    <a:pt x="30" y="82"/>
                  </a:cubicBezTo>
                  <a:cubicBezTo>
                    <a:pt x="29" y="83"/>
                    <a:pt x="29" y="84"/>
                    <a:pt x="28" y="86"/>
                  </a:cubicBezTo>
                  <a:cubicBezTo>
                    <a:pt x="27" y="88"/>
                    <a:pt x="26" y="90"/>
                    <a:pt x="25" y="94"/>
                  </a:cubicBezTo>
                  <a:cubicBezTo>
                    <a:pt x="24" y="97"/>
                    <a:pt x="23" y="100"/>
                    <a:pt x="22" y="103"/>
                  </a:cubicBezTo>
                  <a:cubicBezTo>
                    <a:pt x="22" y="104"/>
                    <a:pt x="22" y="103"/>
                    <a:pt x="21" y="105"/>
                  </a:cubicBezTo>
                  <a:cubicBezTo>
                    <a:pt x="21" y="106"/>
                    <a:pt x="20" y="112"/>
                    <a:pt x="20" y="112"/>
                  </a:cubicBezTo>
                  <a:cubicBezTo>
                    <a:pt x="22" y="112"/>
                    <a:pt x="22" y="111"/>
                    <a:pt x="22" y="110"/>
                  </a:cubicBezTo>
                  <a:cubicBezTo>
                    <a:pt x="23" y="107"/>
                    <a:pt x="24" y="104"/>
                    <a:pt x="25" y="102"/>
                  </a:cubicBezTo>
                  <a:cubicBezTo>
                    <a:pt x="27" y="96"/>
                    <a:pt x="27" y="96"/>
                    <a:pt x="27" y="96"/>
                  </a:cubicBezTo>
                  <a:cubicBezTo>
                    <a:pt x="27" y="93"/>
                    <a:pt x="29" y="90"/>
                    <a:pt x="30" y="88"/>
                  </a:cubicBezTo>
                  <a:cubicBezTo>
                    <a:pt x="30" y="86"/>
                    <a:pt x="32" y="84"/>
                    <a:pt x="32" y="83"/>
                  </a:cubicBezTo>
                  <a:cubicBezTo>
                    <a:pt x="33" y="81"/>
                    <a:pt x="35" y="77"/>
                    <a:pt x="36" y="75"/>
                  </a:cubicBezTo>
                  <a:cubicBezTo>
                    <a:pt x="37" y="73"/>
                    <a:pt x="37" y="73"/>
                    <a:pt x="37" y="73"/>
                  </a:cubicBezTo>
                  <a:cubicBezTo>
                    <a:pt x="38" y="73"/>
                    <a:pt x="38" y="71"/>
                    <a:pt x="39" y="71"/>
                  </a:cubicBezTo>
                  <a:cubicBezTo>
                    <a:pt x="39" y="72"/>
                    <a:pt x="39" y="72"/>
                    <a:pt x="39" y="72"/>
                  </a:cubicBezTo>
                  <a:cubicBezTo>
                    <a:pt x="35" y="78"/>
                    <a:pt x="35" y="78"/>
                    <a:pt x="35" y="78"/>
                  </a:cubicBezTo>
                  <a:cubicBezTo>
                    <a:pt x="35" y="79"/>
                    <a:pt x="35" y="79"/>
                    <a:pt x="35" y="79"/>
                  </a:cubicBezTo>
                  <a:cubicBezTo>
                    <a:pt x="35" y="79"/>
                    <a:pt x="35" y="79"/>
                    <a:pt x="35" y="79"/>
                  </a:cubicBezTo>
                  <a:cubicBezTo>
                    <a:pt x="33" y="82"/>
                    <a:pt x="32" y="85"/>
                    <a:pt x="30" y="88"/>
                  </a:cubicBezTo>
                  <a:cubicBezTo>
                    <a:pt x="29" y="92"/>
                    <a:pt x="29" y="92"/>
                    <a:pt x="29" y="92"/>
                  </a:cubicBezTo>
                  <a:cubicBezTo>
                    <a:pt x="29" y="92"/>
                    <a:pt x="29" y="92"/>
                    <a:pt x="29" y="93"/>
                  </a:cubicBezTo>
                  <a:cubicBezTo>
                    <a:pt x="30" y="91"/>
                    <a:pt x="30" y="94"/>
                    <a:pt x="30" y="92"/>
                  </a:cubicBezTo>
                  <a:cubicBezTo>
                    <a:pt x="31" y="90"/>
                    <a:pt x="32" y="86"/>
                    <a:pt x="33" y="86"/>
                  </a:cubicBezTo>
                  <a:cubicBezTo>
                    <a:pt x="34" y="90"/>
                    <a:pt x="31" y="91"/>
                    <a:pt x="31" y="95"/>
                  </a:cubicBezTo>
                  <a:cubicBezTo>
                    <a:pt x="30" y="97"/>
                    <a:pt x="31" y="97"/>
                    <a:pt x="30" y="98"/>
                  </a:cubicBezTo>
                  <a:cubicBezTo>
                    <a:pt x="30" y="99"/>
                    <a:pt x="30" y="99"/>
                    <a:pt x="30" y="100"/>
                  </a:cubicBezTo>
                  <a:cubicBezTo>
                    <a:pt x="29" y="102"/>
                    <a:pt x="29" y="101"/>
                    <a:pt x="29" y="103"/>
                  </a:cubicBezTo>
                  <a:cubicBezTo>
                    <a:pt x="28" y="104"/>
                    <a:pt x="29" y="104"/>
                    <a:pt x="29" y="105"/>
                  </a:cubicBezTo>
                  <a:cubicBezTo>
                    <a:pt x="30" y="104"/>
                    <a:pt x="30" y="102"/>
                    <a:pt x="30" y="101"/>
                  </a:cubicBezTo>
                  <a:cubicBezTo>
                    <a:pt x="31" y="99"/>
                    <a:pt x="31" y="98"/>
                    <a:pt x="32" y="97"/>
                  </a:cubicBezTo>
                  <a:cubicBezTo>
                    <a:pt x="32" y="94"/>
                    <a:pt x="33" y="94"/>
                    <a:pt x="34" y="92"/>
                  </a:cubicBezTo>
                  <a:cubicBezTo>
                    <a:pt x="34" y="91"/>
                    <a:pt x="34" y="91"/>
                    <a:pt x="34" y="90"/>
                  </a:cubicBezTo>
                  <a:cubicBezTo>
                    <a:pt x="35" y="90"/>
                    <a:pt x="35" y="90"/>
                    <a:pt x="35" y="90"/>
                  </a:cubicBezTo>
                  <a:cubicBezTo>
                    <a:pt x="35" y="91"/>
                    <a:pt x="34" y="90"/>
                    <a:pt x="35" y="91"/>
                  </a:cubicBezTo>
                  <a:cubicBezTo>
                    <a:pt x="36" y="90"/>
                    <a:pt x="36" y="90"/>
                    <a:pt x="37" y="89"/>
                  </a:cubicBezTo>
                  <a:cubicBezTo>
                    <a:pt x="37" y="87"/>
                    <a:pt x="38" y="87"/>
                    <a:pt x="39" y="86"/>
                  </a:cubicBezTo>
                  <a:cubicBezTo>
                    <a:pt x="40" y="84"/>
                    <a:pt x="40" y="82"/>
                    <a:pt x="42" y="80"/>
                  </a:cubicBezTo>
                  <a:cubicBezTo>
                    <a:pt x="47" y="71"/>
                    <a:pt x="47" y="71"/>
                    <a:pt x="47" y="71"/>
                  </a:cubicBezTo>
                  <a:cubicBezTo>
                    <a:pt x="48" y="70"/>
                    <a:pt x="48" y="70"/>
                    <a:pt x="49" y="70"/>
                  </a:cubicBezTo>
                  <a:cubicBezTo>
                    <a:pt x="49" y="69"/>
                    <a:pt x="49" y="69"/>
                    <a:pt x="50" y="69"/>
                  </a:cubicBezTo>
                  <a:cubicBezTo>
                    <a:pt x="50" y="67"/>
                    <a:pt x="50" y="69"/>
                    <a:pt x="50" y="68"/>
                  </a:cubicBezTo>
                  <a:cubicBezTo>
                    <a:pt x="50" y="67"/>
                    <a:pt x="50" y="68"/>
                    <a:pt x="50" y="67"/>
                  </a:cubicBezTo>
                  <a:cubicBezTo>
                    <a:pt x="51" y="66"/>
                    <a:pt x="50" y="67"/>
                    <a:pt x="52" y="66"/>
                  </a:cubicBezTo>
                  <a:cubicBezTo>
                    <a:pt x="54" y="65"/>
                    <a:pt x="54" y="64"/>
                    <a:pt x="55" y="62"/>
                  </a:cubicBezTo>
                  <a:cubicBezTo>
                    <a:pt x="56" y="61"/>
                    <a:pt x="56" y="61"/>
                    <a:pt x="57" y="60"/>
                  </a:cubicBezTo>
                  <a:cubicBezTo>
                    <a:pt x="58" y="58"/>
                    <a:pt x="58" y="58"/>
                    <a:pt x="58" y="58"/>
                  </a:cubicBezTo>
                  <a:cubicBezTo>
                    <a:pt x="59" y="57"/>
                    <a:pt x="60" y="56"/>
                    <a:pt x="61" y="55"/>
                  </a:cubicBezTo>
                  <a:cubicBezTo>
                    <a:pt x="61" y="54"/>
                    <a:pt x="61" y="54"/>
                    <a:pt x="62" y="54"/>
                  </a:cubicBezTo>
                  <a:cubicBezTo>
                    <a:pt x="63" y="54"/>
                    <a:pt x="62" y="53"/>
                    <a:pt x="63" y="55"/>
                  </a:cubicBezTo>
                  <a:cubicBezTo>
                    <a:pt x="64" y="55"/>
                    <a:pt x="64" y="55"/>
                    <a:pt x="64" y="55"/>
                  </a:cubicBezTo>
                  <a:cubicBezTo>
                    <a:pt x="64" y="53"/>
                    <a:pt x="66" y="52"/>
                    <a:pt x="67" y="51"/>
                  </a:cubicBezTo>
                  <a:cubicBezTo>
                    <a:pt x="69" y="49"/>
                    <a:pt x="70" y="48"/>
                    <a:pt x="72" y="46"/>
                  </a:cubicBezTo>
                  <a:cubicBezTo>
                    <a:pt x="73" y="46"/>
                    <a:pt x="73" y="45"/>
                    <a:pt x="75" y="44"/>
                  </a:cubicBezTo>
                  <a:cubicBezTo>
                    <a:pt x="81" y="38"/>
                    <a:pt x="78" y="43"/>
                    <a:pt x="83" y="39"/>
                  </a:cubicBezTo>
                  <a:cubicBezTo>
                    <a:pt x="84" y="39"/>
                    <a:pt x="84" y="39"/>
                    <a:pt x="84" y="38"/>
                  </a:cubicBezTo>
                  <a:cubicBezTo>
                    <a:pt x="87" y="37"/>
                    <a:pt x="89" y="36"/>
                    <a:pt x="92" y="35"/>
                  </a:cubicBezTo>
                  <a:cubicBezTo>
                    <a:pt x="94" y="34"/>
                    <a:pt x="95" y="34"/>
                    <a:pt x="99" y="32"/>
                  </a:cubicBezTo>
                  <a:cubicBezTo>
                    <a:pt x="101" y="31"/>
                    <a:pt x="106" y="29"/>
                    <a:pt x="109" y="28"/>
                  </a:cubicBezTo>
                  <a:cubicBezTo>
                    <a:pt x="114" y="26"/>
                    <a:pt x="114" y="26"/>
                    <a:pt x="114" y="26"/>
                  </a:cubicBezTo>
                  <a:cubicBezTo>
                    <a:pt x="116" y="25"/>
                    <a:pt x="117" y="25"/>
                    <a:pt x="118" y="24"/>
                  </a:cubicBezTo>
                  <a:cubicBezTo>
                    <a:pt x="117" y="24"/>
                    <a:pt x="116" y="24"/>
                    <a:pt x="116" y="24"/>
                  </a:cubicBezTo>
                  <a:cubicBezTo>
                    <a:pt x="116" y="24"/>
                    <a:pt x="116" y="24"/>
                    <a:pt x="116" y="24"/>
                  </a:cubicBezTo>
                  <a:cubicBezTo>
                    <a:pt x="116" y="23"/>
                    <a:pt x="116" y="24"/>
                    <a:pt x="116" y="23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21" y="22"/>
                    <a:pt x="119" y="22"/>
                    <a:pt x="120" y="21"/>
                  </a:cubicBezTo>
                  <a:cubicBezTo>
                    <a:pt x="124" y="19"/>
                    <a:pt x="125" y="19"/>
                    <a:pt x="126" y="20"/>
                  </a:cubicBezTo>
                  <a:cubicBezTo>
                    <a:pt x="128" y="17"/>
                    <a:pt x="131" y="19"/>
                    <a:pt x="134" y="18"/>
                  </a:cubicBezTo>
                  <a:cubicBezTo>
                    <a:pt x="140" y="17"/>
                    <a:pt x="152" y="18"/>
                    <a:pt x="158" y="19"/>
                  </a:cubicBezTo>
                  <a:cubicBezTo>
                    <a:pt x="160" y="20"/>
                    <a:pt x="164" y="20"/>
                    <a:pt x="166" y="21"/>
                  </a:cubicBezTo>
                  <a:cubicBezTo>
                    <a:pt x="167" y="22"/>
                    <a:pt x="170" y="22"/>
                    <a:pt x="171" y="22"/>
                  </a:cubicBezTo>
                  <a:cubicBezTo>
                    <a:pt x="173" y="23"/>
                    <a:pt x="174" y="23"/>
                    <a:pt x="176" y="24"/>
                  </a:cubicBezTo>
                  <a:cubicBezTo>
                    <a:pt x="178" y="25"/>
                    <a:pt x="180" y="24"/>
                    <a:pt x="181" y="25"/>
                  </a:cubicBezTo>
                  <a:cubicBezTo>
                    <a:pt x="183" y="26"/>
                    <a:pt x="185" y="26"/>
                    <a:pt x="186" y="27"/>
                  </a:cubicBezTo>
                  <a:cubicBezTo>
                    <a:pt x="189" y="29"/>
                    <a:pt x="192" y="30"/>
                    <a:pt x="195" y="31"/>
                  </a:cubicBezTo>
                  <a:cubicBezTo>
                    <a:pt x="197" y="32"/>
                    <a:pt x="200" y="34"/>
                    <a:pt x="201" y="35"/>
                  </a:cubicBezTo>
                  <a:cubicBezTo>
                    <a:pt x="202" y="36"/>
                    <a:pt x="206" y="38"/>
                    <a:pt x="209" y="40"/>
                  </a:cubicBezTo>
                  <a:cubicBezTo>
                    <a:pt x="212" y="41"/>
                    <a:pt x="212" y="41"/>
                    <a:pt x="212" y="41"/>
                  </a:cubicBezTo>
                  <a:cubicBezTo>
                    <a:pt x="213" y="42"/>
                    <a:pt x="214" y="43"/>
                    <a:pt x="214" y="43"/>
                  </a:cubicBezTo>
                  <a:cubicBezTo>
                    <a:pt x="217" y="46"/>
                    <a:pt x="218" y="45"/>
                    <a:pt x="222" y="49"/>
                  </a:cubicBezTo>
                  <a:cubicBezTo>
                    <a:pt x="222" y="50"/>
                    <a:pt x="223" y="51"/>
                    <a:pt x="224" y="51"/>
                  </a:cubicBezTo>
                  <a:cubicBezTo>
                    <a:pt x="224" y="52"/>
                    <a:pt x="225" y="52"/>
                    <a:pt x="225" y="52"/>
                  </a:cubicBezTo>
                  <a:cubicBezTo>
                    <a:pt x="229" y="56"/>
                    <a:pt x="229" y="56"/>
                    <a:pt x="229" y="56"/>
                  </a:cubicBezTo>
                  <a:cubicBezTo>
                    <a:pt x="230" y="55"/>
                    <a:pt x="227" y="57"/>
                    <a:pt x="229" y="55"/>
                  </a:cubicBezTo>
                  <a:cubicBezTo>
                    <a:pt x="230" y="55"/>
                    <a:pt x="229" y="55"/>
                    <a:pt x="230" y="55"/>
                  </a:cubicBezTo>
                  <a:cubicBezTo>
                    <a:pt x="232" y="57"/>
                    <a:pt x="232" y="57"/>
                    <a:pt x="232" y="57"/>
                  </a:cubicBezTo>
                  <a:cubicBezTo>
                    <a:pt x="231" y="57"/>
                    <a:pt x="231" y="57"/>
                    <a:pt x="231" y="57"/>
                  </a:cubicBezTo>
                  <a:cubicBezTo>
                    <a:pt x="230" y="56"/>
                    <a:pt x="230" y="56"/>
                    <a:pt x="229" y="56"/>
                  </a:cubicBezTo>
                  <a:cubicBezTo>
                    <a:pt x="229" y="57"/>
                    <a:pt x="229" y="57"/>
                    <a:pt x="230" y="57"/>
                  </a:cubicBezTo>
                  <a:cubicBezTo>
                    <a:pt x="230" y="58"/>
                    <a:pt x="230" y="58"/>
                    <a:pt x="230" y="58"/>
                  </a:cubicBezTo>
                  <a:cubicBezTo>
                    <a:pt x="232" y="59"/>
                    <a:pt x="233" y="60"/>
                    <a:pt x="234" y="62"/>
                  </a:cubicBezTo>
                  <a:cubicBezTo>
                    <a:pt x="236" y="62"/>
                    <a:pt x="236" y="62"/>
                    <a:pt x="236" y="62"/>
                  </a:cubicBezTo>
                  <a:cubicBezTo>
                    <a:pt x="236" y="64"/>
                    <a:pt x="238" y="66"/>
                    <a:pt x="239" y="68"/>
                  </a:cubicBezTo>
                  <a:cubicBezTo>
                    <a:pt x="239" y="68"/>
                    <a:pt x="239" y="69"/>
                    <a:pt x="240" y="69"/>
                  </a:cubicBezTo>
                  <a:cubicBezTo>
                    <a:pt x="241" y="70"/>
                    <a:pt x="240" y="72"/>
                    <a:pt x="242" y="73"/>
                  </a:cubicBezTo>
                  <a:cubicBezTo>
                    <a:pt x="242" y="71"/>
                    <a:pt x="241" y="69"/>
                    <a:pt x="240" y="68"/>
                  </a:cubicBezTo>
                  <a:cubicBezTo>
                    <a:pt x="233" y="56"/>
                    <a:pt x="233" y="56"/>
                    <a:pt x="233" y="56"/>
                  </a:cubicBezTo>
                  <a:cubicBezTo>
                    <a:pt x="231" y="54"/>
                    <a:pt x="231" y="53"/>
                    <a:pt x="230" y="52"/>
                  </a:cubicBezTo>
                  <a:cubicBezTo>
                    <a:pt x="225" y="47"/>
                    <a:pt x="225" y="47"/>
                    <a:pt x="225" y="47"/>
                  </a:cubicBezTo>
                  <a:cubicBezTo>
                    <a:pt x="224" y="45"/>
                    <a:pt x="221" y="44"/>
                    <a:pt x="220" y="42"/>
                  </a:cubicBezTo>
                  <a:cubicBezTo>
                    <a:pt x="223" y="42"/>
                    <a:pt x="221" y="45"/>
                    <a:pt x="223" y="44"/>
                  </a:cubicBezTo>
                  <a:cubicBezTo>
                    <a:pt x="223" y="41"/>
                    <a:pt x="218" y="40"/>
                    <a:pt x="217" y="38"/>
                  </a:cubicBezTo>
                  <a:cubicBezTo>
                    <a:pt x="216" y="36"/>
                    <a:pt x="213" y="35"/>
                    <a:pt x="211" y="33"/>
                  </a:cubicBezTo>
                  <a:cubicBezTo>
                    <a:pt x="209" y="32"/>
                    <a:pt x="208" y="32"/>
                    <a:pt x="206" y="31"/>
                  </a:cubicBezTo>
                  <a:cubicBezTo>
                    <a:pt x="204" y="30"/>
                    <a:pt x="202" y="29"/>
                    <a:pt x="201" y="27"/>
                  </a:cubicBezTo>
                  <a:cubicBezTo>
                    <a:pt x="201" y="27"/>
                    <a:pt x="201" y="27"/>
                    <a:pt x="200" y="27"/>
                  </a:cubicBezTo>
                  <a:cubicBezTo>
                    <a:pt x="200" y="27"/>
                    <a:pt x="200" y="27"/>
                    <a:pt x="200" y="27"/>
                  </a:cubicBezTo>
                  <a:cubicBezTo>
                    <a:pt x="200" y="26"/>
                    <a:pt x="199" y="25"/>
                    <a:pt x="197" y="25"/>
                  </a:cubicBezTo>
                  <a:cubicBezTo>
                    <a:pt x="197" y="24"/>
                    <a:pt x="197" y="24"/>
                    <a:pt x="197" y="24"/>
                  </a:cubicBezTo>
                  <a:cubicBezTo>
                    <a:pt x="197" y="23"/>
                    <a:pt x="197" y="23"/>
                    <a:pt x="197" y="23"/>
                  </a:cubicBezTo>
                  <a:cubicBezTo>
                    <a:pt x="198" y="23"/>
                    <a:pt x="198" y="23"/>
                    <a:pt x="199" y="24"/>
                  </a:cubicBezTo>
                  <a:cubicBezTo>
                    <a:pt x="200" y="25"/>
                    <a:pt x="199" y="24"/>
                    <a:pt x="200" y="25"/>
                  </a:cubicBezTo>
                  <a:cubicBezTo>
                    <a:pt x="203" y="26"/>
                    <a:pt x="201" y="26"/>
                    <a:pt x="203" y="27"/>
                  </a:cubicBezTo>
                  <a:cubicBezTo>
                    <a:pt x="204" y="27"/>
                    <a:pt x="205" y="27"/>
                    <a:pt x="206" y="28"/>
                  </a:cubicBezTo>
                  <a:cubicBezTo>
                    <a:pt x="208" y="29"/>
                    <a:pt x="207" y="29"/>
                    <a:pt x="209" y="29"/>
                  </a:cubicBezTo>
                  <a:cubicBezTo>
                    <a:pt x="210" y="28"/>
                    <a:pt x="210" y="28"/>
                    <a:pt x="210" y="28"/>
                  </a:cubicBezTo>
                  <a:cubicBezTo>
                    <a:pt x="211" y="29"/>
                    <a:pt x="211" y="29"/>
                    <a:pt x="211" y="29"/>
                  </a:cubicBezTo>
                  <a:cubicBezTo>
                    <a:pt x="211" y="29"/>
                    <a:pt x="211" y="29"/>
                    <a:pt x="210" y="29"/>
                  </a:cubicBezTo>
                  <a:cubicBezTo>
                    <a:pt x="210" y="29"/>
                    <a:pt x="210" y="29"/>
                    <a:pt x="210" y="29"/>
                  </a:cubicBezTo>
                  <a:cubicBezTo>
                    <a:pt x="210" y="29"/>
                    <a:pt x="210" y="30"/>
                    <a:pt x="210" y="30"/>
                  </a:cubicBezTo>
                  <a:cubicBezTo>
                    <a:pt x="211" y="30"/>
                    <a:pt x="212" y="31"/>
                    <a:pt x="213" y="32"/>
                  </a:cubicBezTo>
                  <a:cubicBezTo>
                    <a:pt x="214" y="32"/>
                    <a:pt x="214" y="32"/>
                    <a:pt x="215" y="33"/>
                  </a:cubicBezTo>
                  <a:cubicBezTo>
                    <a:pt x="217" y="35"/>
                    <a:pt x="216" y="32"/>
                    <a:pt x="219" y="34"/>
                  </a:cubicBezTo>
                  <a:cubicBezTo>
                    <a:pt x="219" y="35"/>
                    <a:pt x="219" y="35"/>
                    <a:pt x="220" y="35"/>
                  </a:cubicBezTo>
                  <a:cubicBezTo>
                    <a:pt x="221" y="36"/>
                    <a:pt x="221" y="36"/>
                    <a:pt x="222" y="37"/>
                  </a:cubicBezTo>
                  <a:cubicBezTo>
                    <a:pt x="223" y="37"/>
                    <a:pt x="223" y="37"/>
                    <a:pt x="224" y="37"/>
                  </a:cubicBezTo>
                  <a:cubicBezTo>
                    <a:pt x="225" y="37"/>
                    <a:pt x="224" y="37"/>
                    <a:pt x="225" y="37"/>
                  </a:cubicBezTo>
                  <a:cubicBezTo>
                    <a:pt x="227" y="35"/>
                    <a:pt x="223" y="38"/>
                    <a:pt x="225" y="36"/>
                  </a:cubicBezTo>
                  <a:cubicBezTo>
                    <a:pt x="225" y="36"/>
                    <a:pt x="225" y="37"/>
                    <a:pt x="225" y="37"/>
                  </a:cubicBezTo>
                  <a:cubicBezTo>
                    <a:pt x="226" y="37"/>
                    <a:pt x="226" y="37"/>
                    <a:pt x="226" y="37"/>
                  </a:cubicBezTo>
                  <a:cubicBezTo>
                    <a:pt x="226" y="37"/>
                    <a:pt x="226" y="37"/>
                    <a:pt x="226" y="37"/>
                  </a:cubicBezTo>
                  <a:cubicBezTo>
                    <a:pt x="228" y="39"/>
                    <a:pt x="228" y="39"/>
                    <a:pt x="228" y="39"/>
                  </a:cubicBezTo>
                  <a:cubicBezTo>
                    <a:pt x="228" y="39"/>
                    <a:pt x="228" y="39"/>
                    <a:pt x="228" y="39"/>
                  </a:cubicBezTo>
                  <a:cubicBezTo>
                    <a:pt x="228" y="39"/>
                    <a:pt x="228" y="39"/>
                    <a:pt x="229" y="39"/>
                  </a:cubicBezTo>
                  <a:cubicBezTo>
                    <a:pt x="229" y="39"/>
                    <a:pt x="229" y="39"/>
                    <a:pt x="228" y="38"/>
                  </a:cubicBezTo>
                  <a:cubicBezTo>
                    <a:pt x="228" y="38"/>
                    <a:pt x="228" y="38"/>
                    <a:pt x="228" y="38"/>
                  </a:cubicBezTo>
                  <a:cubicBezTo>
                    <a:pt x="227" y="36"/>
                    <a:pt x="227" y="36"/>
                    <a:pt x="227" y="36"/>
                  </a:cubicBezTo>
                  <a:cubicBezTo>
                    <a:pt x="226" y="35"/>
                    <a:pt x="227" y="36"/>
                    <a:pt x="226" y="35"/>
                  </a:cubicBezTo>
                  <a:cubicBezTo>
                    <a:pt x="224" y="34"/>
                    <a:pt x="224" y="34"/>
                    <a:pt x="224" y="34"/>
                  </a:cubicBezTo>
                  <a:cubicBezTo>
                    <a:pt x="223" y="33"/>
                    <a:pt x="223" y="33"/>
                    <a:pt x="223" y="33"/>
                  </a:cubicBezTo>
                  <a:cubicBezTo>
                    <a:pt x="222" y="32"/>
                    <a:pt x="222" y="33"/>
                    <a:pt x="222" y="32"/>
                  </a:cubicBezTo>
                  <a:cubicBezTo>
                    <a:pt x="224" y="32"/>
                    <a:pt x="222" y="31"/>
                    <a:pt x="224" y="33"/>
                  </a:cubicBezTo>
                  <a:cubicBezTo>
                    <a:pt x="225" y="33"/>
                    <a:pt x="223" y="33"/>
                    <a:pt x="226" y="33"/>
                  </a:cubicBezTo>
                  <a:cubicBezTo>
                    <a:pt x="225" y="32"/>
                    <a:pt x="224" y="33"/>
                    <a:pt x="225" y="32"/>
                  </a:cubicBezTo>
                  <a:cubicBezTo>
                    <a:pt x="226" y="32"/>
                    <a:pt x="226" y="32"/>
                    <a:pt x="226" y="33"/>
                  </a:cubicBezTo>
                  <a:cubicBezTo>
                    <a:pt x="226" y="33"/>
                    <a:pt x="226" y="34"/>
                    <a:pt x="226" y="34"/>
                  </a:cubicBezTo>
                  <a:cubicBezTo>
                    <a:pt x="226" y="34"/>
                    <a:pt x="226" y="34"/>
                    <a:pt x="226" y="34"/>
                  </a:cubicBezTo>
                  <a:cubicBezTo>
                    <a:pt x="227" y="35"/>
                    <a:pt x="228" y="36"/>
                    <a:pt x="229" y="37"/>
                  </a:cubicBezTo>
                  <a:cubicBezTo>
                    <a:pt x="230" y="35"/>
                    <a:pt x="232" y="38"/>
                    <a:pt x="233" y="39"/>
                  </a:cubicBezTo>
                  <a:cubicBezTo>
                    <a:pt x="234" y="38"/>
                    <a:pt x="234" y="38"/>
                    <a:pt x="235" y="38"/>
                  </a:cubicBezTo>
                  <a:cubicBezTo>
                    <a:pt x="236" y="39"/>
                    <a:pt x="235" y="40"/>
                    <a:pt x="237" y="42"/>
                  </a:cubicBezTo>
                  <a:cubicBezTo>
                    <a:pt x="239" y="44"/>
                    <a:pt x="241" y="46"/>
                    <a:pt x="241" y="47"/>
                  </a:cubicBezTo>
                  <a:cubicBezTo>
                    <a:pt x="245" y="50"/>
                    <a:pt x="246" y="52"/>
                    <a:pt x="248" y="55"/>
                  </a:cubicBezTo>
                  <a:cubicBezTo>
                    <a:pt x="251" y="59"/>
                    <a:pt x="251" y="59"/>
                    <a:pt x="251" y="59"/>
                  </a:cubicBezTo>
                  <a:cubicBezTo>
                    <a:pt x="252" y="60"/>
                    <a:pt x="254" y="63"/>
                    <a:pt x="255" y="64"/>
                  </a:cubicBezTo>
                  <a:cubicBezTo>
                    <a:pt x="258" y="70"/>
                    <a:pt x="258" y="70"/>
                    <a:pt x="258" y="70"/>
                  </a:cubicBezTo>
                  <a:cubicBezTo>
                    <a:pt x="260" y="73"/>
                    <a:pt x="261" y="76"/>
                    <a:pt x="262" y="79"/>
                  </a:cubicBezTo>
                  <a:cubicBezTo>
                    <a:pt x="264" y="83"/>
                    <a:pt x="264" y="83"/>
                    <a:pt x="264" y="83"/>
                  </a:cubicBezTo>
                  <a:cubicBezTo>
                    <a:pt x="266" y="88"/>
                    <a:pt x="266" y="88"/>
                    <a:pt x="266" y="88"/>
                  </a:cubicBezTo>
                  <a:cubicBezTo>
                    <a:pt x="267" y="90"/>
                    <a:pt x="267" y="92"/>
                    <a:pt x="268" y="95"/>
                  </a:cubicBezTo>
                  <a:cubicBezTo>
                    <a:pt x="269" y="96"/>
                    <a:pt x="269" y="98"/>
                    <a:pt x="270" y="99"/>
                  </a:cubicBezTo>
                  <a:cubicBezTo>
                    <a:pt x="270" y="100"/>
                    <a:pt x="270" y="100"/>
                    <a:pt x="270" y="102"/>
                  </a:cubicBezTo>
                  <a:cubicBezTo>
                    <a:pt x="272" y="109"/>
                    <a:pt x="275" y="122"/>
                    <a:pt x="275" y="128"/>
                  </a:cubicBezTo>
                  <a:cubicBezTo>
                    <a:pt x="275" y="130"/>
                    <a:pt x="274" y="133"/>
                    <a:pt x="275" y="134"/>
                  </a:cubicBezTo>
                  <a:cubicBezTo>
                    <a:pt x="276" y="137"/>
                    <a:pt x="276" y="136"/>
                    <a:pt x="276" y="140"/>
                  </a:cubicBezTo>
                  <a:cubicBezTo>
                    <a:pt x="276" y="142"/>
                    <a:pt x="275" y="143"/>
                    <a:pt x="276" y="146"/>
                  </a:cubicBezTo>
                  <a:cubicBezTo>
                    <a:pt x="277" y="148"/>
                    <a:pt x="275" y="154"/>
                    <a:pt x="275" y="157"/>
                  </a:cubicBezTo>
                  <a:cubicBezTo>
                    <a:pt x="274" y="164"/>
                    <a:pt x="271" y="170"/>
                    <a:pt x="270" y="177"/>
                  </a:cubicBezTo>
                  <a:cubicBezTo>
                    <a:pt x="270" y="179"/>
                    <a:pt x="269" y="182"/>
                    <a:pt x="268" y="184"/>
                  </a:cubicBezTo>
                  <a:cubicBezTo>
                    <a:pt x="268" y="186"/>
                    <a:pt x="268" y="186"/>
                    <a:pt x="269" y="186"/>
                  </a:cubicBezTo>
                  <a:cubicBezTo>
                    <a:pt x="269" y="185"/>
                    <a:pt x="269" y="185"/>
                    <a:pt x="269" y="185"/>
                  </a:cubicBezTo>
                  <a:cubicBezTo>
                    <a:pt x="269" y="184"/>
                    <a:pt x="269" y="184"/>
                    <a:pt x="269" y="184"/>
                  </a:cubicBezTo>
                  <a:cubicBezTo>
                    <a:pt x="269" y="184"/>
                    <a:pt x="270" y="184"/>
                    <a:pt x="270" y="184"/>
                  </a:cubicBezTo>
                  <a:cubicBezTo>
                    <a:pt x="270" y="184"/>
                    <a:pt x="270" y="184"/>
                    <a:pt x="270" y="184"/>
                  </a:cubicBezTo>
                  <a:cubicBezTo>
                    <a:pt x="270" y="183"/>
                    <a:pt x="270" y="182"/>
                    <a:pt x="270" y="181"/>
                  </a:cubicBezTo>
                  <a:cubicBezTo>
                    <a:pt x="271" y="182"/>
                    <a:pt x="271" y="182"/>
                    <a:pt x="271" y="182"/>
                  </a:cubicBezTo>
                  <a:cubicBezTo>
                    <a:pt x="271" y="183"/>
                    <a:pt x="268" y="190"/>
                    <a:pt x="267" y="191"/>
                  </a:cubicBezTo>
                  <a:cubicBezTo>
                    <a:pt x="267" y="193"/>
                    <a:pt x="267" y="193"/>
                    <a:pt x="266" y="194"/>
                  </a:cubicBezTo>
                  <a:cubicBezTo>
                    <a:pt x="264" y="199"/>
                    <a:pt x="265" y="199"/>
                    <a:pt x="262" y="202"/>
                  </a:cubicBezTo>
                  <a:cubicBezTo>
                    <a:pt x="260" y="204"/>
                    <a:pt x="261" y="204"/>
                    <a:pt x="262" y="205"/>
                  </a:cubicBezTo>
                  <a:cubicBezTo>
                    <a:pt x="261" y="207"/>
                    <a:pt x="262" y="205"/>
                    <a:pt x="261" y="206"/>
                  </a:cubicBezTo>
                  <a:cubicBezTo>
                    <a:pt x="260" y="207"/>
                    <a:pt x="261" y="206"/>
                    <a:pt x="260" y="207"/>
                  </a:cubicBezTo>
                  <a:cubicBezTo>
                    <a:pt x="259" y="210"/>
                    <a:pt x="258" y="211"/>
                    <a:pt x="257" y="214"/>
                  </a:cubicBezTo>
                  <a:cubicBezTo>
                    <a:pt x="256" y="215"/>
                    <a:pt x="255" y="217"/>
                    <a:pt x="254" y="218"/>
                  </a:cubicBezTo>
                  <a:cubicBezTo>
                    <a:pt x="253" y="220"/>
                    <a:pt x="253" y="220"/>
                    <a:pt x="253" y="220"/>
                  </a:cubicBezTo>
                  <a:cubicBezTo>
                    <a:pt x="253" y="220"/>
                    <a:pt x="253" y="220"/>
                    <a:pt x="253" y="220"/>
                  </a:cubicBezTo>
                  <a:cubicBezTo>
                    <a:pt x="251" y="222"/>
                    <a:pt x="251" y="223"/>
                    <a:pt x="248" y="226"/>
                  </a:cubicBezTo>
                  <a:cubicBezTo>
                    <a:pt x="246" y="229"/>
                    <a:pt x="243" y="232"/>
                    <a:pt x="240" y="235"/>
                  </a:cubicBezTo>
                  <a:cubicBezTo>
                    <a:pt x="239" y="237"/>
                    <a:pt x="239" y="237"/>
                    <a:pt x="239" y="237"/>
                  </a:cubicBezTo>
                  <a:cubicBezTo>
                    <a:pt x="239" y="237"/>
                    <a:pt x="239" y="237"/>
                    <a:pt x="239" y="237"/>
                  </a:cubicBezTo>
                  <a:cubicBezTo>
                    <a:pt x="240" y="238"/>
                    <a:pt x="239" y="237"/>
                    <a:pt x="241" y="237"/>
                  </a:cubicBezTo>
                  <a:cubicBezTo>
                    <a:pt x="240" y="238"/>
                    <a:pt x="239" y="238"/>
                    <a:pt x="238" y="239"/>
                  </a:cubicBezTo>
                  <a:cubicBezTo>
                    <a:pt x="235" y="242"/>
                    <a:pt x="235" y="242"/>
                    <a:pt x="235" y="242"/>
                  </a:cubicBezTo>
                  <a:cubicBezTo>
                    <a:pt x="235" y="242"/>
                    <a:pt x="235" y="242"/>
                    <a:pt x="234" y="242"/>
                  </a:cubicBezTo>
                  <a:cubicBezTo>
                    <a:pt x="232" y="244"/>
                    <a:pt x="232" y="244"/>
                    <a:pt x="232" y="244"/>
                  </a:cubicBezTo>
                  <a:cubicBezTo>
                    <a:pt x="232" y="245"/>
                    <a:pt x="232" y="245"/>
                    <a:pt x="232" y="245"/>
                  </a:cubicBezTo>
                  <a:cubicBezTo>
                    <a:pt x="232" y="245"/>
                    <a:pt x="232" y="245"/>
                    <a:pt x="232" y="245"/>
                  </a:cubicBezTo>
                  <a:cubicBezTo>
                    <a:pt x="231" y="246"/>
                    <a:pt x="231" y="246"/>
                    <a:pt x="231" y="246"/>
                  </a:cubicBezTo>
                  <a:cubicBezTo>
                    <a:pt x="231" y="246"/>
                    <a:pt x="231" y="246"/>
                    <a:pt x="231" y="246"/>
                  </a:cubicBezTo>
                  <a:cubicBezTo>
                    <a:pt x="229" y="247"/>
                    <a:pt x="229" y="246"/>
                    <a:pt x="226" y="247"/>
                  </a:cubicBezTo>
                  <a:cubicBezTo>
                    <a:pt x="226" y="249"/>
                    <a:pt x="226" y="248"/>
                    <a:pt x="226" y="249"/>
                  </a:cubicBezTo>
                  <a:cubicBezTo>
                    <a:pt x="226" y="250"/>
                    <a:pt x="225" y="250"/>
                    <a:pt x="224" y="251"/>
                  </a:cubicBezTo>
                  <a:cubicBezTo>
                    <a:pt x="221" y="253"/>
                    <a:pt x="221" y="253"/>
                    <a:pt x="221" y="253"/>
                  </a:cubicBezTo>
                  <a:cubicBezTo>
                    <a:pt x="219" y="254"/>
                    <a:pt x="219" y="254"/>
                    <a:pt x="218" y="254"/>
                  </a:cubicBezTo>
                  <a:cubicBezTo>
                    <a:pt x="216" y="256"/>
                    <a:pt x="215" y="254"/>
                    <a:pt x="215" y="258"/>
                  </a:cubicBezTo>
                  <a:cubicBezTo>
                    <a:pt x="214" y="258"/>
                    <a:pt x="213" y="259"/>
                    <a:pt x="212" y="259"/>
                  </a:cubicBezTo>
                  <a:cubicBezTo>
                    <a:pt x="210" y="260"/>
                    <a:pt x="210" y="260"/>
                    <a:pt x="209" y="262"/>
                  </a:cubicBezTo>
                  <a:cubicBezTo>
                    <a:pt x="209" y="262"/>
                    <a:pt x="209" y="262"/>
                    <a:pt x="209" y="262"/>
                  </a:cubicBezTo>
                  <a:cubicBezTo>
                    <a:pt x="208" y="263"/>
                    <a:pt x="207" y="263"/>
                    <a:pt x="206" y="263"/>
                  </a:cubicBezTo>
                  <a:cubicBezTo>
                    <a:pt x="203" y="263"/>
                    <a:pt x="203" y="263"/>
                    <a:pt x="201" y="264"/>
                  </a:cubicBezTo>
                  <a:cubicBezTo>
                    <a:pt x="199" y="265"/>
                    <a:pt x="200" y="265"/>
                    <a:pt x="199" y="265"/>
                  </a:cubicBezTo>
                  <a:cubicBezTo>
                    <a:pt x="198" y="266"/>
                    <a:pt x="198" y="266"/>
                    <a:pt x="198" y="267"/>
                  </a:cubicBezTo>
                  <a:cubicBezTo>
                    <a:pt x="197" y="267"/>
                    <a:pt x="196" y="267"/>
                    <a:pt x="195" y="267"/>
                  </a:cubicBezTo>
                  <a:cubicBezTo>
                    <a:pt x="194" y="267"/>
                    <a:pt x="195" y="267"/>
                    <a:pt x="194" y="268"/>
                  </a:cubicBezTo>
                  <a:cubicBezTo>
                    <a:pt x="191" y="268"/>
                    <a:pt x="193" y="268"/>
                    <a:pt x="190" y="269"/>
                  </a:cubicBezTo>
                  <a:cubicBezTo>
                    <a:pt x="189" y="270"/>
                    <a:pt x="190" y="269"/>
                    <a:pt x="189" y="269"/>
                  </a:cubicBezTo>
                  <a:cubicBezTo>
                    <a:pt x="187" y="270"/>
                    <a:pt x="189" y="269"/>
                    <a:pt x="187" y="270"/>
                  </a:cubicBezTo>
                  <a:cubicBezTo>
                    <a:pt x="187" y="271"/>
                    <a:pt x="185" y="271"/>
                    <a:pt x="184" y="271"/>
                  </a:cubicBezTo>
                  <a:cubicBezTo>
                    <a:pt x="183" y="272"/>
                    <a:pt x="183" y="271"/>
                    <a:pt x="181" y="272"/>
                  </a:cubicBezTo>
                  <a:cubicBezTo>
                    <a:pt x="179" y="272"/>
                    <a:pt x="174" y="274"/>
                    <a:pt x="171" y="274"/>
                  </a:cubicBezTo>
                  <a:cubicBezTo>
                    <a:pt x="170" y="275"/>
                    <a:pt x="168" y="275"/>
                    <a:pt x="168" y="275"/>
                  </a:cubicBezTo>
                  <a:cubicBezTo>
                    <a:pt x="168" y="273"/>
                    <a:pt x="167" y="274"/>
                    <a:pt x="171" y="273"/>
                  </a:cubicBezTo>
                  <a:cubicBezTo>
                    <a:pt x="172" y="273"/>
                    <a:pt x="173" y="273"/>
                    <a:pt x="174" y="272"/>
                  </a:cubicBezTo>
                  <a:cubicBezTo>
                    <a:pt x="177" y="272"/>
                    <a:pt x="180" y="270"/>
                    <a:pt x="183" y="269"/>
                  </a:cubicBezTo>
                  <a:cubicBezTo>
                    <a:pt x="183" y="269"/>
                    <a:pt x="183" y="269"/>
                    <a:pt x="183" y="269"/>
                  </a:cubicBezTo>
                  <a:cubicBezTo>
                    <a:pt x="183" y="269"/>
                    <a:pt x="184" y="269"/>
                    <a:pt x="184" y="269"/>
                  </a:cubicBezTo>
                  <a:cubicBezTo>
                    <a:pt x="189" y="267"/>
                    <a:pt x="187" y="269"/>
                    <a:pt x="195" y="265"/>
                  </a:cubicBezTo>
                  <a:cubicBezTo>
                    <a:pt x="200" y="263"/>
                    <a:pt x="200" y="263"/>
                    <a:pt x="200" y="263"/>
                  </a:cubicBezTo>
                  <a:cubicBezTo>
                    <a:pt x="201" y="263"/>
                    <a:pt x="201" y="262"/>
                    <a:pt x="202" y="261"/>
                  </a:cubicBezTo>
                  <a:cubicBezTo>
                    <a:pt x="210" y="257"/>
                    <a:pt x="210" y="257"/>
                    <a:pt x="210" y="257"/>
                  </a:cubicBezTo>
                  <a:cubicBezTo>
                    <a:pt x="210" y="257"/>
                    <a:pt x="211" y="257"/>
                    <a:pt x="211" y="256"/>
                  </a:cubicBezTo>
                  <a:cubicBezTo>
                    <a:pt x="209" y="255"/>
                    <a:pt x="208" y="257"/>
                    <a:pt x="206" y="258"/>
                  </a:cubicBezTo>
                  <a:cubicBezTo>
                    <a:pt x="206" y="257"/>
                    <a:pt x="206" y="257"/>
                    <a:pt x="206" y="257"/>
                  </a:cubicBezTo>
                  <a:cubicBezTo>
                    <a:pt x="206" y="257"/>
                    <a:pt x="206" y="257"/>
                    <a:pt x="207" y="257"/>
                  </a:cubicBezTo>
                  <a:cubicBezTo>
                    <a:pt x="207" y="256"/>
                    <a:pt x="207" y="256"/>
                    <a:pt x="207" y="256"/>
                  </a:cubicBezTo>
                  <a:cubicBezTo>
                    <a:pt x="206" y="256"/>
                    <a:pt x="207" y="256"/>
                    <a:pt x="206" y="256"/>
                  </a:cubicBezTo>
                  <a:cubicBezTo>
                    <a:pt x="205" y="257"/>
                    <a:pt x="205" y="257"/>
                    <a:pt x="205" y="257"/>
                  </a:cubicBezTo>
                  <a:cubicBezTo>
                    <a:pt x="204" y="258"/>
                    <a:pt x="203" y="258"/>
                    <a:pt x="202" y="258"/>
                  </a:cubicBezTo>
                  <a:cubicBezTo>
                    <a:pt x="202" y="259"/>
                    <a:pt x="203" y="258"/>
                    <a:pt x="202" y="259"/>
                  </a:cubicBezTo>
                  <a:cubicBezTo>
                    <a:pt x="202" y="260"/>
                    <a:pt x="202" y="260"/>
                    <a:pt x="202" y="260"/>
                  </a:cubicBezTo>
                  <a:cubicBezTo>
                    <a:pt x="201" y="261"/>
                    <a:pt x="201" y="259"/>
                    <a:pt x="196" y="262"/>
                  </a:cubicBezTo>
                  <a:cubicBezTo>
                    <a:pt x="196" y="262"/>
                    <a:pt x="196" y="262"/>
                    <a:pt x="195" y="262"/>
                  </a:cubicBezTo>
                  <a:cubicBezTo>
                    <a:pt x="188" y="266"/>
                    <a:pt x="188" y="266"/>
                    <a:pt x="188" y="266"/>
                  </a:cubicBezTo>
                  <a:cubicBezTo>
                    <a:pt x="187" y="266"/>
                    <a:pt x="187" y="266"/>
                    <a:pt x="186" y="267"/>
                  </a:cubicBezTo>
                  <a:cubicBezTo>
                    <a:pt x="185" y="267"/>
                    <a:pt x="184" y="267"/>
                    <a:pt x="183" y="268"/>
                  </a:cubicBezTo>
                  <a:cubicBezTo>
                    <a:pt x="183" y="268"/>
                    <a:pt x="183" y="268"/>
                    <a:pt x="182" y="268"/>
                  </a:cubicBezTo>
                  <a:cubicBezTo>
                    <a:pt x="180" y="268"/>
                    <a:pt x="181" y="268"/>
                    <a:pt x="180" y="268"/>
                  </a:cubicBezTo>
                  <a:cubicBezTo>
                    <a:pt x="183" y="266"/>
                    <a:pt x="183" y="266"/>
                    <a:pt x="183" y="266"/>
                  </a:cubicBezTo>
                  <a:cubicBezTo>
                    <a:pt x="186" y="265"/>
                    <a:pt x="190" y="263"/>
                    <a:pt x="193" y="261"/>
                  </a:cubicBezTo>
                  <a:cubicBezTo>
                    <a:pt x="194" y="261"/>
                    <a:pt x="195" y="260"/>
                    <a:pt x="195" y="260"/>
                  </a:cubicBezTo>
                  <a:cubicBezTo>
                    <a:pt x="195" y="260"/>
                    <a:pt x="196" y="259"/>
                    <a:pt x="196" y="259"/>
                  </a:cubicBezTo>
                  <a:cubicBezTo>
                    <a:pt x="198" y="258"/>
                    <a:pt x="198" y="259"/>
                    <a:pt x="200" y="258"/>
                  </a:cubicBezTo>
                  <a:cubicBezTo>
                    <a:pt x="202" y="256"/>
                    <a:pt x="204" y="254"/>
                    <a:pt x="207" y="253"/>
                  </a:cubicBezTo>
                  <a:cubicBezTo>
                    <a:pt x="207" y="253"/>
                    <a:pt x="208" y="252"/>
                    <a:pt x="208" y="252"/>
                  </a:cubicBezTo>
                  <a:cubicBezTo>
                    <a:pt x="211" y="250"/>
                    <a:pt x="209" y="252"/>
                    <a:pt x="211" y="249"/>
                  </a:cubicBezTo>
                  <a:cubicBezTo>
                    <a:pt x="219" y="244"/>
                    <a:pt x="219" y="244"/>
                    <a:pt x="219" y="244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19" y="241"/>
                    <a:pt x="219" y="242"/>
                    <a:pt x="218" y="242"/>
                  </a:cubicBezTo>
                  <a:cubicBezTo>
                    <a:pt x="218" y="243"/>
                    <a:pt x="217" y="243"/>
                    <a:pt x="217" y="244"/>
                  </a:cubicBezTo>
                  <a:cubicBezTo>
                    <a:pt x="215" y="245"/>
                    <a:pt x="214" y="246"/>
                    <a:pt x="213" y="246"/>
                  </a:cubicBezTo>
                  <a:cubicBezTo>
                    <a:pt x="213" y="245"/>
                    <a:pt x="213" y="245"/>
                    <a:pt x="214" y="244"/>
                  </a:cubicBezTo>
                  <a:cubicBezTo>
                    <a:pt x="218" y="242"/>
                    <a:pt x="222" y="238"/>
                    <a:pt x="225" y="236"/>
                  </a:cubicBezTo>
                  <a:cubicBezTo>
                    <a:pt x="226" y="234"/>
                    <a:pt x="227" y="233"/>
                    <a:pt x="228" y="232"/>
                  </a:cubicBezTo>
                  <a:cubicBezTo>
                    <a:pt x="230" y="231"/>
                    <a:pt x="235" y="226"/>
                    <a:pt x="236" y="224"/>
                  </a:cubicBezTo>
                  <a:cubicBezTo>
                    <a:pt x="237" y="223"/>
                    <a:pt x="237" y="222"/>
                    <a:pt x="238" y="222"/>
                  </a:cubicBezTo>
                  <a:cubicBezTo>
                    <a:pt x="239" y="220"/>
                    <a:pt x="242" y="217"/>
                    <a:pt x="242" y="215"/>
                  </a:cubicBezTo>
                  <a:cubicBezTo>
                    <a:pt x="240" y="215"/>
                    <a:pt x="239" y="217"/>
                    <a:pt x="239" y="218"/>
                  </a:cubicBezTo>
                  <a:cubicBezTo>
                    <a:pt x="239" y="218"/>
                    <a:pt x="239" y="218"/>
                    <a:pt x="239" y="218"/>
                  </a:cubicBezTo>
                  <a:cubicBezTo>
                    <a:pt x="237" y="220"/>
                    <a:pt x="236" y="223"/>
                    <a:pt x="234" y="224"/>
                  </a:cubicBezTo>
                  <a:cubicBezTo>
                    <a:pt x="233" y="226"/>
                    <a:pt x="233" y="226"/>
                    <a:pt x="233" y="226"/>
                  </a:cubicBezTo>
                  <a:cubicBezTo>
                    <a:pt x="230" y="229"/>
                    <a:pt x="228" y="229"/>
                    <a:pt x="226" y="232"/>
                  </a:cubicBezTo>
                  <a:cubicBezTo>
                    <a:pt x="225" y="233"/>
                    <a:pt x="225" y="234"/>
                    <a:pt x="224" y="234"/>
                  </a:cubicBezTo>
                  <a:cubicBezTo>
                    <a:pt x="223" y="234"/>
                    <a:pt x="223" y="234"/>
                    <a:pt x="222" y="235"/>
                  </a:cubicBezTo>
                  <a:cubicBezTo>
                    <a:pt x="221" y="236"/>
                    <a:pt x="222" y="236"/>
                    <a:pt x="220" y="237"/>
                  </a:cubicBezTo>
                  <a:cubicBezTo>
                    <a:pt x="219" y="238"/>
                    <a:pt x="216" y="241"/>
                    <a:pt x="214" y="241"/>
                  </a:cubicBezTo>
                  <a:cubicBezTo>
                    <a:pt x="214" y="240"/>
                    <a:pt x="215" y="240"/>
                    <a:pt x="216" y="239"/>
                  </a:cubicBezTo>
                  <a:cubicBezTo>
                    <a:pt x="216" y="239"/>
                    <a:pt x="216" y="238"/>
                    <a:pt x="217" y="238"/>
                  </a:cubicBezTo>
                  <a:cubicBezTo>
                    <a:pt x="218" y="237"/>
                    <a:pt x="220" y="237"/>
                    <a:pt x="220" y="235"/>
                  </a:cubicBezTo>
                  <a:cubicBezTo>
                    <a:pt x="219" y="235"/>
                    <a:pt x="219" y="235"/>
                    <a:pt x="219" y="235"/>
                  </a:cubicBezTo>
                  <a:cubicBezTo>
                    <a:pt x="217" y="237"/>
                    <a:pt x="217" y="237"/>
                    <a:pt x="217" y="237"/>
                  </a:cubicBezTo>
                  <a:cubicBezTo>
                    <a:pt x="216" y="238"/>
                    <a:pt x="214" y="239"/>
                    <a:pt x="212" y="240"/>
                  </a:cubicBezTo>
                  <a:cubicBezTo>
                    <a:pt x="209" y="243"/>
                    <a:pt x="209" y="243"/>
                    <a:pt x="209" y="243"/>
                  </a:cubicBezTo>
                  <a:cubicBezTo>
                    <a:pt x="208" y="244"/>
                    <a:pt x="208" y="244"/>
                    <a:pt x="207" y="244"/>
                  </a:cubicBezTo>
                  <a:cubicBezTo>
                    <a:pt x="206" y="245"/>
                    <a:pt x="206" y="245"/>
                    <a:pt x="205" y="246"/>
                  </a:cubicBezTo>
                  <a:cubicBezTo>
                    <a:pt x="204" y="247"/>
                    <a:pt x="204" y="246"/>
                    <a:pt x="202" y="248"/>
                  </a:cubicBezTo>
                  <a:cubicBezTo>
                    <a:pt x="201" y="249"/>
                    <a:pt x="201" y="249"/>
                    <a:pt x="201" y="249"/>
                  </a:cubicBezTo>
                  <a:cubicBezTo>
                    <a:pt x="200" y="249"/>
                    <a:pt x="200" y="249"/>
                    <a:pt x="200" y="249"/>
                  </a:cubicBezTo>
                  <a:cubicBezTo>
                    <a:pt x="198" y="250"/>
                    <a:pt x="196" y="251"/>
                    <a:pt x="194" y="253"/>
                  </a:cubicBezTo>
                  <a:cubicBezTo>
                    <a:pt x="188" y="255"/>
                    <a:pt x="188" y="255"/>
                    <a:pt x="188" y="255"/>
                  </a:cubicBezTo>
                  <a:cubicBezTo>
                    <a:pt x="187" y="256"/>
                    <a:pt x="187" y="256"/>
                    <a:pt x="186" y="257"/>
                  </a:cubicBezTo>
                  <a:cubicBezTo>
                    <a:pt x="185" y="257"/>
                    <a:pt x="185" y="257"/>
                    <a:pt x="185" y="257"/>
                  </a:cubicBezTo>
                  <a:cubicBezTo>
                    <a:pt x="183" y="258"/>
                    <a:pt x="183" y="258"/>
                    <a:pt x="183" y="258"/>
                  </a:cubicBezTo>
                  <a:cubicBezTo>
                    <a:pt x="182" y="258"/>
                    <a:pt x="182" y="259"/>
                    <a:pt x="181" y="259"/>
                  </a:cubicBezTo>
                  <a:cubicBezTo>
                    <a:pt x="180" y="260"/>
                    <a:pt x="178" y="261"/>
                    <a:pt x="177" y="260"/>
                  </a:cubicBezTo>
                  <a:cubicBezTo>
                    <a:pt x="177" y="260"/>
                    <a:pt x="177" y="260"/>
                    <a:pt x="177" y="260"/>
                  </a:cubicBezTo>
                  <a:cubicBezTo>
                    <a:pt x="177" y="260"/>
                    <a:pt x="177" y="260"/>
                    <a:pt x="177" y="260"/>
                  </a:cubicBezTo>
                  <a:cubicBezTo>
                    <a:pt x="178" y="259"/>
                    <a:pt x="179" y="259"/>
                    <a:pt x="180" y="258"/>
                  </a:cubicBezTo>
                  <a:cubicBezTo>
                    <a:pt x="182" y="258"/>
                    <a:pt x="182" y="258"/>
                    <a:pt x="183" y="257"/>
                  </a:cubicBezTo>
                  <a:cubicBezTo>
                    <a:pt x="185" y="256"/>
                    <a:pt x="185" y="256"/>
                    <a:pt x="185" y="256"/>
                  </a:cubicBezTo>
                  <a:cubicBezTo>
                    <a:pt x="186" y="256"/>
                    <a:pt x="187" y="255"/>
                    <a:pt x="187" y="255"/>
                  </a:cubicBezTo>
                  <a:cubicBezTo>
                    <a:pt x="188" y="254"/>
                    <a:pt x="190" y="254"/>
                    <a:pt x="191" y="253"/>
                  </a:cubicBezTo>
                  <a:cubicBezTo>
                    <a:pt x="193" y="252"/>
                    <a:pt x="195" y="251"/>
                    <a:pt x="197" y="249"/>
                  </a:cubicBezTo>
                  <a:cubicBezTo>
                    <a:pt x="199" y="248"/>
                    <a:pt x="202" y="247"/>
                    <a:pt x="203" y="244"/>
                  </a:cubicBezTo>
                  <a:cubicBezTo>
                    <a:pt x="201" y="244"/>
                    <a:pt x="202" y="244"/>
                    <a:pt x="201" y="245"/>
                  </a:cubicBezTo>
                  <a:cubicBezTo>
                    <a:pt x="198" y="247"/>
                    <a:pt x="195" y="248"/>
                    <a:pt x="192" y="250"/>
                  </a:cubicBezTo>
                  <a:cubicBezTo>
                    <a:pt x="188" y="253"/>
                    <a:pt x="184" y="254"/>
                    <a:pt x="180" y="256"/>
                  </a:cubicBezTo>
                  <a:cubicBezTo>
                    <a:pt x="179" y="256"/>
                    <a:pt x="176" y="258"/>
                    <a:pt x="175" y="258"/>
                  </a:cubicBezTo>
                  <a:cubicBezTo>
                    <a:pt x="175" y="258"/>
                    <a:pt x="175" y="257"/>
                    <a:pt x="175" y="257"/>
                  </a:cubicBezTo>
                  <a:cubicBezTo>
                    <a:pt x="175" y="257"/>
                    <a:pt x="175" y="257"/>
                    <a:pt x="175" y="257"/>
                  </a:cubicBezTo>
                  <a:cubicBezTo>
                    <a:pt x="175" y="257"/>
                    <a:pt x="176" y="257"/>
                    <a:pt x="176" y="257"/>
                  </a:cubicBezTo>
                  <a:cubicBezTo>
                    <a:pt x="176" y="257"/>
                    <a:pt x="176" y="257"/>
                    <a:pt x="176" y="257"/>
                  </a:cubicBezTo>
                  <a:cubicBezTo>
                    <a:pt x="177" y="256"/>
                    <a:pt x="177" y="256"/>
                    <a:pt x="178" y="256"/>
                  </a:cubicBezTo>
                  <a:cubicBezTo>
                    <a:pt x="178" y="255"/>
                    <a:pt x="179" y="255"/>
                    <a:pt x="180" y="254"/>
                  </a:cubicBezTo>
                  <a:cubicBezTo>
                    <a:pt x="182" y="253"/>
                    <a:pt x="185" y="253"/>
                    <a:pt x="186" y="251"/>
                  </a:cubicBezTo>
                  <a:cubicBezTo>
                    <a:pt x="184" y="251"/>
                    <a:pt x="182" y="252"/>
                    <a:pt x="180" y="253"/>
                  </a:cubicBezTo>
                  <a:cubicBezTo>
                    <a:pt x="179" y="254"/>
                    <a:pt x="178" y="254"/>
                    <a:pt x="177" y="254"/>
                  </a:cubicBezTo>
                  <a:cubicBezTo>
                    <a:pt x="175" y="256"/>
                    <a:pt x="173" y="256"/>
                    <a:pt x="169" y="258"/>
                  </a:cubicBezTo>
                  <a:cubicBezTo>
                    <a:pt x="169" y="258"/>
                    <a:pt x="168" y="258"/>
                    <a:pt x="168" y="258"/>
                  </a:cubicBezTo>
                  <a:cubicBezTo>
                    <a:pt x="167" y="259"/>
                    <a:pt x="166" y="259"/>
                    <a:pt x="165" y="259"/>
                  </a:cubicBezTo>
                  <a:cubicBezTo>
                    <a:pt x="165" y="260"/>
                    <a:pt x="164" y="260"/>
                    <a:pt x="164" y="259"/>
                  </a:cubicBezTo>
                  <a:cubicBezTo>
                    <a:pt x="164" y="259"/>
                    <a:pt x="164" y="259"/>
                    <a:pt x="163" y="259"/>
                  </a:cubicBezTo>
                  <a:cubicBezTo>
                    <a:pt x="164" y="259"/>
                    <a:pt x="163" y="259"/>
                    <a:pt x="165" y="258"/>
                  </a:cubicBezTo>
                  <a:cubicBezTo>
                    <a:pt x="165" y="258"/>
                    <a:pt x="165" y="258"/>
                    <a:pt x="166" y="258"/>
                  </a:cubicBezTo>
                  <a:cubicBezTo>
                    <a:pt x="167" y="258"/>
                    <a:pt x="168" y="257"/>
                    <a:pt x="169" y="257"/>
                  </a:cubicBezTo>
                  <a:cubicBezTo>
                    <a:pt x="171" y="255"/>
                    <a:pt x="171" y="255"/>
                    <a:pt x="171" y="255"/>
                  </a:cubicBezTo>
                  <a:cubicBezTo>
                    <a:pt x="172" y="255"/>
                    <a:pt x="172" y="255"/>
                    <a:pt x="174" y="254"/>
                  </a:cubicBezTo>
                  <a:cubicBezTo>
                    <a:pt x="173" y="254"/>
                    <a:pt x="173" y="254"/>
                    <a:pt x="173" y="253"/>
                  </a:cubicBezTo>
                  <a:cubicBezTo>
                    <a:pt x="175" y="253"/>
                    <a:pt x="175" y="251"/>
                    <a:pt x="176" y="250"/>
                  </a:cubicBezTo>
                  <a:cubicBezTo>
                    <a:pt x="178" y="249"/>
                    <a:pt x="179" y="249"/>
                    <a:pt x="181" y="248"/>
                  </a:cubicBezTo>
                  <a:cubicBezTo>
                    <a:pt x="189" y="243"/>
                    <a:pt x="189" y="243"/>
                    <a:pt x="189" y="243"/>
                  </a:cubicBezTo>
                  <a:cubicBezTo>
                    <a:pt x="191" y="242"/>
                    <a:pt x="192" y="240"/>
                    <a:pt x="194" y="239"/>
                  </a:cubicBezTo>
                  <a:cubicBezTo>
                    <a:pt x="197" y="238"/>
                    <a:pt x="197" y="238"/>
                    <a:pt x="197" y="238"/>
                  </a:cubicBezTo>
                  <a:cubicBezTo>
                    <a:pt x="198" y="236"/>
                    <a:pt x="199" y="236"/>
                    <a:pt x="201" y="235"/>
                  </a:cubicBezTo>
                  <a:cubicBezTo>
                    <a:pt x="202" y="234"/>
                    <a:pt x="203" y="233"/>
                    <a:pt x="204" y="231"/>
                  </a:cubicBezTo>
                  <a:cubicBezTo>
                    <a:pt x="202" y="231"/>
                    <a:pt x="202" y="232"/>
                    <a:pt x="200" y="233"/>
                  </a:cubicBezTo>
                  <a:cubicBezTo>
                    <a:pt x="199" y="234"/>
                    <a:pt x="198" y="234"/>
                    <a:pt x="197" y="235"/>
                  </a:cubicBezTo>
                  <a:cubicBezTo>
                    <a:pt x="196" y="237"/>
                    <a:pt x="196" y="237"/>
                    <a:pt x="194" y="238"/>
                  </a:cubicBezTo>
                  <a:cubicBezTo>
                    <a:pt x="192" y="239"/>
                    <a:pt x="191" y="239"/>
                    <a:pt x="188" y="241"/>
                  </a:cubicBezTo>
                  <a:cubicBezTo>
                    <a:pt x="186" y="243"/>
                    <a:pt x="186" y="242"/>
                    <a:pt x="184" y="243"/>
                  </a:cubicBezTo>
                  <a:cubicBezTo>
                    <a:pt x="181" y="243"/>
                    <a:pt x="179" y="245"/>
                    <a:pt x="177" y="245"/>
                  </a:cubicBezTo>
                  <a:cubicBezTo>
                    <a:pt x="177" y="244"/>
                    <a:pt x="177" y="247"/>
                    <a:pt x="177" y="244"/>
                  </a:cubicBezTo>
                  <a:cubicBezTo>
                    <a:pt x="176" y="245"/>
                    <a:pt x="176" y="245"/>
                    <a:pt x="174" y="245"/>
                  </a:cubicBezTo>
                  <a:cubicBezTo>
                    <a:pt x="174" y="245"/>
                    <a:pt x="172" y="246"/>
                    <a:pt x="172" y="246"/>
                  </a:cubicBezTo>
                  <a:cubicBezTo>
                    <a:pt x="172" y="245"/>
                    <a:pt x="172" y="246"/>
                    <a:pt x="172" y="245"/>
                  </a:cubicBezTo>
                  <a:cubicBezTo>
                    <a:pt x="173" y="244"/>
                    <a:pt x="174" y="244"/>
                    <a:pt x="175" y="243"/>
                  </a:cubicBezTo>
                  <a:cubicBezTo>
                    <a:pt x="178" y="242"/>
                    <a:pt x="183" y="239"/>
                    <a:pt x="185" y="237"/>
                  </a:cubicBezTo>
                  <a:cubicBezTo>
                    <a:pt x="186" y="237"/>
                    <a:pt x="187" y="236"/>
                    <a:pt x="187" y="236"/>
                  </a:cubicBezTo>
                  <a:cubicBezTo>
                    <a:pt x="188" y="234"/>
                    <a:pt x="189" y="234"/>
                    <a:pt x="191" y="233"/>
                  </a:cubicBezTo>
                  <a:cubicBezTo>
                    <a:pt x="193" y="232"/>
                    <a:pt x="195" y="230"/>
                    <a:pt x="197" y="229"/>
                  </a:cubicBezTo>
                  <a:cubicBezTo>
                    <a:pt x="198" y="228"/>
                    <a:pt x="198" y="228"/>
                    <a:pt x="199" y="228"/>
                  </a:cubicBezTo>
                  <a:cubicBezTo>
                    <a:pt x="200" y="227"/>
                    <a:pt x="200" y="227"/>
                    <a:pt x="200" y="226"/>
                  </a:cubicBezTo>
                  <a:cubicBezTo>
                    <a:pt x="202" y="225"/>
                    <a:pt x="204" y="223"/>
                    <a:pt x="206" y="222"/>
                  </a:cubicBezTo>
                  <a:cubicBezTo>
                    <a:pt x="208" y="220"/>
                    <a:pt x="207" y="221"/>
                    <a:pt x="209" y="219"/>
                  </a:cubicBezTo>
                  <a:cubicBezTo>
                    <a:pt x="210" y="218"/>
                    <a:pt x="211" y="216"/>
                    <a:pt x="213" y="215"/>
                  </a:cubicBezTo>
                  <a:cubicBezTo>
                    <a:pt x="214" y="214"/>
                    <a:pt x="219" y="210"/>
                    <a:pt x="219" y="208"/>
                  </a:cubicBezTo>
                  <a:cubicBezTo>
                    <a:pt x="217" y="208"/>
                    <a:pt x="217" y="210"/>
                    <a:pt x="216" y="211"/>
                  </a:cubicBezTo>
                  <a:cubicBezTo>
                    <a:pt x="213" y="215"/>
                    <a:pt x="206" y="220"/>
                    <a:pt x="202" y="224"/>
                  </a:cubicBezTo>
                  <a:cubicBezTo>
                    <a:pt x="199" y="226"/>
                    <a:pt x="199" y="226"/>
                    <a:pt x="199" y="226"/>
                  </a:cubicBezTo>
                  <a:cubicBezTo>
                    <a:pt x="198" y="227"/>
                    <a:pt x="197" y="228"/>
                    <a:pt x="196" y="228"/>
                  </a:cubicBezTo>
                  <a:cubicBezTo>
                    <a:pt x="194" y="229"/>
                    <a:pt x="189" y="232"/>
                    <a:pt x="187" y="233"/>
                  </a:cubicBezTo>
                  <a:cubicBezTo>
                    <a:pt x="184" y="236"/>
                    <a:pt x="184" y="235"/>
                    <a:pt x="182" y="236"/>
                  </a:cubicBezTo>
                  <a:cubicBezTo>
                    <a:pt x="182" y="236"/>
                    <a:pt x="180" y="237"/>
                    <a:pt x="179" y="238"/>
                  </a:cubicBezTo>
                  <a:cubicBezTo>
                    <a:pt x="177" y="239"/>
                    <a:pt x="177" y="239"/>
                    <a:pt x="177" y="239"/>
                  </a:cubicBezTo>
                  <a:cubicBezTo>
                    <a:pt x="177" y="239"/>
                    <a:pt x="177" y="239"/>
                    <a:pt x="177" y="240"/>
                  </a:cubicBezTo>
                  <a:cubicBezTo>
                    <a:pt x="175" y="240"/>
                    <a:pt x="171" y="243"/>
                    <a:pt x="169" y="243"/>
                  </a:cubicBezTo>
                  <a:cubicBezTo>
                    <a:pt x="169" y="242"/>
                    <a:pt x="170" y="242"/>
                    <a:pt x="171" y="241"/>
                  </a:cubicBezTo>
                  <a:cubicBezTo>
                    <a:pt x="173" y="240"/>
                    <a:pt x="172" y="240"/>
                    <a:pt x="173" y="239"/>
                  </a:cubicBezTo>
                  <a:cubicBezTo>
                    <a:pt x="174" y="238"/>
                    <a:pt x="175" y="239"/>
                    <a:pt x="176" y="238"/>
                  </a:cubicBezTo>
                  <a:cubicBezTo>
                    <a:pt x="177" y="237"/>
                    <a:pt x="176" y="237"/>
                    <a:pt x="177" y="236"/>
                  </a:cubicBezTo>
                  <a:cubicBezTo>
                    <a:pt x="179" y="235"/>
                    <a:pt x="180" y="235"/>
                    <a:pt x="182" y="234"/>
                  </a:cubicBezTo>
                  <a:cubicBezTo>
                    <a:pt x="183" y="233"/>
                    <a:pt x="185" y="232"/>
                    <a:pt x="187" y="230"/>
                  </a:cubicBezTo>
                  <a:cubicBezTo>
                    <a:pt x="187" y="230"/>
                    <a:pt x="187" y="230"/>
                    <a:pt x="188" y="230"/>
                  </a:cubicBezTo>
                  <a:cubicBezTo>
                    <a:pt x="193" y="227"/>
                    <a:pt x="192" y="226"/>
                    <a:pt x="193" y="225"/>
                  </a:cubicBezTo>
                  <a:cubicBezTo>
                    <a:pt x="196" y="222"/>
                    <a:pt x="197" y="221"/>
                    <a:pt x="200" y="218"/>
                  </a:cubicBezTo>
                  <a:cubicBezTo>
                    <a:pt x="201" y="217"/>
                    <a:pt x="203" y="216"/>
                    <a:pt x="203" y="215"/>
                  </a:cubicBezTo>
                  <a:cubicBezTo>
                    <a:pt x="201" y="214"/>
                    <a:pt x="202" y="215"/>
                    <a:pt x="200" y="216"/>
                  </a:cubicBezTo>
                  <a:cubicBezTo>
                    <a:pt x="200" y="216"/>
                    <a:pt x="199" y="217"/>
                    <a:pt x="198" y="218"/>
                  </a:cubicBezTo>
                  <a:cubicBezTo>
                    <a:pt x="197" y="219"/>
                    <a:pt x="197" y="220"/>
                    <a:pt x="195" y="222"/>
                  </a:cubicBezTo>
                  <a:cubicBezTo>
                    <a:pt x="193" y="224"/>
                    <a:pt x="191" y="226"/>
                    <a:pt x="189" y="227"/>
                  </a:cubicBezTo>
                  <a:cubicBezTo>
                    <a:pt x="188" y="228"/>
                    <a:pt x="189" y="228"/>
                    <a:pt x="188" y="228"/>
                  </a:cubicBezTo>
                  <a:cubicBezTo>
                    <a:pt x="185" y="230"/>
                    <a:pt x="185" y="229"/>
                    <a:pt x="183" y="230"/>
                  </a:cubicBezTo>
                  <a:cubicBezTo>
                    <a:pt x="181" y="231"/>
                    <a:pt x="181" y="231"/>
                    <a:pt x="181" y="231"/>
                  </a:cubicBezTo>
                  <a:cubicBezTo>
                    <a:pt x="181" y="231"/>
                    <a:pt x="181" y="231"/>
                    <a:pt x="181" y="231"/>
                  </a:cubicBezTo>
                  <a:cubicBezTo>
                    <a:pt x="181" y="231"/>
                    <a:pt x="181" y="231"/>
                    <a:pt x="181" y="231"/>
                  </a:cubicBezTo>
                  <a:cubicBezTo>
                    <a:pt x="180" y="231"/>
                    <a:pt x="179" y="231"/>
                    <a:pt x="178" y="232"/>
                  </a:cubicBezTo>
                  <a:cubicBezTo>
                    <a:pt x="178" y="232"/>
                    <a:pt x="177" y="233"/>
                    <a:pt x="176" y="233"/>
                  </a:cubicBezTo>
                  <a:cubicBezTo>
                    <a:pt x="174" y="235"/>
                    <a:pt x="174" y="235"/>
                    <a:pt x="174" y="235"/>
                  </a:cubicBezTo>
                  <a:cubicBezTo>
                    <a:pt x="174" y="236"/>
                    <a:pt x="173" y="236"/>
                    <a:pt x="172" y="237"/>
                  </a:cubicBezTo>
                  <a:cubicBezTo>
                    <a:pt x="171" y="238"/>
                    <a:pt x="172" y="238"/>
                    <a:pt x="170" y="238"/>
                  </a:cubicBezTo>
                  <a:cubicBezTo>
                    <a:pt x="171" y="237"/>
                    <a:pt x="172" y="236"/>
                    <a:pt x="173" y="235"/>
                  </a:cubicBezTo>
                  <a:cubicBezTo>
                    <a:pt x="172" y="235"/>
                    <a:pt x="173" y="235"/>
                    <a:pt x="172" y="235"/>
                  </a:cubicBezTo>
                  <a:cubicBezTo>
                    <a:pt x="172" y="235"/>
                    <a:pt x="172" y="235"/>
                    <a:pt x="172" y="235"/>
                  </a:cubicBezTo>
                  <a:cubicBezTo>
                    <a:pt x="171" y="236"/>
                    <a:pt x="167" y="239"/>
                    <a:pt x="165" y="237"/>
                  </a:cubicBezTo>
                  <a:cubicBezTo>
                    <a:pt x="167" y="237"/>
                    <a:pt x="174" y="233"/>
                    <a:pt x="176" y="232"/>
                  </a:cubicBezTo>
                  <a:cubicBezTo>
                    <a:pt x="177" y="231"/>
                    <a:pt x="177" y="230"/>
                    <a:pt x="179" y="230"/>
                  </a:cubicBezTo>
                  <a:cubicBezTo>
                    <a:pt x="182" y="228"/>
                    <a:pt x="182" y="226"/>
                    <a:pt x="184" y="225"/>
                  </a:cubicBezTo>
                  <a:cubicBezTo>
                    <a:pt x="186" y="224"/>
                    <a:pt x="185" y="225"/>
                    <a:pt x="186" y="224"/>
                  </a:cubicBezTo>
                  <a:cubicBezTo>
                    <a:pt x="189" y="222"/>
                    <a:pt x="189" y="222"/>
                    <a:pt x="189" y="222"/>
                  </a:cubicBezTo>
                  <a:cubicBezTo>
                    <a:pt x="189" y="221"/>
                    <a:pt x="190" y="221"/>
                    <a:pt x="190" y="221"/>
                  </a:cubicBezTo>
                  <a:cubicBezTo>
                    <a:pt x="191" y="220"/>
                    <a:pt x="190" y="221"/>
                    <a:pt x="190" y="220"/>
                  </a:cubicBezTo>
                  <a:cubicBezTo>
                    <a:pt x="189" y="220"/>
                    <a:pt x="187" y="222"/>
                    <a:pt x="185" y="223"/>
                  </a:cubicBezTo>
                  <a:cubicBezTo>
                    <a:pt x="185" y="223"/>
                    <a:pt x="185" y="223"/>
                    <a:pt x="184" y="223"/>
                  </a:cubicBezTo>
                  <a:cubicBezTo>
                    <a:pt x="184" y="223"/>
                    <a:pt x="185" y="222"/>
                    <a:pt x="186" y="221"/>
                  </a:cubicBezTo>
                  <a:cubicBezTo>
                    <a:pt x="186" y="221"/>
                    <a:pt x="186" y="221"/>
                    <a:pt x="186" y="221"/>
                  </a:cubicBezTo>
                  <a:cubicBezTo>
                    <a:pt x="187" y="221"/>
                    <a:pt x="188" y="220"/>
                    <a:pt x="188" y="220"/>
                  </a:cubicBezTo>
                  <a:cubicBezTo>
                    <a:pt x="190" y="219"/>
                    <a:pt x="190" y="219"/>
                    <a:pt x="191" y="218"/>
                  </a:cubicBezTo>
                  <a:cubicBezTo>
                    <a:pt x="192" y="217"/>
                    <a:pt x="192" y="217"/>
                    <a:pt x="192" y="217"/>
                  </a:cubicBezTo>
                  <a:cubicBezTo>
                    <a:pt x="192" y="217"/>
                    <a:pt x="192" y="217"/>
                    <a:pt x="193" y="216"/>
                  </a:cubicBezTo>
                  <a:cubicBezTo>
                    <a:pt x="195" y="215"/>
                    <a:pt x="197" y="213"/>
                    <a:pt x="199" y="211"/>
                  </a:cubicBezTo>
                  <a:cubicBezTo>
                    <a:pt x="206" y="203"/>
                    <a:pt x="206" y="203"/>
                    <a:pt x="206" y="203"/>
                  </a:cubicBezTo>
                  <a:cubicBezTo>
                    <a:pt x="207" y="201"/>
                    <a:pt x="209" y="200"/>
                    <a:pt x="210" y="199"/>
                  </a:cubicBezTo>
                  <a:cubicBezTo>
                    <a:pt x="213" y="194"/>
                    <a:pt x="213" y="194"/>
                    <a:pt x="213" y="194"/>
                  </a:cubicBezTo>
                  <a:cubicBezTo>
                    <a:pt x="214" y="192"/>
                    <a:pt x="215" y="191"/>
                    <a:pt x="216" y="189"/>
                  </a:cubicBezTo>
                  <a:cubicBezTo>
                    <a:pt x="217" y="188"/>
                    <a:pt x="217" y="188"/>
                    <a:pt x="218" y="187"/>
                  </a:cubicBezTo>
                  <a:cubicBezTo>
                    <a:pt x="219" y="185"/>
                    <a:pt x="220" y="184"/>
                    <a:pt x="221" y="182"/>
                  </a:cubicBezTo>
                  <a:cubicBezTo>
                    <a:pt x="221" y="180"/>
                    <a:pt x="222" y="178"/>
                    <a:pt x="223" y="177"/>
                  </a:cubicBezTo>
                  <a:cubicBezTo>
                    <a:pt x="224" y="175"/>
                    <a:pt x="224" y="173"/>
                    <a:pt x="225" y="171"/>
                  </a:cubicBezTo>
                  <a:cubicBezTo>
                    <a:pt x="226" y="169"/>
                    <a:pt x="226" y="170"/>
                    <a:pt x="226" y="168"/>
                  </a:cubicBezTo>
                  <a:cubicBezTo>
                    <a:pt x="227" y="165"/>
                    <a:pt x="228" y="162"/>
                    <a:pt x="228" y="159"/>
                  </a:cubicBezTo>
                  <a:cubicBezTo>
                    <a:pt x="228" y="156"/>
                    <a:pt x="229" y="155"/>
                    <a:pt x="230" y="152"/>
                  </a:cubicBezTo>
                  <a:cubicBezTo>
                    <a:pt x="230" y="147"/>
                    <a:pt x="231" y="128"/>
                    <a:pt x="230" y="124"/>
                  </a:cubicBezTo>
                  <a:cubicBezTo>
                    <a:pt x="229" y="120"/>
                    <a:pt x="229" y="117"/>
                    <a:pt x="228" y="114"/>
                  </a:cubicBezTo>
                  <a:cubicBezTo>
                    <a:pt x="227" y="112"/>
                    <a:pt x="228" y="112"/>
                    <a:pt x="227" y="111"/>
                  </a:cubicBezTo>
                  <a:cubicBezTo>
                    <a:pt x="226" y="107"/>
                    <a:pt x="225" y="103"/>
                    <a:pt x="224" y="99"/>
                  </a:cubicBezTo>
                  <a:cubicBezTo>
                    <a:pt x="223" y="96"/>
                    <a:pt x="223" y="96"/>
                    <a:pt x="223" y="96"/>
                  </a:cubicBezTo>
                  <a:cubicBezTo>
                    <a:pt x="221" y="92"/>
                    <a:pt x="220" y="88"/>
                    <a:pt x="218" y="85"/>
                  </a:cubicBezTo>
                  <a:cubicBezTo>
                    <a:pt x="217" y="83"/>
                    <a:pt x="217" y="83"/>
                    <a:pt x="217" y="83"/>
                  </a:cubicBezTo>
                  <a:cubicBezTo>
                    <a:pt x="216" y="81"/>
                    <a:pt x="216" y="81"/>
                    <a:pt x="216" y="80"/>
                  </a:cubicBezTo>
                  <a:cubicBezTo>
                    <a:pt x="215" y="78"/>
                    <a:pt x="213" y="76"/>
                    <a:pt x="212" y="75"/>
                  </a:cubicBezTo>
                  <a:cubicBezTo>
                    <a:pt x="211" y="74"/>
                    <a:pt x="211" y="73"/>
                    <a:pt x="210" y="72"/>
                  </a:cubicBezTo>
                  <a:cubicBezTo>
                    <a:pt x="209" y="71"/>
                    <a:pt x="210" y="71"/>
                    <a:pt x="209" y="71"/>
                  </a:cubicBezTo>
                  <a:cubicBezTo>
                    <a:pt x="206" y="68"/>
                    <a:pt x="207" y="67"/>
                    <a:pt x="205" y="65"/>
                  </a:cubicBezTo>
                  <a:cubicBezTo>
                    <a:pt x="203" y="64"/>
                    <a:pt x="202" y="62"/>
                    <a:pt x="200" y="61"/>
                  </a:cubicBezTo>
                  <a:cubicBezTo>
                    <a:pt x="199" y="60"/>
                    <a:pt x="196" y="58"/>
                    <a:pt x="196" y="58"/>
                  </a:cubicBezTo>
                  <a:cubicBezTo>
                    <a:pt x="195" y="59"/>
                    <a:pt x="196" y="58"/>
                    <a:pt x="196" y="58"/>
                  </a:cubicBezTo>
                  <a:cubicBezTo>
                    <a:pt x="198" y="61"/>
                    <a:pt x="198" y="61"/>
                    <a:pt x="198" y="61"/>
                  </a:cubicBezTo>
                  <a:cubicBezTo>
                    <a:pt x="199" y="62"/>
                    <a:pt x="199" y="62"/>
                    <a:pt x="200" y="63"/>
                  </a:cubicBezTo>
                  <a:cubicBezTo>
                    <a:pt x="198" y="62"/>
                    <a:pt x="196" y="60"/>
                    <a:pt x="195" y="58"/>
                  </a:cubicBezTo>
                  <a:cubicBezTo>
                    <a:pt x="195" y="58"/>
                    <a:pt x="195" y="58"/>
                    <a:pt x="194" y="57"/>
                  </a:cubicBezTo>
                  <a:cubicBezTo>
                    <a:pt x="193" y="57"/>
                    <a:pt x="193" y="57"/>
                    <a:pt x="193" y="56"/>
                  </a:cubicBezTo>
                  <a:cubicBezTo>
                    <a:pt x="188" y="53"/>
                    <a:pt x="188" y="53"/>
                    <a:pt x="188" y="53"/>
                  </a:cubicBezTo>
                  <a:cubicBezTo>
                    <a:pt x="187" y="52"/>
                    <a:pt x="186" y="52"/>
                    <a:pt x="185" y="51"/>
                  </a:cubicBezTo>
                  <a:cubicBezTo>
                    <a:pt x="172" y="46"/>
                    <a:pt x="172" y="46"/>
                    <a:pt x="172" y="46"/>
                  </a:cubicBezTo>
                  <a:cubicBezTo>
                    <a:pt x="167" y="45"/>
                    <a:pt x="156" y="43"/>
                    <a:pt x="151" y="43"/>
                  </a:cubicBezTo>
                  <a:cubicBezTo>
                    <a:pt x="149" y="43"/>
                    <a:pt x="148" y="43"/>
                    <a:pt x="146" y="43"/>
                  </a:cubicBezTo>
                  <a:cubicBezTo>
                    <a:pt x="145" y="43"/>
                    <a:pt x="144" y="43"/>
                    <a:pt x="142" y="43"/>
                  </a:cubicBezTo>
                  <a:cubicBezTo>
                    <a:pt x="139" y="43"/>
                    <a:pt x="127" y="45"/>
                    <a:pt x="123" y="47"/>
                  </a:cubicBezTo>
                  <a:cubicBezTo>
                    <a:pt x="122" y="47"/>
                    <a:pt x="123" y="47"/>
                    <a:pt x="123" y="47"/>
                  </a:cubicBezTo>
                  <a:cubicBezTo>
                    <a:pt x="121" y="48"/>
                    <a:pt x="119" y="48"/>
                    <a:pt x="118" y="49"/>
                  </a:cubicBezTo>
                  <a:cubicBezTo>
                    <a:pt x="117" y="50"/>
                    <a:pt x="116" y="50"/>
                    <a:pt x="115" y="51"/>
                  </a:cubicBezTo>
                  <a:cubicBezTo>
                    <a:pt x="112" y="51"/>
                    <a:pt x="109" y="53"/>
                    <a:pt x="106" y="54"/>
                  </a:cubicBezTo>
                  <a:cubicBezTo>
                    <a:pt x="104" y="55"/>
                    <a:pt x="102" y="56"/>
                    <a:pt x="101" y="57"/>
                  </a:cubicBezTo>
                  <a:cubicBezTo>
                    <a:pt x="98" y="59"/>
                    <a:pt x="100" y="57"/>
                    <a:pt x="98" y="58"/>
                  </a:cubicBezTo>
                  <a:cubicBezTo>
                    <a:pt x="97" y="59"/>
                    <a:pt x="98" y="59"/>
                    <a:pt x="95" y="60"/>
                  </a:cubicBezTo>
                  <a:cubicBezTo>
                    <a:pt x="94" y="61"/>
                    <a:pt x="94" y="62"/>
                    <a:pt x="92" y="62"/>
                  </a:cubicBezTo>
                  <a:cubicBezTo>
                    <a:pt x="92" y="63"/>
                    <a:pt x="93" y="63"/>
                    <a:pt x="91" y="63"/>
                  </a:cubicBezTo>
                  <a:cubicBezTo>
                    <a:pt x="91" y="61"/>
                    <a:pt x="92" y="62"/>
                    <a:pt x="90" y="61"/>
                  </a:cubicBezTo>
                  <a:cubicBezTo>
                    <a:pt x="90" y="63"/>
                    <a:pt x="90" y="63"/>
                    <a:pt x="89" y="64"/>
                  </a:cubicBezTo>
                  <a:cubicBezTo>
                    <a:pt x="88" y="66"/>
                    <a:pt x="88" y="65"/>
                    <a:pt x="87" y="66"/>
                  </a:cubicBezTo>
                  <a:cubicBezTo>
                    <a:pt x="84" y="68"/>
                    <a:pt x="85" y="69"/>
                    <a:pt x="82" y="71"/>
                  </a:cubicBezTo>
                  <a:cubicBezTo>
                    <a:pt x="79" y="72"/>
                    <a:pt x="80" y="73"/>
                    <a:pt x="78" y="74"/>
                  </a:cubicBezTo>
                  <a:cubicBezTo>
                    <a:pt x="78" y="75"/>
                    <a:pt x="77" y="75"/>
                    <a:pt x="77" y="75"/>
                  </a:cubicBezTo>
                  <a:cubicBezTo>
                    <a:pt x="77" y="76"/>
                    <a:pt x="77" y="76"/>
                    <a:pt x="77" y="76"/>
                  </a:cubicBezTo>
                  <a:cubicBezTo>
                    <a:pt x="76" y="76"/>
                    <a:pt x="76" y="76"/>
                    <a:pt x="76" y="77"/>
                  </a:cubicBezTo>
                  <a:cubicBezTo>
                    <a:pt x="75" y="78"/>
                    <a:pt x="74" y="79"/>
                    <a:pt x="73" y="81"/>
                  </a:cubicBezTo>
                  <a:cubicBezTo>
                    <a:pt x="72" y="80"/>
                    <a:pt x="73" y="80"/>
                    <a:pt x="72" y="79"/>
                  </a:cubicBezTo>
                  <a:cubicBezTo>
                    <a:pt x="71" y="80"/>
                    <a:pt x="71" y="81"/>
                    <a:pt x="71" y="82"/>
                  </a:cubicBezTo>
                  <a:cubicBezTo>
                    <a:pt x="71" y="82"/>
                    <a:pt x="70" y="84"/>
                    <a:pt x="70" y="84"/>
                  </a:cubicBezTo>
                  <a:cubicBezTo>
                    <a:pt x="69" y="86"/>
                    <a:pt x="69" y="84"/>
                    <a:pt x="67" y="87"/>
                  </a:cubicBezTo>
                  <a:cubicBezTo>
                    <a:pt x="67" y="88"/>
                    <a:pt x="67" y="87"/>
                    <a:pt x="67" y="88"/>
                  </a:cubicBezTo>
                  <a:cubicBezTo>
                    <a:pt x="69" y="88"/>
                    <a:pt x="68" y="88"/>
                    <a:pt x="69" y="86"/>
                  </a:cubicBezTo>
                  <a:cubicBezTo>
                    <a:pt x="70" y="87"/>
                    <a:pt x="69" y="86"/>
                    <a:pt x="69" y="88"/>
                  </a:cubicBezTo>
                  <a:cubicBezTo>
                    <a:pt x="67" y="89"/>
                    <a:pt x="69" y="88"/>
                    <a:pt x="66" y="88"/>
                  </a:cubicBezTo>
                  <a:cubicBezTo>
                    <a:pt x="66" y="90"/>
                    <a:pt x="66" y="90"/>
                    <a:pt x="66" y="91"/>
                  </a:cubicBezTo>
                  <a:cubicBezTo>
                    <a:pt x="66" y="94"/>
                    <a:pt x="66" y="94"/>
                    <a:pt x="66" y="94"/>
                  </a:cubicBezTo>
                  <a:cubicBezTo>
                    <a:pt x="65" y="95"/>
                    <a:pt x="65" y="95"/>
                    <a:pt x="65" y="95"/>
                  </a:cubicBezTo>
                  <a:cubicBezTo>
                    <a:pt x="63" y="97"/>
                    <a:pt x="64" y="97"/>
                    <a:pt x="64" y="98"/>
                  </a:cubicBezTo>
                  <a:cubicBezTo>
                    <a:pt x="63" y="99"/>
                    <a:pt x="63" y="100"/>
                    <a:pt x="63" y="100"/>
                  </a:cubicBezTo>
                  <a:cubicBezTo>
                    <a:pt x="62" y="101"/>
                    <a:pt x="63" y="101"/>
                    <a:pt x="62" y="102"/>
                  </a:cubicBezTo>
                  <a:cubicBezTo>
                    <a:pt x="62" y="102"/>
                    <a:pt x="61" y="102"/>
                    <a:pt x="60" y="104"/>
                  </a:cubicBezTo>
                  <a:cubicBezTo>
                    <a:pt x="60" y="105"/>
                    <a:pt x="60" y="105"/>
                    <a:pt x="60" y="106"/>
                  </a:cubicBezTo>
                  <a:cubicBezTo>
                    <a:pt x="60" y="108"/>
                    <a:pt x="60" y="107"/>
                    <a:pt x="59" y="108"/>
                  </a:cubicBezTo>
                  <a:cubicBezTo>
                    <a:pt x="59" y="110"/>
                    <a:pt x="60" y="109"/>
                    <a:pt x="58" y="112"/>
                  </a:cubicBezTo>
                  <a:cubicBezTo>
                    <a:pt x="57" y="113"/>
                    <a:pt x="57" y="113"/>
                    <a:pt x="57" y="115"/>
                  </a:cubicBezTo>
                  <a:cubicBezTo>
                    <a:pt x="57" y="114"/>
                    <a:pt x="57" y="115"/>
                    <a:pt x="57" y="114"/>
                  </a:cubicBezTo>
                  <a:cubicBezTo>
                    <a:pt x="56" y="114"/>
                    <a:pt x="57" y="115"/>
                    <a:pt x="56" y="114"/>
                  </a:cubicBezTo>
                  <a:cubicBezTo>
                    <a:pt x="56" y="113"/>
                    <a:pt x="56" y="113"/>
                    <a:pt x="56" y="112"/>
                  </a:cubicBezTo>
                  <a:cubicBezTo>
                    <a:pt x="56" y="112"/>
                    <a:pt x="56" y="112"/>
                    <a:pt x="56" y="112"/>
                  </a:cubicBezTo>
                  <a:cubicBezTo>
                    <a:pt x="57" y="112"/>
                    <a:pt x="57" y="112"/>
                    <a:pt x="57" y="112"/>
                  </a:cubicBezTo>
                  <a:cubicBezTo>
                    <a:pt x="57" y="112"/>
                    <a:pt x="57" y="112"/>
                    <a:pt x="57" y="112"/>
                  </a:cubicBezTo>
                  <a:cubicBezTo>
                    <a:pt x="57" y="111"/>
                    <a:pt x="57" y="112"/>
                    <a:pt x="57" y="111"/>
                  </a:cubicBezTo>
                  <a:cubicBezTo>
                    <a:pt x="59" y="109"/>
                    <a:pt x="58" y="103"/>
                    <a:pt x="60" y="100"/>
                  </a:cubicBezTo>
                  <a:cubicBezTo>
                    <a:pt x="61" y="98"/>
                    <a:pt x="61" y="98"/>
                    <a:pt x="61" y="98"/>
                  </a:cubicBezTo>
                  <a:cubicBezTo>
                    <a:pt x="62" y="97"/>
                    <a:pt x="61" y="95"/>
                    <a:pt x="65" y="88"/>
                  </a:cubicBezTo>
                  <a:cubicBezTo>
                    <a:pt x="67" y="85"/>
                    <a:pt x="66" y="86"/>
                    <a:pt x="68" y="83"/>
                  </a:cubicBezTo>
                  <a:cubicBezTo>
                    <a:pt x="73" y="77"/>
                    <a:pt x="73" y="77"/>
                    <a:pt x="73" y="77"/>
                  </a:cubicBezTo>
                  <a:cubicBezTo>
                    <a:pt x="74" y="75"/>
                    <a:pt x="74" y="74"/>
                    <a:pt x="76" y="73"/>
                  </a:cubicBezTo>
                  <a:cubicBezTo>
                    <a:pt x="76" y="72"/>
                    <a:pt x="78" y="71"/>
                    <a:pt x="79" y="70"/>
                  </a:cubicBezTo>
                  <a:cubicBezTo>
                    <a:pt x="83" y="66"/>
                    <a:pt x="87" y="62"/>
                    <a:pt x="91" y="59"/>
                  </a:cubicBezTo>
                  <a:cubicBezTo>
                    <a:pt x="93" y="58"/>
                    <a:pt x="93" y="58"/>
                    <a:pt x="93" y="58"/>
                  </a:cubicBezTo>
                  <a:cubicBezTo>
                    <a:pt x="94" y="58"/>
                    <a:pt x="93" y="58"/>
                    <a:pt x="93" y="58"/>
                  </a:cubicBezTo>
                  <a:cubicBezTo>
                    <a:pt x="95" y="57"/>
                    <a:pt x="100" y="53"/>
                    <a:pt x="101" y="54"/>
                  </a:cubicBezTo>
                  <a:cubicBezTo>
                    <a:pt x="100" y="54"/>
                    <a:pt x="98" y="55"/>
                    <a:pt x="97" y="57"/>
                  </a:cubicBezTo>
                  <a:cubicBezTo>
                    <a:pt x="99" y="57"/>
                    <a:pt x="99" y="56"/>
                    <a:pt x="100" y="56"/>
                  </a:cubicBezTo>
                  <a:cubicBezTo>
                    <a:pt x="102" y="54"/>
                    <a:pt x="104" y="54"/>
                    <a:pt x="106" y="52"/>
                  </a:cubicBezTo>
                  <a:cubicBezTo>
                    <a:pt x="107" y="52"/>
                    <a:pt x="106" y="52"/>
                    <a:pt x="107" y="52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3" y="49"/>
                    <a:pt x="114" y="48"/>
                    <a:pt x="114" y="47"/>
                  </a:cubicBezTo>
                  <a:cubicBezTo>
                    <a:pt x="116" y="47"/>
                    <a:pt x="116" y="48"/>
                    <a:pt x="117" y="47"/>
                  </a:cubicBezTo>
                  <a:cubicBezTo>
                    <a:pt x="119" y="45"/>
                    <a:pt x="117" y="46"/>
                    <a:pt x="119" y="45"/>
                  </a:cubicBezTo>
                  <a:cubicBezTo>
                    <a:pt x="125" y="42"/>
                    <a:pt x="125" y="42"/>
                    <a:pt x="125" y="42"/>
                  </a:cubicBezTo>
                  <a:cubicBezTo>
                    <a:pt x="125" y="42"/>
                    <a:pt x="125" y="42"/>
                    <a:pt x="125" y="42"/>
                  </a:cubicBezTo>
                  <a:cubicBezTo>
                    <a:pt x="126" y="42"/>
                    <a:pt x="126" y="42"/>
                    <a:pt x="126" y="42"/>
                  </a:cubicBezTo>
                  <a:cubicBezTo>
                    <a:pt x="127" y="41"/>
                    <a:pt x="131" y="41"/>
                    <a:pt x="134" y="40"/>
                  </a:cubicBezTo>
                  <a:cubicBezTo>
                    <a:pt x="135" y="40"/>
                    <a:pt x="135" y="40"/>
                    <a:pt x="137" y="40"/>
                  </a:cubicBezTo>
                  <a:cubicBezTo>
                    <a:pt x="138" y="39"/>
                    <a:pt x="139" y="40"/>
                    <a:pt x="139" y="38"/>
                  </a:cubicBezTo>
                  <a:cubicBezTo>
                    <a:pt x="137" y="38"/>
                    <a:pt x="137" y="38"/>
                    <a:pt x="136" y="39"/>
                  </a:cubicBezTo>
                  <a:cubicBezTo>
                    <a:pt x="134" y="39"/>
                    <a:pt x="134" y="39"/>
                    <a:pt x="133" y="39"/>
                  </a:cubicBezTo>
                  <a:cubicBezTo>
                    <a:pt x="130" y="39"/>
                    <a:pt x="129" y="40"/>
                    <a:pt x="127" y="40"/>
                  </a:cubicBezTo>
                  <a:cubicBezTo>
                    <a:pt x="126" y="40"/>
                    <a:pt x="125" y="41"/>
                    <a:pt x="124" y="41"/>
                  </a:cubicBezTo>
                  <a:cubicBezTo>
                    <a:pt x="122" y="42"/>
                    <a:pt x="123" y="40"/>
                    <a:pt x="121" y="41"/>
                  </a:cubicBezTo>
                  <a:cubicBezTo>
                    <a:pt x="120" y="42"/>
                    <a:pt x="121" y="43"/>
                    <a:pt x="119" y="43"/>
                  </a:cubicBezTo>
                  <a:cubicBezTo>
                    <a:pt x="118" y="43"/>
                    <a:pt x="118" y="41"/>
                    <a:pt x="117" y="43"/>
                  </a:cubicBezTo>
                  <a:cubicBezTo>
                    <a:pt x="115" y="43"/>
                    <a:pt x="117" y="43"/>
                    <a:pt x="115" y="43"/>
                  </a:cubicBezTo>
                  <a:cubicBezTo>
                    <a:pt x="115" y="43"/>
                    <a:pt x="114" y="43"/>
                    <a:pt x="113" y="43"/>
                  </a:cubicBezTo>
                  <a:cubicBezTo>
                    <a:pt x="113" y="42"/>
                    <a:pt x="113" y="41"/>
                    <a:pt x="115" y="41"/>
                  </a:cubicBezTo>
                  <a:cubicBezTo>
                    <a:pt x="114" y="39"/>
                    <a:pt x="114" y="41"/>
                    <a:pt x="115" y="40"/>
                  </a:cubicBezTo>
                  <a:cubicBezTo>
                    <a:pt x="115" y="39"/>
                    <a:pt x="116" y="40"/>
                    <a:pt x="115" y="38"/>
                  </a:cubicBezTo>
                  <a:cubicBezTo>
                    <a:pt x="115" y="38"/>
                    <a:pt x="113" y="39"/>
                    <a:pt x="113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0" y="40"/>
                    <a:pt x="108" y="41"/>
                    <a:pt x="106" y="41"/>
                  </a:cubicBezTo>
                  <a:cubicBezTo>
                    <a:pt x="104" y="42"/>
                    <a:pt x="105" y="41"/>
                    <a:pt x="103" y="42"/>
                  </a:cubicBezTo>
                  <a:cubicBezTo>
                    <a:pt x="101" y="44"/>
                    <a:pt x="100" y="45"/>
                    <a:pt x="98" y="46"/>
                  </a:cubicBezTo>
                  <a:cubicBezTo>
                    <a:pt x="98" y="44"/>
                    <a:pt x="99" y="44"/>
                    <a:pt x="100" y="43"/>
                  </a:cubicBezTo>
                  <a:cubicBezTo>
                    <a:pt x="101" y="42"/>
                    <a:pt x="102" y="42"/>
                    <a:pt x="103" y="41"/>
                  </a:cubicBezTo>
                  <a:cubicBezTo>
                    <a:pt x="105" y="40"/>
                    <a:pt x="105" y="41"/>
                    <a:pt x="106" y="40"/>
                  </a:cubicBezTo>
                  <a:cubicBezTo>
                    <a:pt x="108" y="39"/>
                    <a:pt x="107" y="39"/>
                    <a:pt x="109" y="38"/>
                  </a:cubicBezTo>
                  <a:cubicBezTo>
                    <a:pt x="111" y="37"/>
                    <a:pt x="120" y="35"/>
                    <a:pt x="121" y="33"/>
                  </a:cubicBezTo>
                  <a:cubicBezTo>
                    <a:pt x="120" y="32"/>
                    <a:pt x="118" y="33"/>
                    <a:pt x="117" y="34"/>
                  </a:cubicBezTo>
                  <a:cubicBezTo>
                    <a:pt x="115" y="35"/>
                    <a:pt x="114" y="35"/>
                    <a:pt x="113" y="35"/>
                  </a:cubicBezTo>
                  <a:cubicBezTo>
                    <a:pt x="114" y="34"/>
                    <a:pt x="114" y="34"/>
                    <a:pt x="115" y="34"/>
                  </a:cubicBezTo>
                  <a:cubicBezTo>
                    <a:pt x="116" y="33"/>
                    <a:pt x="116" y="33"/>
                    <a:pt x="116" y="33"/>
                  </a:cubicBezTo>
                  <a:cubicBezTo>
                    <a:pt x="114" y="32"/>
                    <a:pt x="114" y="34"/>
                    <a:pt x="112" y="33"/>
                  </a:cubicBezTo>
                  <a:cubicBezTo>
                    <a:pt x="113" y="32"/>
                    <a:pt x="114" y="32"/>
                    <a:pt x="115" y="31"/>
                  </a:cubicBezTo>
                  <a:cubicBezTo>
                    <a:pt x="117" y="30"/>
                    <a:pt x="118" y="31"/>
                    <a:pt x="119" y="29"/>
                  </a:cubicBezTo>
                  <a:cubicBezTo>
                    <a:pt x="117" y="29"/>
                    <a:pt x="115" y="30"/>
                    <a:pt x="114" y="30"/>
                  </a:cubicBezTo>
                  <a:cubicBezTo>
                    <a:pt x="110" y="32"/>
                    <a:pt x="110" y="31"/>
                    <a:pt x="109" y="32"/>
                  </a:cubicBezTo>
                  <a:cubicBezTo>
                    <a:pt x="104" y="34"/>
                    <a:pt x="104" y="34"/>
                    <a:pt x="104" y="34"/>
                  </a:cubicBezTo>
                  <a:cubicBezTo>
                    <a:pt x="103" y="35"/>
                    <a:pt x="103" y="35"/>
                    <a:pt x="102" y="35"/>
                  </a:cubicBezTo>
                  <a:cubicBezTo>
                    <a:pt x="96" y="39"/>
                    <a:pt x="96" y="39"/>
                    <a:pt x="96" y="39"/>
                  </a:cubicBezTo>
                  <a:cubicBezTo>
                    <a:pt x="94" y="39"/>
                    <a:pt x="94" y="39"/>
                    <a:pt x="94" y="40"/>
                  </a:cubicBezTo>
                  <a:cubicBezTo>
                    <a:pt x="91" y="42"/>
                    <a:pt x="87" y="42"/>
                    <a:pt x="84" y="46"/>
                  </a:cubicBezTo>
                  <a:cubicBezTo>
                    <a:pt x="81" y="48"/>
                    <a:pt x="80" y="51"/>
                    <a:pt x="77" y="53"/>
                  </a:cubicBezTo>
                  <a:cubicBezTo>
                    <a:pt x="74" y="56"/>
                    <a:pt x="70" y="59"/>
                    <a:pt x="68" y="63"/>
                  </a:cubicBezTo>
                  <a:cubicBezTo>
                    <a:pt x="67" y="64"/>
                    <a:pt x="66" y="65"/>
                    <a:pt x="65" y="66"/>
                  </a:cubicBezTo>
                  <a:cubicBezTo>
                    <a:pt x="63" y="68"/>
                    <a:pt x="62" y="70"/>
                    <a:pt x="60" y="72"/>
                  </a:cubicBezTo>
                  <a:cubicBezTo>
                    <a:pt x="59" y="72"/>
                    <a:pt x="59" y="73"/>
                    <a:pt x="59" y="73"/>
                  </a:cubicBezTo>
                  <a:cubicBezTo>
                    <a:pt x="58" y="75"/>
                    <a:pt x="58" y="75"/>
                    <a:pt x="58" y="75"/>
                  </a:cubicBezTo>
                  <a:close/>
                  <a:moveTo>
                    <a:pt x="59" y="74"/>
                  </a:moveTo>
                  <a:cubicBezTo>
                    <a:pt x="59" y="74"/>
                    <a:pt x="59" y="74"/>
                    <a:pt x="59" y="73"/>
                  </a:cubicBezTo>
                  <a:cubicBezTo>
                    <a:pt x="59" y="74"/>
                    <a:pt x="59" y="74"/>
                    <a:pt x="59" y="74"/>
                  </a:cubicBezTo>
                  <a:close/>
                  <a:moveTo>
                    <a:pt x="138" y="8"/>
                  </a:moveTo>
                  <a:cubicBezTo>
                    <a:pt x="139" y="10"/>
                    <a:pt x="140" y="8"/>
                    <a:pt x="141" y="9"/>
                  </a:cubicBezTo>
                  <a:cubicBezTo>
                    <a:pt x="141" y="10"/>
                    <a:pt x="140" y="9"/>
                    <a:pt x="140" y="10"/>
                  </a:cubicBezTo>
                  <a:cubicBezTo>
                    <a:pt x="142" y="10"/>
                    <a:pt x="141" y="10"/>
                    <a:pt x="143" y="9"/>
                  </a:cubicBezTo>
                  <a:cubicBezTo>
                    <a:pt x="147" y="9"/>
                    <a:pt x="149" y="10"/>
                    <a:pt x="153" y="8"/>
                  </a:cubicBezTo>
                  <a:cubicBezTo>
                    <a:pt x="149" y="6"/>
                    <a:pt x="147" y="7"/>
                    <a:pt x="142" y="8"/>
                  </a:cubicBezTo>
                  <a:cubicBezTo>
                    <a:pt x="140" y="8"/>
                    <a:pt x="139" y="7"/>
                    <a:pt x="138" y="8"/>
                  </a:cubicBezTo>
                  <a:close/>
                  <a:moveTo>
                    <a:pt x="47" y="41"/>
                  </a:moveTo>
                  <a:cubicBezTo>
                    <a:pt x="48" y="39"/>
                    <a:pt x="48" y="39"/>
                    <a:pt x="48" y="39"/>
                  </a:cubicBezTo>
                  <a:cubicBezTo>
                    <a:pt x="46" y="39"/>
                    <a:pt x="46" y="39"/>
                    <a:pt x="45" y="41"/>
                  </a:cubicBezTo>
                  <a:cubicBezTo>
                    <a:pt x="44" y="41"/>
                    <a:pt x="45" y="41"/>
                    <a:pt x="44" y="41"/>
                  </a:cubicBezTo>
                  <a:cubicBezTo>
                    <a:pt x="44" y="42"/>
                    <a:pt x="44" y="43"/>
                    <a:pt x="43" y="44"/>
                  </a:cubicBezTo>
                  <a:cubicBezTo>
                    <a:pt x="43" y="45"/>
                    <a:pt x="42" y="44"/>
                    <a:pt x="42" y="45"/>
                  </a:cubicBezTo>
                  <a:cubicBezTo>
                    <a:pt x="43" y="45"/>
                    <a:pt x="42" y="44"/>
                    <a:pt x="44" y="44"/>
                  </a:cubicBezTo>
                  <a:cubicBezTo>
                    <a:pt x="45" y="45"/>
                    <a:pt x="44" y="46"/>
                    <a:pt x="45" y="47"/>
                  </a:cubicBezTo>
                  <a:cubicBezTo>
                    <a:pt x="45" y="46"/>
                    <a:pt x="46" y="45"/>
                    <a:pt x="48" y="44"/>
                  </a:cubicBezTo>
                  <a:cubicBezTo>
                    <a:pt x="51" y="41"/>
                    <a:pt x="49" y="40"/>
                    <a:pt x="52" y="37"/>
                  </a:cubicBezTo>
                  <a:cubicBezTo>
                    <a:pt x="52" y="36"/>
                    <a:pt x="54" y="36"/>
                    <a:pt x="54" y="34"/>
                  </a:cubicBezTo>
                  <a:cubicBezTo>
                    <a:pt x="53" y="35"/>
                    <a:pt x="53" y="35"/>
                    <a:pt x="51" y="37"/>
                  </a:cubicBezTo>
                  <a:cubicBezTo>
                    <a:pt x="47" y="39"/>
                    <a:pt x="50" y="40"/>
                    <a:pt x="47" y="41"/>
                  </a:cubicBezTo>
                  <a:close/>
                  <a:moveTo>
                    <a:pt x="45" y="55"/>
                  </a:moveTo>
                  <a:cubicBezTo>
                    <a:pt x="46" y="54"/>
                    <a:pt x="46" y="54"/>
                    <a:pt x="47" y="53"/>
                  </a:cubicBezTo>
                  <a:cubicBezTo>
                    <a:pt x="48" y="53"/>
                    <a:pt x="46" y="52"/>
                    <a:pt x="48" y="54"/>
                  </a:cubicBezTo>
                  <a:cubicBezTo>
                    <a:pt x="48" y="53"/>
                    <a:pt x="47" y="54"/>
                    <a:pt x="48" y="53"/>
                  </a:cubicBezTo>
                  <a:cubicBezTo>
                    <a:pt x="47" y="52"/>
                    <a:pt x="47" y="52"/>
                    <a:pt x="47" y="52"/>
                  </a:cubicBezTo>
                  <a:cubicBezTo>
                    <a:pt x="47" y="52"/>
                    <a:pt x="47" y="52"/>
                    <a:pt x="47" y="52"/>
                  </a:cubicBezTo>
                  <a:cubicBezTo>
                    <a:pt x="49" y="50"/>
                    <a:pt x="49" y="50"/>
                    <a:pt x="49" y="50"/>
                  </a:cubicBezTo>
                  <a:cubicBezTo>
                    <a:pt x="50" y="49"/>
                    <a:pt x="50" y="49"/>
                    <a:pt x="50" y="49"/>
                  </a:cubicBezTo>
                  <a:cubicBezTo>
                    <a:pt x="50" y="51"/>
                    <a:pt x="49" y="50"/>
                    <a:pt x="49" y="52"/>
                  </a:cubicBezTo>
                  <a:cubicBezTo>
                    <a:pt x="51" y="51"/>
                    <a:pt x="52" y="48"/>
                    <a:pt x="54" y="46"/>
                  </a:cubicBezTo>
                  <a:cubicBezTo>
                    <a:pt x="55" y="45"/>
                    <a:pt x="56" y="45"/>
                    <a:pt x="56" y="44"/>
                  </a:cubicBezTo>
                  <a:cubicBezTo>
                    <a:pt x="58" y="42"/>
                    <a:pt x="59" y="41"/>
                    <a:pt x="60" y="40"/>
                  </a:cubicBezTo>
                  <a:cubicBezTo>
                    <a:pt x="61" y="40"/>
                    <a:pt x="62" y="39"/>
                    <a:pt x="62" y="39"/>
                  </a:cubicBezTo>
                  <a:cubicBezTo>
                    <a:pt x="67" y="35"/>
                    <a:pt x="66" y="34"/>
                    <a:pt x="68" y="33"/>
                  </a:cubicBezTo>
                  <a:cubicBezTo>
                    <a:pt x="69" y="32"/>
                    <a:pt x="76" y="27"/>
                    <a:pt x="77" y="27"/>
                  </a:cubicBezTo>
                  <a:cubicBezTo>
                    <a:pt x="78" y="26"/>
                    <a:pt x="79" y="26"/>
                    <a:pt x="80" y="25"/>
                  </a:cubicBezTo>
                  <a:cubicBezTo>
                    <a:pt x="80" y="25"/>
                    <a:pt x="82" y="24"/>
                    <a:pt x="82" y="23"/>
                  </a:cubicBezTo>
                  <a:cubicBezTo>
                    <a:pt x="80" y="22"/>
                    <a:pt x="80" y="24"/>
                    <a:pt x="76" y="26"/>
                  </a:cubicBezTo>
                  <a:cubicBezTo>
                    <a:pt x="71" y="29"/>
                    <a:pt x="71" y="29"/>
                    <a:pt x="71" y="29"/>
                  </a:cubicBezTo>
                  <a:cubicBezTo>
                    <a:pt x="69" y="31"/>
                    <a:pt x="66" y="31"/>
                    <a:pt x="64" y="34"/>
                  </a:cubicBezTo>
                  <a:cubicBezTo>
                    <a:pt x="62" y="37"/>
                    <a:pt x="61" y="36"/>
                    <a:pt x="59" y="39"/>
                  </a:cubicBezTo>
                  <a:cubicBezTo>
                    <a:pt x="58" y="39"/>
                    <a:pt x="59" y="39"/>
                    <a:pt x="58" y="40"/>
                  </a:cubicBezTo>
                  <a:cubicBezTo>
                    <a:pt x="57" y="41"/>
                    <a:pt x="56" y="42"/>
                    <a:pt x="55" y="43"/>
                  </a:cubicBezTo>
                  <a:cubicBezTo>
                    <a:pt x="53" y="45"/>
                    <a:pt x="50" y="47"/>
                    <a:pt x="48" y="49"/>
                  </a:cubicBezTo>
                  <a:cubicBezTo>
                    <a:pt x="48" y="49"/>
                    <a:pt x="48" y="50"/>
                    <a:pt x="48" y="50"/>
                  </a:cubicBezTo>
                  <a:cubicBezTo>
                    <a:pt x="47" y="50"/>
                    <a:pt x="45" y="52"/>
                    <a:pt x="45" y="55"/>
                  </a:cubicBezTo>
                  <a:close/>
                  <a:moveTo>
                    <a:pt x="132" y="6"/>
                  </a:moveTo>
                  <a:cubicBezTo>
                    <a:pt x="133" y="4"/>
                    <a:pt x="134" y="4"/>
                    <a:pt x="136" y="3"/>
                  </a:cubicBezTo>
                  <a:cubicBezTo>
                    <a:pt x="138" y="3"/>
                    <a:pt x="136" y="3"/>
                    <a:pt x="138" y="2"/>
                  </a:cubicBezTo>
                  <a:cubicBezTo>
                    <a:pt x="140" y="1"/>
                    <a:pt x="143" y="1"/>
                    <a:pt x="145" y="1"/>
                  </a:cubicBezTo>
                  <a:cubicBezTo>
                    <a:pt x="146" y="0"/>
                    <a:pt x="145" y="0"/>
                    <a:pt x="146" y="0"/>
                  </a:cubicBezTo>
                  <a:cubicBezTo>
                    <a:pt x="148" y="0"/>
                    <a:pt x="154" y="0"/>
                    <a:pt x="156" y="1"/>
                  </a:cubicBezTo>
                  <a:cubicBezTo>
                    <a:pt x="156" y="1"/>
                    <a:pt x="157" y="1"/>
                    <a:pt x="156" y="2"/>
                  </a:cubicBezTo>
                  <a:cubicBezTo>
                    <a:pt x="154" y="3"/>
                    <a:pt x="154" y="3"/>
                    <a:pt x="154" y="3"/>
                  </a:cubicBezTo>
                  <a:cubicBezTo>
                    <a:pt x="155" y="3"/>
                    <a:pt x="156" y="3"/>
                    <a:pt x="157" y="3"/>
                  </a:cubicBezTo>
                  <a:cubicBezTo>
                    <a:pt x="158" y="4"/>
                    <a:pt x="158" y="3"/>
                    <a:pt x="158" y="4"/>
                  </a:cubicBezTo>
                  <a:cubicBezTo>
                    <a:pt x="157" y="5"/>
                    <a:pt x="147" y="4"/>
                    <a:pt x="144" y="4"/>
                  </a:cubicBezTo>
                  <a:cubicBezTo>
                    <a:pt x="144" y="5"/>
                    <a:pt x="144" y="5"/>
                    <a:pt x="144" y="5"/>
                  </a:cubicBezTo>
                  <a:cubicBezTo>
                    <a:pt x="144" y="5"/>
                    <a:pt x="144" y="5"/>
                    <a:pt x="144" y="4"/>
                  </a:cubicBezTo>
                  <a:cubicBezTo>
                    <a:pt x="142" y="4"/>
                    <a:pt x="142" y="4"/>
                    <a:pt x="142" y="4"/>
                  </a:cubicBezTo>
                  <a:cubicBezTo>
                    <a:pt x="142" y="5"/>
                    <a:pt x="142" y="5"/>
                    <a:pt x="142" y="5"/>
                  </a:cubicBezTo>
                  <a:cubicBezTo>
                    <a:pt x="142" y="5"/>
                    <a:pt x="142" y="5"/>
                    <a:pt x="142" y="5"/>
                  </a:cubicBezTo>
                  <a:cubicBezTo>
                    <a:pt x="142" y="6"/>
                    <a:pt x="142" y="5"/>
                    <a:pt x="142" y="5"/>
                  </a:cubicBezTo>
                  <a:cubicBezTo>
                    <a:pt x="140" y="5"/>
                    <a:pt x="141" y="4"/>
                    <a:pt x="137" y="5"/>
                  </a:cubicBezTo>
                  <a:cubicBezTo>
                    <a:pt x="136" y="5"/>
                    <a:pt x="136" y="5"/>
                    <a:pt x="135" y="5"/>
                  </a:cubicBezTo>
                  <a:cubicBezTo>
                    <a:pt x="133" y="5"/>
                    <a:pt x="134" y="5"/>
                    <a:pt x="132" y="6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10562235" y="5232731"/>
            <a:ext cx="1629765" cy="1625269"/>
            <a:chOff x="1776601" y="4199797"/>
            <a:chExt cx="1629765" cy="1625269"/>
          </a:xfrm>
        </p:grpSpPr>
        <p:pic>
          <p:nvPicPr>
            <p:cNvPr id="23" name="图片 22"/>
            <p:cNvPicPr>
              <a:picLocks noChangeAspect="1"/>
            </p:cNvPicPr>
            <p:nvPr/>
          </p:nvPicPr>
          <p:blipFill>
            <a:blip r:embed="rId2" cstate="email"/>
            <a:stretch>
              <a:fillRect/>
            </a:stretch>
          </p:blipFill>
          <p:spPr>
            <a:xfrm>
              <a:off x="1776601" y="4199797"/>
              <a:ext cx="1629765" cy="1625269"/>
            </a:xfrm>
            <a:prstGeom prst="rect">
              <a:avLst/>
            </a:prstGeom>
          </p:spPr>
        </p:pic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3" cstate="email"/>
            <a:stretch>
              <a:fillRect/>
            </a:stretch>
          </p:blipFill>
          <p:spPr>
            <a:xfrm>
              <a:off x="2588959" y="4371564"/>
              <a:ext cx="444796" cy="912759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random/>
      </p:transition>
    </mc:Choice>
    <mc:Fallback>
      <p:transition spd="slow">
        <p:random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15" descr="07.png"/>
          <p:cNvPicPr>
            <a:picLocks noChangeAspect="1" noChangeArrowheads="1"/>
          </p:cNvPicPr>
          <p:nvPr/>
        </p:nvPicPr>
        <p:blipFill rotWithShape="1">
          <a:blip r:embed="rId1" cstate="email"/>
          <a:srcRect/>
          <a:stretch>
            <a:fillRect/>
          </a:stretch>
        </p:blipFill>
        <p:spPr bwMode="auto">
          <a:xfrm>
            <a:off x="7200949" y="0"/>
            <a:ext cx="5062875" cy="33072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文本框 14"/>
          <p:cNvSpPr txBox="1"/>
          <p:nvPr/>
        </p:nvSpPr>
        <p:spPr>
          <a:xfrm>
            <a:off x="0" y="109285"/>
            <a:ext cx="45679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>
                <a:solidFill>
                  <a:srgbClr val="C00000"/>
                </a:solidFill>
                <a:cs typeface="+mn-ea"/>
                <a:sym typeface="+mn-lt"/>
              </a:rPr>
              <a:t>研究方法</a:t>
            </a:r>
            <a:endParaRPr lang="zh-CN" altLang="en-US" sz="1600" dirty="0">
              <a:solidFill>
                <a:srgbClr val="C00000"/>
              </a:solidFill>
              <a:cs typeface="+mn-ea"/>
              <a:sym typeface="+mn-lt"/>
            </a:endParaRPr>
          </a:p>
        </p:txBody>
      </p:sp>
      <p:sp>
        <p:nvSpPr>
          <p:cNvPr id="14" name="空心弧 13"/>
          <p:cNvSpPr/>
          <p:nvPr/>
        </p:nvSpPr>
        <p:spPr>
          <a:xfrm rot="21045095">
            <a:off x="8647350" y="1934679"/>
            <a:ext cx="1900796" cy="1900796"/>
          </a:xfrm>
          <a:prstGeom prst="blockArc">
            <a:avLst>
              <a:gd name="adj1" fmla="val 20215186"/>
              <a:gd name="adj2" fmla="val 16602474"/>
              <a:gd name="adj3" fmla="val 8795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grpSp>
        <p:nvGrpSpPr>
          <p:cNvPr id="41" name="组合 40"/>
          <p:cNvGrpSpPr/>
          <p:nvPr/>
        </p:nvGrpSpPr>
        <p:grpSpPr>
          <a:xfrm>
            <a:off x="10562235" y="5232731"/>
            <a:ext cx="1629765" cy="1625269"/>
            <a:chOff x="1776601" y="4199797"/>
            <a:chExt cx="1629765" cy="1625269"/>
          </a:xfrm>
        </p:grpSpPr>
        <p:pic>
          <p:nvPicPr>
            <p:cNvPr id="42" name="图片 41"/>
            <p:cNvPicPr>
              <a:picLocks noChangeAspect="1"/>
            </p:cNvPicPr>
            <p:nvPr/>
          </p:nvPicPr>
          <p:blipFill>
            <a:blip r:embed="rId2" cstate="email"/>
            <a:stretch>
              <a:fillRect/>
            </a:stretch>
          </p:blipFill>
          <p:spPr>
            <a:xfrm>
              <a:off x="1776601" y="4199797"/>
              <a:ext cx="1629765" cy="1625269"/>
            </a:xfrm>
            <a:prstGeom prst="rect">
              <a:avLst/>
            </a:prstGeom>
          </p:spPr>
        </p:pic>
        <p:pic>
          <p:nvPicPr>
            <p:cNvPr id="43" name="图片 42"/>
            <p:cNvPicPr>
              <a:picLocks noChangeAspect="1"/>
            </p:cNvPicPr>
            <p:nvPr/>
          </p:nvPicPr>
          <p:blipFill>
            <a:blip r:embed="rId3" cstate="email"/>
            <a:stretch>
              <a:fillRect/>
            </a:stretch>
          </p:blipFill>
          <p:spPr>
            <a:xfrm>
              <a:off x="2588959" y="4371564"/>
              <a:ext cx="444796" cy="912759"/>
            </a:xfrm>
            <a:prstGeom prst="rect">
              <a:avLst/>
            </a:prstGeom>
          </p:spPr>
        </p:pic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222" y="1420831"/>
            <a:ext cx="1219200" cy="12192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5336" y="1305560"/>
            <a:ext cx="1219200" cy="12192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37725" y="1372191"/>
            <a:ext cx="1219200" cy="1219200"/>
          </a:xfrm>
          <a:prstGeom prst="rect">
            <a:avLst/>
          </a:prstGeom>
        </p:spPr>
      </p:pic>
      <p:sp>
        <p:nvSpPr>
          <p:cNvPr id="82" name="文本框 81"/>
          <p:cNvSpPr txBox="1"/>
          <p:nvPr/>
        </p:nvSpPr>
        <p:spPr>
          <a:xfrm>
            <a:off x="1138336" y="2794942"/>
            <a:ext cx="16773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添加标题</a:t>
            </a:r>
            <a:endParaRPr lang="zh-CN" altLang="en-US" sz="24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83" name="矩形 82"/>
          <p:cNvSpPr/>
          <p:nvPr/>
        </p:nvSpPr>
        <p:spPr>
          <a:xfrm>
            <a:off x="694464" y="3281943"/>
            <a:ext cx="2314575" cy="12741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萋萋芳草忆王孙。柳外楼高空断魂。杜宇声声不忍闻。欲黄昏。雨打梨花深闭门。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84" name="文本框 83"/>
          <p:cNvSpPr txBox="1"/>
          <p:nvPr/>
        </p:nvSpPr>
        <p:spPr>
          <a:xfrm>
            <a:off x="3986126" y="2794942"/>
            <a:ext cx="16773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添加标题</a:t>
            </a:r>
            <a:endParaRPr lang="zh-CN" altLang="en-US" sz="24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85" name="矩形 84"/>
          <p:cNvSpPr/>
          <p:nvPr/>
        </p:nvSpPr>
        <p:spPr>
          <a:xfrm>
            <a:off x="3531283" y="3281943"/>
            <a:ext cx="2314575" cy="12741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萋萋芳草忆王孙。柳外楼高空断魂。杜宇声声不忍闻。欲黄昏。雨打梨花深闭门。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86" name="文本框 85"/>
          <p:cNvSpPr txBox="1"/>
          <p:nvPr/>
        </p:nvSpPr>
        <p:spPr>
          <a:xfrm>
            <a:off x="6813596" y="2820278"/>
            <a:ext cx="16773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添加标题</a:t>
            </a:r>
            <a:endParaRPr lang="zh-CN" altLang="en-US" sz="24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87" name="矩形 86"/>
          <p:cNvSpPr/>
          <p:nvPr/>
        </p:nvSpPr>
        <p:spPr>
          <a:xfrm>
            <a:off x="6368102" y="3307279"/>
            <a:ext cx="2314575" cy="12741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萋萋芳草忆王孙。柳外楼高空断魂。杜宇声声不忍闻。欲黄昏。雨打梨花深闭门。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88" name="文本框 87"/>
          <p:cNvSpPr txBox="1"/>
          <p:nvPr/>
        </p:nvSpPr>
        <p:spPr>
          <a:xfrm>
            <a:off x="9620747" y="2820278"/>
            <a:ext cx="16773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添加标题</a:t>
            </a:r>
            <a:endParaRPr lang="zh-CN" altLang="en-US" sz="24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89" name="矩形 88"/>
          <p:cNvSpPr/>
          <p:nvPr/>
        </p:nvSpPr>
        <p:spPr>
          <a:xfrm>
            <a:off x="9204920" y="3307279"/>
            <a:ext cx="2314575" cy="12741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萋萋芳草忆王孙。柳外楼高空断魂。杜宇声声不忍闻。欲黄昏。雨打梨花深闭门。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6603651" y="999942"/>
            <a:ext cx="1841972" cy="1827500"/>
            <a:chOff x="6603651" y="1087494"/>
            <a:chExt cx="1841972" cy="1827500"/>
          </a:xfrm>
        </p:grpSpPr>
        <p:pic>
          <p:nvPicPr>
            <p:cNvPr id="91" name="图片 90"/>
            <p:cNvPicPr>
              <a:picLocks noChangeAspect="1"/>
            </p:cNvPicPr>
            <p:nvPr/>
          </p:nvPicPr>
          <p:blipFill>
            <a:blip r:embed="rId7" cstate="email"/>
            <a:stretch>
              <a:fillRect/>
            </a:stretch>
          </p:blipFill>
          <p:spPr>
            <a:xfrm rot="20700000">
              <a:off x="6603651" y="1087494"/>
              <a:ext cx="1827501" cy="1827500"/>
            </a:xfrm>
            <a:prstGeom prst="rect">
              <a:avLst/>
            </a:prstGeom>
          </p:spPr>
        </p:pic>
        <p:pic>
          <p:nvPicPr>
            <p:cNvPr id="90" name="图片 89"/>
            <p:cNvPicPr>
              <a:picLocks noChangeAspect="1"/>
            </p:cNvPicPr>
            <p:nvPr/>
          </p:nvPicPr>
          <p:blipFill>
            <a:blip r:embed="rId8" cstate="email"/>
            <a:stretch>
              <a:fillRect/>
            </a:stretch>
          </p:blipFill>
          <p:spPr>
            <a:xfrm>
              <a:off x="6781889" y="1196975"/>
              <a:ext cx="1663734" cy="1663734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random/>
      </p:transition>
    </mc:Choice>
    <mc:Fallback>
      <p:transition spd="slow">
        <p:random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 cstate="email"/>
          <a:srcRect/>
          <a:stretch>
            <a:fillRect/>
          </a:stretch>
        </p:blipFill>
        <p:spPr>
          <a:xfrm>
            <a:off x="452420" y="1159164"/>
            <a:ext cx="4848301" cy="3249038"/>
          </a:xfrm>
          <a:prstGeom prst="rect">
            <a:avLst/>
          </a:prstGeom>
        </p:spPr>
      </p:pic>
      <p:pic>
        <p:nvPicPr>
          <p:cNvPr id="91" name="图片 90"/>
          <p:cNvPicPr>
            <a:picLocks noChangeAspect="1"/>
          </p:cNvPicPr>
          <p:nvPr/>
        </p:nvPicPr>
        <p:blipFill>
          <a:blip r:embed="rId2" cstate="email"/>
          <a:stretch>
            <a:fillRect/>
          </a:stretch>
        </p:blipFill>
        <p:spPr>
          <a:xfrm rot="20700000">
            <a:off x="5687935" y="2954233"/>
            <a:ext cx="696399" cy="696399"/>
          </a:xfrm>
          <a:prstGeom prst="rect">
            <a:avLst/>
          </a:prstGeom>
        </p:spPr>
      </p:pic>
      <p:pic>
        <p:nvPicPr>
          <p:cNvPr id="25" name="图片 15" descr="07.png"/>
          <p:cNvPicPr>
            <a:picLocks noChangeAspect="1" noChangeArrowheads="1"/>
          </p:cNvPicPr>
          <p:nvPr/>
        </p:nvPicPr>
        <p:blipFill rotWithShape="1">
          <a:blip r:embed="rId3" cstate="email"/>
          <a:srcRect/>
          <a:stretch>
            <a:fillRect/>
          </a:stretch>
        </p:blipFill>
        <p:spPr bwMode="auto">
          <a:xfrm>
            <a:off x="7529209" y="0"/>
            <a:ext cx="4734615" cy="3229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文本框 14"/>
          <p:cNvSpPr txBox="1"/>
          <p:nvPr/>
        </p:nvSpPr>
        <p:spPr>
          <a:xfrm>
            <a:off x="0" y="109285"/>
            <a:ext cx="45679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>
                <a:solidFill>
                  <a:srgbClr val="C00000"/>
                </a:solidFill>
                <a:cs typeface="+mn-ea"/>
                <a:sym typeface="+mn-lt"/>
              </a:rPr>
              <a:t>研究方法</a:t>
            </a:r>
            <a:endParaRPr lang="zh-CN" altLang="en-US" sz="1600" dirty="0">
              <a:solidFill>
                <a:srgbClr val="C00000"/>
              </a:solidFill>
              <a:cs typeface="+mn-ea"/>
              <a:sym typeface="+mn-lt"/>
            </a:endParaRPr>
          </a:p>
        </p:txBody>
      </p:sp>
      <p:sp>
        <p:nvSpPr>
          <p:cNvPr id="14" name="空心弧 13"/>
          <p:cNvSpPr/>
          <p:nvPr/>
        </p:nvSpPr>
        <p:spPr>
          <a:xfrm rot="21045095">
            <a:off x="8647350" y="1934679"/>
            <a:ext cx="1900796" cy="1900796"/>
          </a:xfrm>
          <a:prstGeom prst="blockArc">
            <a:avLst>
              <a:gd name="adj1" fmla="val 20215186"/>
              <a:gd name="adj2" fmla="val 16602474"/>
              <a:gd name="adj3" fmla="val 8795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grpSp>
        <p:nvGrpSpPr>
          <p:cNvPr id="41" name="组合 40"/>
          <p:cNvGrpSpPr/>
          <p:nvPr/>
        </p:nvGrpSpPr>
        <p:grpSpPr>
          <a:xfrm>
            <a:off x="10562235" y="5232731"/>
            <a:ext cx="1629765" cy="1625269"/>
            <a:chOff x="1776601" y="4199797"/>
            <a:chExt cx="1629765" cy="1625269"/>
          </a:xfrm>
        </p:grpSpPr>
        <p:pic>
          <p:nvPicPr>
            <p:cNvPr id="42" name="图片 41"/>
            <p:cNvPicPr>
              <a:picLocks noChangeAspect="1"/>
            </p:cNvPicPr>
            <p:nvPr/>
          </p:nvPicPr>
          <p:blipFill>
            <a:blip r:embed="rId4" cstate="email"/>
            <a:stretch>
              <a:fillRect/>
            </a:stretch>
          </p:blipFill>
          <p:spPr>
            <a:xfrm>
              <a:off x="1776601" y="4199797"/>
              <a:ext cx="1629765" cy="1625269"/>
            </a:xfrm>
            <a:prstGeom prst="rect">
              <a:avLst/>
            </a:prstGeom>
          </p:spPr>
        </p:pic>
        <p:pic>
          <p:nvPicPr>
            <p:cNvPr id="43" name="图片 42"/>
            <p:cNvPicPr>
              <a:picLocks noChangeAspect="1"/>
            </p:cNvPicPr>
            <p:nvPr/>
          </p:nvPicPr>
          <p:blipFill>
            <a:blip r:embed="rId5" cstate="email"/>
            <a:stretch>
              <a:fillRect/>
            </a:stretch>
          </p:blipFill>
          <p:spPr>
            <a:xfrm>
              <a:off x="2588959" y="4371564"/>
              <a:ext cx="444796" cy="912759"/>
            </a:xfrm>
            <a:prstGeom prst="rect">
              <a:avLst/>
            </a:prstGeom>
          </p:spPr>
        </p:pic>
      </p:grpSp>
      <p:pic>
        <p:nvPicPr>
          <p:cNvPr id="818" name="图片 817"/>
          <p:cNvPicPr>
            <a:picLocks noChangeAspect="1"/>
          </p:cNvPicPr>
          <p:nvPr/>
        </p:nvPicPr>
        <p:blipFill>
          <a:blip r:embed="rId2" cstate="email"/>
          <a:stretch>
            <a:fillRect/>
          </a:stretch>
        </p:blipFill>
        <p:spPr>
          <a:xfrm rot="20700000">
            <a:off x="5685249" y="4616510"/>
            <a:ext cx="696399" cy="696399"/>
          </a:xfrm>
          <a:prstGeom prst="rect">
            <a:avLst/>
          </a:prstGeom>
        </p:spPr>
      </p:pic>
      <p:pic>
        <p:nvPicPr>
          <p:cNvPr id="819" name="图片 818"/>
          <p:cNvPicPr>
            <a:picLocks noChangeAspect="1"/>
          </p:cNvPicPr>
          <p:nvPr/>
        </p:nvPicPr>
        <p:blipFill>
          <a:blip r:embed="rId2" cstate="email"/>
          <a:stretch>
            <a:fillRect/>
          </a:stretch>
        </p:blipFill>
        <p:spPr>
          <a:xfrm rot="20700000">
            <a:off x="5687934" y="1291957"/>
            <a:ext cx="696399" cy="696399"/>
          </a:xfrm>
          <a:prstGeom prst="rect">
            <a:avLst/>
          </a:prstGeom>
        </p:spPr>
      </p:pic>
      <p:sp>
        <p:nvSpPr>
          <p:cNvPr id="823" name="文本框 822"/>
          <p:cNvSpPr txBox="1"/>
          <p:nvPr/>
        </p:nvSpPr>
        <p:spPr>
          <a:xfrm>
            <a:off x="6320147" y="1404244"/>
            <a:ext cx="16773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添加标题</a:t>
            </a:r>
            <a:endParaRPr lang="zh-CN" altLang="en-US" sz="24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824" name="矩形 823"/>
          <p:cNvSpPr/>
          <p:nvPr/>
        </p:nvSpPr>
        <p:spPr>
          <a:xfrm>
            <a:off x="6316233" y="1891245"/>
            <a:ext cx="2314575" cy="9787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萋萋芳草忆王孙。柳外楼高空断魂。杜宇声声不忍闻。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825" name="文本框 824"/>
          <p:cNvSpPr txBox="1"/>
          <p:nvPr/>
        </p:nvSpPr>
        <p:spPr>
          <a:xfrm>
            <a:off x="6325295" y="3074886"/>
            <a:ext cx="16773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添加标题</a:t>
            </a:r>
            <a:endParaRPr lang="zh-CN" altLang="en-US" sz="24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826" name="矩形 825"/>
          <p:cNvSpPr/>
          <p:nvPr/>
        </p:nvSpPr>
        <p:spPr>
          <a:xfrm>
            <a:off x="6321381" y="3561887"/>
            <a:ext cx="2314575" cy="9787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萋萋芳草忆王孙。柳外楼高空断魂。杜宇声声不忍闻。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827" name="文本框 826"/>
          <p:cNvSpPr txBox="1"/>
          <p:nvPr/>
        </p:nvSpPr>
        <p:spPr>
          <a:xfrm>
            <a:off x="6325295" y="4715296"/>
            <a:ext cx="16773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添加标题</a:t>
            </a:r>
            <a:endParaRPr lang="zh-CN" altLang="en-US" sz="24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828" name="矩形 827"/>
          <p:cNvSpPr/>
          <p:nvPr/>
        </p:nvSpPr>
        <p:spPr>
          <a:xfrm>
            <a:off x="6321381" y="5202297"/>
            <a:ext cx="2314575" cy="9787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萋萋芳草忆王孙。柳外楼高空断魂。杜宇声声不忍闻。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4" name="Freeform 259"/>
          <p:cNvSpPr>
            <a:spLocks noEditPoints="1"/>
          </p:cNvSpPr>
          <p:nvPr/>
        </p:nvSpPr>
        <p:spPr bwMode="auto">
          <a:xfrm rot="8395363" flipV="1">
            <a:off x="3777290" y="2495372"/>
            <a:ext cx="2341693" cy="61121"/>
          </a:xfrm>
          <a:custGeom>
            <a:avLst/>
            <a:gdLst>
              <a:gd name="T0" fmla="*/ 466 w 517"/>
              <a:gd name="T1" fmla="*/ 30 h 56"/>
              <a:gd name="T2" fmla="*/ 464 w 517"/>
              <a:gd name="T3" fmla="*/ 27 h 56"/>
              <a:gd name="T4" fmla="*/ 465 w 517"/>
              <a:gd name="T5" fmla="*/ 27 h 56"/>
              <a:gd name="T6" fmla="*/ 465 w 517"/>
              <a:gd name="T7" fmla="*/ 27 h 56"/>
              <a:gd name="T8" fmla="*/ 467 w 517"/>
              <a:gd name="T9" fmla="*/ 22 h 56"/>
              <a:gd name="T10" fmla="*/ 470 w 517"/>
              <a:gd name="T11" fmla="*/ 25 h 56"/>
              <a:gd name="T12" fmla="*/ 470 w 517"/>
              <a:gd name="T13" fmla="*/ 22 h 56"/>
              <a:gd name="T14" fmla="*/ 465 w 517"/>
              <a:gd name="T15" fmla="*/ 20 h 56"/>
              <a:gd name="T16" fmla="*/ 461 w 517"/>
              <a:gd name="T17" fmla="*/ 22 h 56"/>
              <a:gd name="T18" fmla="*/ 459 w 517"/>
              <a:gd name="T19" fmla="*/ 20 h 56"/>
              <a:gd name="T20" fmla="*/ 452 w 517"/>
              <a:gd name="T21" fmla="*/ 20 h 56"/>
              <a:gd name="T22" fmla="*/ 454 w 517"/>
              <a:gd name="T23" fmla="*/ 16 h 56"/>
              <a:gd name="T24" fmla="*/ 455 w 517"/>
              <a:gd name="T25" fmla="*/ 18 h 56"/>
              <a:gd name="T26" fmla="*/ 458 w 517"/>
              <a:gd name="T27" fmla="*/ 14 h 56"/>
              <a:gd name="T28" fmla="*/ 462 w 517"/>
              <a:gd name="T29" fmla="*/ 15 h 56"/>
              <a:gd name="T30" fmla="*/ 461 w 517"/>
              <a:gd name="T31" fmla="*/ 18 h 56"/>
              <a:gd name="T32" fmla="*/ 465 w 517"/>
              <a:gd name="T33" fmla="*/ 15 h 56"/>
              <a:gd name="T34" fmla="*/ 468 w 517"/>
              <a:gd name="T35" fmla="*/ 15 h 56"/>
              <a:gd name="T36" fmla="*/ 467 w 517"/>
              <a:gd name="T37" fmla="*/ 16 h 56"/>
              <a:gd name="T38" fmla="*/ 468 w 517"/>
              <a:gd name="T39" fmla="*/ 16 h 56"/>
              <a:gd name="T40" fmla="*/ 474 w 517"/>
              <a:gd name="T41" fmla="*/ 15 h 56"/>
              <a:gd name="T42" fmla="*/ 484 w 517"/>
              <a:gd name="T43" fmla="*/ 14 h 56"/>
              <a:gd name="T44" fmla="*/ 481 w 517"/>
              <a:gd name="T45" fmla="*/ 13 h 56"/>
              <a:gd name="T46" fmla="*/ 382 w 517"/>
              <a:gd name="T47" fmla="*/ 4 h 56"/>
              <a:gd name="T48" fmla="*/ 296 w 517"/>
              <a:gd name="T49" fmla="*/ 0 h 56"/>
              <a:gd name="T50" fmla="*/ 188 w 517"/>
              <a:gd name="T51" fmla="*/ 1 h 56"/>
              <a:gd name="T52" fmla="*/ 110 w 517"/>
              <a:gd name="T53" fmla="*/ 6 h 56"/>
              <a:gd name="T54" fmla="*/ 22 w 517"/>
              <a:gd name="T55" fmla="*/ 13 h 56"/>
              <a:gd name="T56" fmla="*/ 0 w 517"/>
              <a:gd name="T57" fmla="*/ 31 h 56"/>
              <a:gd name="T58" fmla="*/ 0 w 517"/>
              <a:gd name="T59" fmla="*/ 34 h 56"/>
              <a:gd name="T60" fmla="*/ 12 w 517"/>
              <a:gd name="T61" fmla="*/ 43 h 56"/>
              <a:gd name="T62" fmla="*/ 79 w 517"/>
              <a:gd name="T63" fmla="*/ 52 h 56"/>
              <a:gd name="T64" fmla="*/ 264 w 517"/>
              <a:gd name="T65" fmla="*/ 52 h 56"/>
              <a:gd name="T66" fmla="*/ 277 w 517"/>
              <a:gd name="T67" fmla="*/ 52 h 56"/>
              <a:gd name="T68" fmla="*/ 428 w 517"/>
              <a:gd name="T69" fmla="*/ 45 h 56"/>
              <a:gd name="T70" fmla="*/ 433 w 517"/>
              <a:gd name="T71" fmla="*/ 44 h 56"/>
              <a:gd name="T72" fmla="*/ 458 w 517"/>
              <a:gd name="T73" fmla="*/ 40 h 56"/>
              <a:gd name="T74" fmla="*/ 480 w 517"/>
              <a:gd name="T75" fmla="*/ 38 h 56"/>
              <a:gd name="T76" fmla="*/ 517 w 517"/>
              <a:gd name="T77" fmla="*/ 32 h 56"/>
              <a:gd name="T78" fmla="*/ 466 w 517"/>
              <a:gd name="T79" fmla="*/ 30 h 56"/>
              <a:gd name="T80" fmla="*/ 451 w 517"/>
              <a:gd name="T81" fmla="*/ 29 h 56"/>
              <a:gd name="T82" fmla="*/ 448 w 517"/>
              <a:gd name="T83" fmla="*/ 28 h 56"/>
              <a:gd name="T84" fmla="*/ 451 w 517"/>
              <a:gd name="T85" fmla="*/ 27 h 56"/>
              <a:gd name="T86" fmla="*/ 451 w 517"/>
              <a:gd name="T87" fmla="*/ 29 h 56"/>
              <a:gd name="T88" fmla="*/ 463 w 517"/>
              <a:gd name="T89" fmla="*/ 29 h 56"/>
              <a:gd name="T90" fmla="*/ 462 w 517"/>
              <a:gd name="T91" fmla="*/ 29 h 56"/>
              <a:gd name="T92" fmla="*/ 461 w 517"/>
              <a:gd name="T93" fmla="*/ 27 h 56"/>
              <a:gd name="T94" fmla="*/ 460 w 517"/>
              <a:gd name="T95" fmla="*/ 29 h 56"/>
              <a:gd name="T96" fmla="*/ 456 w 517"/>
              <a:gd name="T97" fmla="*/ 28 h 56"/>
              <a:gd name="T98" fmla="*/ 457 w 517"/>
              <a:gd name="T99" fmla="*/ 26 h 56"/>
              <a:gd name="T100" fmla="*/ 459 w 517"/>
              <a:gd name="T101" fmla="*/ 27 h 56"/>
              <a:gd name="T102" fmla="*/ 462 w 517"/>
              <a:gd name="T103" fmla="*/ 23 h 56"/>
              <a:gd name="T104" fmla="*/ 463 w 517"/>
              <a:gd name="T105" fmla="*/ 29 h 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517" h="56">
                <a:moveTo>
                  <a:pt x="466" y="30"/>
                </a:moveTo>
                <a:cubicBezTo>
                  <a:pt x="465" y="30"/>
                  <a:pt x="463" y="28"/>
                  <a:pt x="464" y="27"/>
                </a:cubicBezTo>
                <a:cubicBezTo>
                  <a:pt x="465" y="27"/>
                  <a:pt x="465" y="27"/>
                  <a:pt x="465" y="27"/>
                </a:cubicBezTo>
                <a:cubicBezTo>
                  <a:pt x="465" y="27"/>
                  <a:pt x="465" y="27"/>
                  <a:pt x="465" y="27"/>
                </a:cubicBezTo>
                <a:cubicBezTo>
                  <a:pt x="464" y="25"/>
                  <a:pt x="466" y="24"/>
                  <a:pt x="467" y="22"/>
                </a:cubicBezTo>
                <a:cubicBezTo>
                  <a:pt x="468" y="22"/>
                  <a:pt x="469" y="24"/>
                  <a:pt x="470" y="25"/>
                </a:cubicBezTo>
                <a:cubicBezTo>
                  <a:pt x="470" y="22"/>
                  <a:pt x="470" y="22"/>
                  <a:pt x="470" y="22"/>
                </a:cubicBezTo>
                <a:cubicBezTo>
                  <a:pt x="468" y="20"/>
                  <a:pt x="466" y="23"/>
                  <a:pt x="465" y="20"/>
                </a:cubicBezTo>
                <a:cubicBezTo>
                  <a:pt x="463" y="20"/>
                  <a:pt x="462" y="20"/>
                  <a:pt x="461" y="22"/>
                </a:cubicBezTo>
                <a:cubicBezTo>
                  <a:pt x="459" y="20"/>
                  <a:pt x="459" y="20"/>
                  <a:pt x="459" y="20"/>
                </a:cubicBezTo>
                <a:cubicBezTo>
                  <a:pt x="457" y="22"/>
                  <a:pt x="455" y="19"/>
                  <a:pt x="452" y="20"/>
                </a:cubicBezTo>
                <a:cubicBezTo>
                  <a:pt x="454" y="16"/>
                  <a:pt x="454" y="16"/>
                  <a:pt x="454" y="16"/>
                </a:cubicBezTo>
                <a:cubicBezTo>
                  <a:pt x="455" y="16"/>
                  <a:pt x="455" y="17"/>
                  <a:pt x="455" y="18"/>
                </a:cubicBezTo>
                <a:cubicBezTo>
                  <a:pt x="457" y="18"/>
                  <a:pt x="458" y="17"/>
                  <a:pt x="458" y="14"/>
                </a:cubicBezTo>
                <a:cubicBezTo>
                  <a:pt x="459" y="14"/>
                  <a:pt x="461" y="13"/>
                  <a:pt x="462" y="15"/>
                </a:cubicBezTo>
                <a:cubicBezTo>
                  <a:pt x="462" y="16"/>
                  <a:pt x="461" y="17"/>
                  <a:pt x="461" y="18"/>
                </a:cubicBezTo>
                <a:cubicBezTo>
                  <a:pt x="462" y="19"/>
                  <a:pt x="465" y="17"/>
                  <a:pt x="465" y="15"/>
                </a:cubicBezTo>
                <a:cubicBezTo>
                  <a:pt x="466" y="15"/>
                  <a:pt x="467" y="14"/>
                  <a:pt x="468" y="15"/>
                </a:cubicBezTo>
                <a:cubicBezTo>
                  <a:pt x="467" y="16"/>
                  <a:pt x="467" y="16"/>
                  <a:pt x="467" y="16"/>
                </a:cubicBezTo>
                <a:cubicBezTo>
                  <a:pt x="468" y="16"/>
                  <a:pt x="468" y="16"/>
                  <a:pt x="468" y="16"/>
                </a:cubicBezTo>
                <a:cubicBezTo>
                  <a:pt x="468" y="14"/>
                  <a:pt x="472" y="14"/>
                  <a:pt x="474" y="15"/>
                </a:cubicBezTo>
                <a:cubicBezTo>
                  <a:pt x="484" y="14"/>
                  <a:pt x="484" y="14"/>
                  <a:pt x="484" y="14"/>
                </a:cubicBezTo>
                <a:cubicBezTo>
                  <a:pt x="483" y="13"/>
                  <a:pt x="482" y="14"/>
                  <a:pt x="481" y="13"/>
                </a:cubicBezTo>
                <a:cubicBezTo>
                  <a:pt x="382" y="4"/>
                  <a:pt x="382" y="4"/>
                  <a:pt x="382" y="4"/>
                </a:cubicBezTo>
                <a:cubicBezTo>
                  <a:pt x="353" y="2"/>
                  <a:pt x="323" y="0"/>
                  <a:pt x="296" y="0"/>
                </a:cubicBezTo>
                <a:cubicBezTo>
                  <a:pt x="188" y="1"/>
                  <a:pt x="188" y="1"/>
                  <a:pt x="188" y="1"/>
                </a:cubicBezTo>
                <a:cubicBezTo>
                  <a:pt x="110" y="6"/>
                  <a:pt x="110" y="6"/>
                  <a:pt x="110" y="6"/>
                </a:cubicBezTo>
                <a:cubicBezTo>
                  <a:pt x="22" y="13"/>
                  <a:pt x="22" y="13"/>
                  <a:pt x="22" y="13"/>
                </a:cubicBezTo>
                <a:cubicBezTo>
                  <a:pt x="13" y="16"/>
                  <a:pt x="8" y="24"/>
                  <a:pt x="0" y="31"/>
                </a:cubicBezTo>
                <a:cubicBezTo>
                  <a:pt x="0" y="34"/>
                  <a:pt x="0" y="34"/>
                  <a:pt x="0" y="34"/>
                </a:cubicBezTo>
                <a:cubicBezTo>
                  <a:pt x="2" y="39"/>
                  <a:pt x="7" y="41"/>
                  <a:pt x="12" y="43"/>
                </a:cubicBezTo>
                <a:cubicBezTo>
                  <a:pt x="34" y="47"/>
                  <a:pt x="55" y="52"/>
                  <a:pt x="79" y="52"/>
                </a:cubicBezTo>
                <a:cubicBezTo>
                  <a:pt x="141" y="52"/>
                  <a:pt x="203" y="51"/>
                  <a:pt x="264" y="52"/>
                </a:cubicBezTo>
                <a:cubicBezTo>
                  <a:pt x="267" y="49"/>
                  <a:pt x="273" y="53"/>
                  <a:pt x="277" y="52"/>
                </a:cubicBezTo>
                <a:cubicBezTo>
                  <a:pt x="326" y="48"/>
                  <a:pt x="379" y="56"/>
                  <a:pt x="428" y="45"/>
                </a:cubicBezTo>
                <a:cubicBezTo>
                  <a:pt x="430" y="45"/>
                  <a:pt x="431" y="41"/>
                  <a:pt x="433" y="44"/>
                </a:cubicBezTo>
                <a:cubicBezTo>
                  <a:pt x="440" y="42"/>
                  <a:pt x="450" y="40"/>
                  <a:pt x="458" y="40"/>
                </a:cubicBezTo>
                <a:cubicBezTo>
                  <a:pt x="466" y="40"/>
                  <a:pt x="472" y="35"/>
                  <a:pt x="480" y="38"/>
                </a:cubicBezTo>
                <a:cubicBezTo>
                  <a:pt x="491" y="34"/>
                  <a:pt x="504" y="34"/>
                  <a:pt x="517" y="32"/>
                </a:cubicBezTo>
                <a:cubicBezTo>
                  <a:pt x="502" y="31"/>
                  <a:pt x="483" y="28"/>
                  <a:pt x="466" y="30"/>
                </a:cubicBezTo>
                <a:close/>
                <a:moveTo>
                  <a:pt x="451" y="29"/>
                </a:moveTo>
                <a:cubicBezTo>
                  <a:pt x="448" y="28"/>
                  <a:pt x="448" y="28"/>
                  <a:pt x="448" y="28"/>
                </a:cubicBezTo>
                <a:cubicBezTo>
                  <a:pt x="449" y="25"/>
                  <a:pt x="450" y="28"/>
                  <a:pt x="451" y="27"/>
                </a:cubicBezTo>
                <a:lnTo>
                  <a:pt x="451" y="29"/>
                </a:lnTo>
                <a:close/>
                <a:moveTo>
                  <a:pt x="463" y="29"/>
                </a:moveTo>
                <a:cubicBezTo>
                  <a:pt x="462" y="29"/>
                  <a:pt x="462" y="29"/>
                  <a:pt x="462" y="29"/>
                </a:cubicBezTo>
                <a:cubicBezTo>
                  <a:pt x="462" y="28"/>
                  <a:pt x="462" y="28"/>
                  <a:pt x="461" y="27"/>
                </a:cubicBezTo>
                <a:cubicBezTo>
                  <a:pt x="460" y="27"/>
                  <a:pt x="461" y="28"/>
                  <a:pt x="460" y="29"/>
                </a:cubicBezTo>
                <a:cubicBezTo>
                  <a:pt x="456" y="28"/>
                  <a:pt x="456" y="28"/>
                  <a:pt x="456" y="28"/>
                </a:cubicBezTo>
                <a:cubicBezTo>
                  <a:pt x="456" y="27"/>
                  <a:pt x="457" y="27"/>
                  <a:pt x="457" y="26"/>
                </a:cubicBezTo>
                <a:cubicBezTo>
                  <a:pt x="458" y="26"/>
                  <a:pt x="458" y="26"/>
                  <a:pt x="459" y="27"/>
                </a:cubicBezTo>
                <a:cubicBezTo>
                  <a:pt x="460" y="26"/>
                  <a:pt x="461" y="23"/>
                  <a:pt x="462" y="23"/>
                </a:cubicBezTo>
                <a:cubicBezTo>
                  <a:pt x="462" y="25"/>
                  <a:pt x="463" y="27"/>
                  <a:pt x="463" y="29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6" name="Freeform 259"/>
          <p:cNvSpPr>
            <a:spLocks noEditPoints="1"/>
          </p:cNvSpPr>
          <p:nvPr/>
        </p:nvSpPr>
        <p:spPr bwMode="auto">
          <a:xfrm rot="10800000" flipV="1">
            <a:off x="3919128" y="3222289"/>
            <a:ext cx="1914902" cy="61121"/>
          </a:xfrm>
          <a:custGeom>
            <a:avLst/>
            <a:gdLst>
              <a:gd name="T0" fmla="*/ 466 w 517"/>
              <a:gd name="T1" fmla="*/ 30 h 56"/>
              <a:gd name="T2" fmla="*/ 464 w 517"/>
              <a:gd name="T3" fmla="*/ 27 h 56"/>
              <a:gd name="T4" fmla="*/ 465 w 517"/>
              <a:gd name="T5" fmla="*/ 27 h 56"/>
              <a:gd name="T6" fmla="*/ 465 w 517"/>
              <a:gd name="T7" fmla="*/ 27 h 56"/>
              <a:gd name="T8" fmla="*/ 467 w 517"/>
              <a:gd name="T9" fmla="*/ 22 h 56"/>
              <a:gd name="T10" fmla="*/ 470 w 517"/>
              <a:gd name="T11" fmla="*/ 25 h 56"/>
              <a:gd name="T12" fmla="*/ 470 w 517"/>
              <a:gd name="T13" fmla="*/ 22 h 56"/>
              <a:gd name="T14" fmla="*/ 465 w 517"/>
              <a:gd name="T15" fmla="*/ 20 h 56"/>
              <a:gd name="T16" fmla="*/ 461 w 517"/>
              <a:gd name="T17" fmla="*/ 22 h 56"/>
              <a:gd name="T18" fmla="*/ 459 w 517"/>
              <a:gd name="T19" fmla="*/ 20 h 56"/>
              <a:gd name="T20" fmla="*/ 452 w 517"/>
              <a:gd name="T21" fmla="*/ 20 h 56"/>
              <a:gd name="T22" fmla="*/ 454 w 517"/>
              <a:gd name="T23" fmla="*/ 16 h 56"/>
              <a:gd name="T24" fmla="*/ 455 w 517"/>
              <a:gd name="T25" fmla="*/ 18 h 56"/>
              <a:gd name="T26" fmla="*/ 458 w 517"/>
              <a:gd name="T27" fmla="*/ 14 h 56"/>
              <a:gd name="T28" fmla="*/ 462 w 517"/>
              <a:gd name="T29" fmla="*/ 15 h 56"/>
              <a:gd name="T30" fmla="*/ 461 w 517"/>
              <a:gd name="T31" fmla="*/ 18 h 56"/>
              <a:gd name="T32" fmla="*/ 465 w 517"/>
              <a:gd name="T33" fmla="*/ 15 h 56"/>
              <a:gd name="T34" fmla="*/ 468 w 517"/>
              <a:gd name="T35" fmla="*/ 15 h 56"/>
              <a:gd name="T36" fmla="*/ 467 w 517"/>
              <a:gd name="T37" fmla="*/ 16 h 56"/>
              <a:gd name="T38" fmla="*/ 468 w 517"/>
              <a:gd name="T39" fmla="*/ 16 h 56"/>
              <a:gd name="T40" fmla="*/ 474 w 517"/>
              <a:gd name="T41" fmla="*/ 15 h 56"/>
              <a:gd name="T42" fmla="*/ 484 w 517"/>
              <a:gd name="T43" fmla="*/ 14 h 56"/>
              <a:gd name="T44" fmla="*/ 481 w 517"/>
              <a:gd name="T45" fmla="*/ 13 h 56"/>
              <a:gd name="T46" fmla="*/ 382 w 517"/>
              <a:gd name="T47" fmla="*/ 4 h 56"/>
              <a:gd name="T48" fmla="*/ 296 w 517"/>
              <a:gd name="T49" fmla="*/ 0 h 56"/>
              <a:gd name="T50" fmla="*/ 188 w 517"/>
              <a:gd name="T51" fmla="*/ 1 h 56"/>
              <a:gd name="T52" fmla="*/ 110 w 517"/>
              <a:gd name="T53" fmla="*/ 6 h 56"/>
              <a:gd name="T54" fmla="*/ 22 w 517"/>
              <a:gd name="T55" fmla="*/ 13 h 56"/>
              <a:gd name="T56" fmla="*/ 0 w 517"/>
              <a:gd name="T57" fmla="*/ 31 h 56"/>
              <a:gd name="T58" fmla="*/ 0 w 517"/>
              <a:gd name="T59" fmla="*/ 34 h 56"/>
              <a:gd name="T60" fmla="*/ 12 w 517"/>
              <a:gd name="T61" fmla="*/ 43 h 56"/>
              <a:gd name="T62" fmla="*/ 79 w 517"/>
              <a:gd name="T63" fmla="*/ 52 h 56"/>
              <a:gd name="T64" fmla="*/ 264 w 517"/>
              <a:gd name="T65" fmla="*/ 52 h 56"/>
              <a:gd name="T66" fmla="*/ 277 w 517"/>
              <a:gd name="T67" fmla="*/ 52 h 56"/>
              <a:gd name="T68" fmla="*/ 428 w 517"/>
              <a:gd name="T69" fmla="*/ 45 h 56"/>
              <a:gd name="T70" fmla="*/ 433 w 517"/>
              <a:gd name="T71" fmla="*/ 44 h 56"/>
              <a:gd name="T72" fmla="*/ 458 w 517"/>
              <a:gd name="T73" fmla="*/ 40 h 56"/>
              <a:gd name="T74" fmla="*/ 480 w 517"/>
              <a:gd name="T75" fmla="*/ 38 h 56"/>
              <a:gd name="T76" fmla="*/ 517 w 517"/>
              <a:gd name="T77" fmla="*/ 32 h 56"/>
              <a:gd name="T78" fmla="*/ 466 w 517"/>
              <a:gd name="T79" fmla="*/ 30 h 56"/>
              <a:gd name="T80" fmla="*/ 451 w 517"/>
              <a:gd name="T81" fmla="*/ 29 h 56"/>
              <a:gd name="T82" fmla="*/ 448 w 517"/>
              <a:gd name="T83" fmla="*/ 28 h 56"/>
              <a:gd name="T84" fmla="*/ 451 w 517"/>
              <a:gd name="T85" fmla="*/ 27 h 56"/>
              <a:gd name="T86" fmla="*/ 451 w 517"/>
              <a:gd name="T87" fmla="*/ 29 h 56"/>
              <a:gd name="T88" fmla="*/ 463 w 517"/>
              <a:gd name="T89" fmla="*/ 29 h 56"/>
              <a:gd name="T90" fmla="*/ 462 w 517"/>
              <a:gd name="T91" fmla="*/ 29 h 56"/>
              <a:gd name="T92" fmla="*/ 461 w 517"/>
              <a:gd name="T93" fmla="*/ 27 h 56"/>
              <a:gd name="T94" fmla="*/ 460 w 517"/>
              <a:gd name="T95" fmla="*/ 29 h 56"/>
              <a:gd name="T96" fmla="*/ 456 w 517"/>
              <a:gd name="T97" fmla="*/ 28 h 56"/>
              <a:gd name="T98" fmla="*/ 457 w 517"/>
              <a:gd name="T99" fmla="*/ 26 h 56"/>
              <a:gd name="T100" fmla="*/ 459 w 517"/>
              <a:gd name="T101" fmla="*/ 27 h 56"/>
              <a:gd name="T102" fmla="*/ 462 w 517"/>
              <a:gd name="T103" fmla="*/ 23 h 56"/>
              <a:gd name="T104" fmla="*/ 463 w 517"/>
              <a:gd name="T105" fmla="*/ 29 h 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517" h="56">
                <a:moveTo>
                  <a:pt x="466" y="30"/>
                </a:moveTo>
                <a:cubicBezTo>
                  <a:pt x="465" y="30"/>
                  <a:pt x="463" y="28"/>
                  <a:pt x="464" y="27"/>
                </a:cubicBezTo>
                <a:cubicBezTo>
                  <a:pt x="465" y="27"/>
                  <a:pt x="465" y="27"/>
                  <a:pt x="465" y="27"/>
                </a:cubicBezTo>
                <a:cubicBezTo>
                  <a:pt x="465" y="27"/>
                  <a:pt x="465" y="27"/>
                  <a:pt x="465" y="27"/>
                </a:cubicBezTo>
                <a:cubicBezTo>
                  <a:pt x="464" y="25"/>
                  <a:pt x="466" y="24"/>
                  <a:pt x="467" y="22"/>
                </a:cubicBezTo>
                <a:cubicBezTo>
                  <a:pt x="468" y="22"/>
                  <a:pt x="469" y="24"/>
                  <a:pt x="470" y="25"/>
                </a:cubicBezTo>
                <a:cubicBezTo>
                  <a:pt x="470" y="22"/>
                  <a:pt x="470" y="22"/>
                  <a:pt x="470" y="22"/>
                </a:cubicBezTo>
                <a:cubicBezTo>
                  <a:pt x="468" y="20"/>
                  <a:pt x="466" y="23"/>
                  <a:pt x="465" y="20"/>
                </a:cubicBezTo>
                <a:cubicBezTo>
                  <a:pt x="463" y="20"/>
                  <a:pt x="462" y="20"/>
                  <a:pt x="461" y="22"/>
                </a:cubicBezTo>
                <a:cubicBezTo>
                  <a:pt x="459" y="20"/>
                  <a:pt x="459" y="20"/>
                  <a:pt x="459" y="20"/>
                </a:cubicBezTo>
                <a:cubicBezTo>
                  <a:pt x="457" y="22"/>
                  <a:pt x="455" y="19"/>
                  <a:pt x="452" y="20"/>
                </a:cubicBezTo>
                <a:cubicBezTo>
                  <a:pt x="454" y="16"/>
                  <a:pt x="454" y="16"/>
                  <a:pt x="454" y="16"/>
                </a:cubicBezTo>
                <a:cubicBezTo>
                  <a:pt x="455" y="16"/>
                  <a:pt x="455" y="17"/>
                  <a:pt x="455" y="18"/>
                </a:cubicBezTo>
                <a:cubicBezTo>
                  <a:pt x="457" y="18"/>
                  <a:pt x="458" y="17"/>
                  <a:pt x="458" y="14"/>
                </a:cubicBezTo>
                <a:cubicBezTo>
                  <a:pt x="459" y="14"/>
                  <a:pt x="461" y="13"/>
                  <a:pt x="462" y="15"/>
                </a:cubicBezTo>
                <a:cubicBezTo>
                  <a:pt x="462" y="16"/>
                  <a:pt x="461" y="17"/>
                  <a:pt x="461" y="18"/>
                </a:cubicBezTo>
                <a:cubicBezTo>
                  <a:pt x="462" y="19"/>
                  <a:pt x="465" y="17"/>
                  <a:pt x="465" y="15"/>
                </a:cubicBezTo>
                <a:cubicBezTo>
                  <a:pt x="466" y="15"/>
                  <a:pt x="467" y="14"/>
                  <a:pt x="468" y="15"/>
                </a:cubicBezTo>
                <a:cubicBezTo>
                  <a:pt x="467" y="16"/>
                  <a:pt x="467" y="16"/>
                  <a:pt x="467" y="16"/>
                </a:cubicBezTo>
                <a:cubicBezTo>
                  <a:pt x="468" y="16"/>
                  <a:pt x="468" y="16"/>
                  <a:pt x="468" y="16"/>
                </a:cubicBezTo>
                <a:cubicBezTo>
                  <a:pt x="468" y="14"/>
                  <a:pt x="472" y="14"/>
                  <a:pt x="474" y="15"/>
                </a:cubicBezTo>
                <a:cubicBezTo>
                  <a:pt x="484" y="14"/>
                  <a:pt x="484" y="14"/>
                  <a:pt x="484" y="14"/>
                </a:cubicBezTo>
                <a:cubicBezTo>
                  <a:pt x="483" y="13"/>
                  <a:pt x="482" y="14"/>
                  <a:pt x="481" y="13"/>
                </a:cubicBezTo>
                <a:cubicBezTo>
                  <a:pt x="382" y="4"/>
                  <a:pt x="382" y="4"/>
                  <a:pt x="382" y="4"/>
                </a:cubicBezTo>
                <a:cubicBezTo>
                  <a:pt x="353" y="2"/>
                  <a:pt x="323" y="0"/>
                  <a:pt x="296" y="0"/>
                </a:cubicBezTo>
                <a:cubicBezTo>
                  <a:pt x="188" y="1"/>
                  <a:pt x="188" y="1"/>
                  <a:pt x="188" y="1"/>
                </a:cubicBezTo>
                <a:cubicBezTo>
                  <a:pt x="110" y="6"/>
                  <a:pt x="110" y="6"/>
                  <a:pt x="110" y="6"/>
                </a:cubicBezTo>
                <a:cubicBezTo>
                  <a:pt x="22" y="13"/>
                  <a:pt x="22" y="13"/>
                  <a:pt x="22" y="13"/>
                </a:cubicBezTo>
                <a:cubicBezTo>
                  <a:pt x="13" y="16"/>
                  <a:pt x="8" y="24"/>
                  <a:pt x="0" y="31"/>
                </a:cubicBezTo>
                <a:cubicBezTo>
                  <a:pt x="0" y="34"/>
                  <a:pt x="0" y="34"/>
                  <a:pt x="0" y="34"/>
                </a:cubicBezTo>
                <a:cubicBezTo>
                  <a:pt x="2" y="39"/>
                  <a:pt x="7" y="41"/>
                  <a:pt x="12" y="43"/>
                </a:cubicBezTo>
                <a:cubicBezTo>
                  <a:pt x="34" y="47"/>
                  <a:pt x="55" y="52"/>
                  <a:pt x="79" y="52"/>
                </a:cubicBezTo>
                <a:cubicBezTo>
                  <a:pt x="141" y="52"/>
                  <a:pt x="203" y="51"/>
                  <a:pt x="264" y="52"/>
                </a:cubicBezTo>
                <a:cubicBezTo>
                  <a:pt x="267" y="49"/>
                  <a:pt x="273" y="53"/>
                  <a:pt x="277" y="52"/>
                </a:cubicBezTo>
                <a:cubicBezTo>
                  <a:pt x="326" y="48"/>
                  <a:pt x="379" y="56"/>
                  <a:pt x="428" y="45"/>
                </a:cubicBezTo>
                <a:cubicBezTo>
                  <a:pt x="430" y="45"/>
                  <a:pt x="431" y="41"/>
                  <a:pt x="433" y="44"/>
                </a:cubicBezTo>
                <a:cubicBezTo>
                  <a:pt x="440" y="42"/>
                  <a:pt x="450" y="40"/>
                  <a:pt x="458" y="40"/>
                </a:cubicBezTo>
                <a:cubicBezTo>
                  <a:pt x="466" y="40"/>
                  <a:pt x="472" y="35"/>
                  <a:pt x="480" y="38"/>
                </a:cubicBezTo>
                <a:cubicBezTo>
                  <a:pt x="491" y="34"/>
                  <a:pt x="504" y="34"/>
                  <a:pt x="517" y="32"/>
                </a:cubicBezTo>
                <a:cubicBezTo>
                  <a:pt x="502" y="31"/>
                  <a:pt x="483" y="28"/>
                  <a:pt x="466" y="30"/>
                </a:cubicBezTo>
                <a:close/>
                <a:moveTo>
                  <a:pt x="451" y="29"/>
                </a:moveTo>
                <a:cubicBezTo>
                  <a:pt x="448" y="28"/>
                  <a:pt x="448" y="28"/>
                  <a:pt x="448" y="28"/>
                </a:cubicBezTo>
                <a:cubicBezTo>
                  <a:pt x="449" y="25"/>
                  <a:pt x="450" y="28"/>
                  <a:pt x="451" y="27"/>
                </a:cubicBezTo>
                <a:lnTo>
                  <a:pt x="451" y="29"/>
                </a:lnTo>
                <a:close/>
                <a:moveTo>
                  <a:pt x="463" y="29"/>
                </a:moveTo>
                <a:cubicBezTo>
                  <a:pt x="462" y="29"/>
                  <a:pt x="462" y="29"/>
                  <a:pt x="462" y="29"/>
                </a:cubicBezTo>
                <a:cubicBezTo>
                  <a:pt x="462" y="28"/>
                  <a:pt x="462" y="28"/>
                  <a:pt x="461" y="27"/>
                </a:cubicBezTo>
                <a:cubicBezTo>
                  <a:pt x="460" y="27"/>
                  <a:pt x="461" y="28"/>
                  <a:pt x="460" y="29"/>
                </a:cubicBezTo>
                <a:cubicBezTo>
                  <a:pt x="456" y="28"/>
                  <a:pt x="456" y="28"/>
                  <a:pt x="456" y="28"/>
                </a:cubicBezTo>
                <a:cubicBezTo>
                  <a:pt x="456" y="27"/>
                  <a:pt x="457" y="27"/>
                  <a:pt x="457" y="26"/>
                </a:cubicBezTo>
                <a:cubicBezTo>
                  <a:pt x="458" y="26"/>
                  <a:pt x="458" y="26"/>
                  <a:pt x="459" y="27"/>
                </a:cubicBezTo>
                <a:cubicBezTo>
                  <a:pt x="460" y="26"/>
                  <a:pt x="461" y="23"/>
                  <a:pt x="462" y="23"/>
                </a:cubicBezTo>
                <a:cubicBezTo>
                  <a:pt x="462" y="25"/>
                  <a:pt x="463" y="27"/>
                  <a:pt x="463" y="29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7" name="Freeform 259"/>
          <p:cNvSpPr>
            <a:spLocks noEditPoints="1"/>
          </p:cNvSpPr>
          <p:nvPr/>
        </p:nvSpPr>
        <p:spPr bwMode="auto">
          <a:xfrm rot="13335988" flipV="1">
            <a:off x="3683685" y="4016452"/>
            <a:ext cx="2460610" cy="61121"/>
          </a:xfrm>
          <a:custGeom>
            <a:avLst/>
            <a:gdLst>
              <a:gd name="T0" fmla="*/ 466 w 517"/>
              <a:gd name="T1" fmla="*/ 30 h 56"/>
              <a:gd name="T2" fmla="*/ 464 w 517"/>
              <a:gd name="T3" fmla="*/ 27 h 56"/>
              <a:gd name="T4" fmla="*/ 465 w 517"/>
              <a:gd name="T5" fmla="*/ 27 h 56"/>
              <a:gd name="T6" fmla="*/ 465 w 517"/>
              <a:gd name="T7" fmla="*/ 27 h 56"/>
              <a:gd name="T8" fmla="*/ 467 w 517"/>
              <a:gd name="T9" fmla="*/ 22 h 56"/>
              <a:gd name="T10" fmla="*/ 470 w 517"/>
              <a:gd name="T11" fmla="*/ 25 h 56"/>
              <a:gd name="T12" fmla="*/ 470 w 517"/>
              <a:gd name="T13" fmla="*/ 22 h 56"/>
              <a:gd name="T14" fmla="*/ 465 w 517"/>
              <a:gd name="T15" fmla="*/ 20 h 56"/>
              <a:gd name="T16" fmla="*/ 461 w 517"/>
              <a:gd name="T17" fmla="*/ 22 h 56"/>
              <a:gd name="T18" fmla="*/ 459 w 517"/>
              <a:gd name="T19" fmla="*/ 20 h 56"/>
              <a:gd name="T20" fmla="*/ 452 w 517"/>
              <a:gd name="T21" fmla="*/ 20 h 56"/>
              <a:gd name="T22" fmla="*/ 454 w 517"/>
              <a:gd name="T23" fmla="*/ 16 h 56"/>
              <a:gd name="T24" fmla="*/ 455 w 517"/>
              <a:gd name="T25" fmla="*/ 18 h 56"/>
              <a:gd name="T26" fmla="*/ 458 w 517"/>
              <a:gd name="T27" fmla="*/ 14 h 56"/>
              <a:gd name="T28" fmla="*/ 462 w 517"/>
              <a:gd name="T29" fmla="*/ 15 h 56"/>
              <a:gd name="T30" fmla="*/ 461 w 517"/>
              <a:gd name="T31" fmla="*/ 18 h 56"/>
              <a:gd name="T32" fmla="*/ 465 w 517"/>
              <a:gd name="T33" fmla="*/ 15 h 56"/>
              <a:gd name="T34" fmla="*/ 468 w 517"/>
              <a:gd name="T35" fmla="*/ 15 h 56"/>
              <a:gd name="T36" fmla="*/ 467 w 517"/>
              <a:gd name="T37" fmla="*/ 16 h 56"/>
              <a:gd name="T38" fmla="*/ 468 w 517"/>
              <a:gd name="T39" fmla="*/ 16 h 56"/>
              <a:gd name="T40" fmla="*/ 474 w 517"/>
              <a:gd name="T41" fmla="*/ 15 h 56"/>
              <a:gd name="T42" fmla="*/ 484 w 517"/>
              <a:gd name="T43" fmla="*/ 14 h 56"/>
              <a:gd name="T44" fmla="*/ 481 w 517"/>
              <a:gd name="T45" fmla="*/ 13 h 56"/>
              <a:gd name="T46" fmla="*/ 382 w 517"/>
              <a:gd name="T47" fmla="*/ 4 h 56"/>
              <a:gd name="T48" fmla="*/ 296 w 517"/>
              <a:gd name="T49" fmla="*/ 0 h 56"/>
              <a:gd name="T50" fmla="*/ 188 w 517"/>
              <a:gd name="T51" fmla="*/ 1 h 56"/>
              <a:gd name="T52" fmla="*/ 110 w 517"/>
              <a:gd name="T53" fmla="*/ 6 h 56"/>
              <a:gd name="T54" fmla="*/ 22 w 517"/>
              <a:gd name="T55" fmla="*/ 13 h 56"/>
              <a:gd name="T56" fmla="*/ 0 w 517"/>
              <a:gd name="T57" fmla="*/ 31 h 56"/>
              <a:gd name="T58" fmla="*/ 0 w 517"/>
              <a:gd name="T59" fmla="*/ 34 h 56"/>
              <a:gd name="T60" fmla="*/ 12 w 517"/>
              <a:gd name="T61" fmla="*/ 43 h 56"/>
              <a:gd name="T62" fmla="*/ 79 w 517"/>
              <a:gd name="T63" fmla="*/ 52 h 56"/>
              <a:gd name="T64" fmla="*/ 264 w 517"/>
              <a:gd name="T65" fmla="*/ 52 h 56"/>
              <a:gd name="T66" fmla="*/ 277 w 517"/>
              <a:gd name="T67" fmla="*/ 52 h 56"/>
              <a:gd name="T68" fmla="*/ 428 w 517"/>
              <a:gd name="T69" fmla="*/ 45 h 56"/>
              <a:gd name="T70" fmla="*/ 433 w 517"/>
              <a:gd name="T71" fmla="*/ 44 h 56"/>
              <a:gd name="T72" fmla="*/ 458 w 517"/>
              <a:gd name="T73" fmla="*/ 40 h 56"/>
              <a:gd name="T74" fmla="*/ 480 w 517"/>
              <a:gd name="T75" fmla="*/ 38 h 56"/>
              <a:gd name="T76" fmla="*/ 517 w 517"/>
              <a:gd name="T77" fmla="*/ 32 h 56"/>
              <a:gd name="T78" fmla="*/ 466 w 517"/>
              <a:gd name="T79" fmla="*/ 30 h 56"/>
              <a:gd name="T80" fmla="*/ 451 w 517"/>
              <a:gd name="T81" fmla="*/ 29 h 56"/>
              <a:gd name="T82" fmla="*/ 448 w 517"/>
              <a:gd name="T83" fmla="*/ 28 h 56"/>
              <a:gd name="T84" fmla="*/ 451 w 517"/>
              <a:gd name="T85" fmla="*/ 27 h 56"/>
              <a:gd name="T86" fmla="*/ 451 w 517"/>
              <a:gd name="T87" fmla="*/ 29 h 56"/>
              <a:gd name="T88" fmla="*/ 463 w 517"/>
              <a:gd name="T89" fmla="*/ 29 h 56"/>
              <a:gd name="T90" fmla="*/ 462 w 517"/>
              <a:gd name="T91" fmla="*/ 29 h 56"/>
              <a:gd name="T92" fmla="*/ 461 w 517"/>
              <a:gd name="T93" fmla="*/ 27 h 56"/>
              <a:gd name="T94" fmla="*/ 460 w 517"/>
              <a:gd name="T95" fmla="*/ 29 h 56"/>
              <a:gd name="T96" fmla="*/ 456 w 517"/>
              <a:gd name="T97" fmla="*/ 28 h 56"/>
              <a:gd name="T98" fmla="*/ 457 w 517"/>
              <a:gd name="T99" fmla="*/ 26 h 56"/>
              <a:gd name="T100" fmla="*/ 459 w 517"/>
              <a:gd name="T101" fmla="*/ 27 h 56"/>
              <a:gd name="T102" fmla="*/ 462 w 517"/>
              <a:gd name="T103" fmla="*/ 23 h 56"/>
              <a:gd name="T104" fmla="*/ 463 w 517"/>
              <a:gd name="T105" fmla="*/ 29 h 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517" h="56">
                <a:moveTo>
                  <a:pt x="466" y="30"/>
                </a:moveTo>
                <a:cubicBezTo>
                  <a:pt x="465" y="30"/>
                  <a:pt x="463" y="28"/>
                  <a:pt x="464" y="27"/>
                </a:cubicBezTo>
                <a:cubicBezTo>
                  <a:pt x="465" y="27"/>
                  <a:pt x="465" y="27"/>
                  <a:pt x="465" y="27"/>
                </a:cubicBezTo>
                <a:cubicBezTo>
                  <a:pt x="465" y="27"/>
                  <a:pt x="465" y="27"/>
                  <a:pt x="465" y="27"/>
                </a:cubicBezTo>
                <a:cubicBezTo>
                  <a:pt x="464" y="25"/>
                  <a:pt x="466" y="24"/>
                  <a:pt x="467" y="22"/>
                </a:cubicBezTo>
                <a:cubicBezTo>
                  <a:pt x="468" y="22"/>
                  <a:pt x="469" y="24"/>
                  <a:pt x="470" y="25"/>
                </a:cubicBezTo>
                <a:cubicBezTo>
                  <a:pt x="470" y="22"/>
                  <a:pt x="470" y="22"/>
                  <a:pt x="470" y="22"/>
                </a:cubicBezTo>
                <a:cubicBezTo>
                  <a:pt x="468" y="20"/>
                  <a:pt x="466" y="23"/>
                  <a:pt x="465" y="20"/>
                </a:cubicBezTo>
                <a:cubicBezTo>
                  <a:pt x="463" y="20"/>
                  <a:pt x="462" y="20"/>
                  <a:pt x="461" y="22"/>
                </a:cubicBezTo>
                <a:cubicBezTo>
                  <a:pt x="459" y="20"/>
                  <a:pt x="459" y="20"/>
                  <a:pt x="459" y="20"/>
                </a:cubicBezTo>
                <a:cubicBezTo>
                  <a:pt x="457" y="22"/>
                  <a:pt x="455" y="19"/>
                  <a:pt x="452" y="20"/>
                </a:cubicBezTo>
                <a:cubicBezTo>
                  <a:pt x="454" y="16"/>
                  <a:pt x="454" y="16"/>
                  <a:pt x="454" y="16"/>
                </a:cubicBezTo>
                <a:cubicBezTo>
                  <a:pt x="455" y="16"/>
                  <a:pt x="455" y="17"/>
                  <a:pt x="455" y="18"/>
                </a:cubicBezTo>
                <a:cubicBezTo>
                  <a:pt x="457" y="18"/>
                  <a:pt x="458" y="17"/>
                  <a:pt x="458" y="14"/>
                </a:cubicBezTo>
                <a:cubicBezTo>
                  <a:pt x="459" y="14"/>
                  <a:pt x="461" y="13"/>
                  <a:pt x="462" y="15"/>
                </a:cubicBezTo>
                <a:cubicBezTo>
                  <a:pt x="462" y="16"/>
                  <a:pt x="461" y="17"/>
                  <a:pt x="461" y="18"/>
                </a:cubicBezTo>
                <a:cubicBezTo>
                  <a:pt x="462" y="19"/>
                  <a:pt x="465" y="17"/>
                  <a:pt x="465" y="15"/>
                </a:cubicBezTo>
                <a:cubicBezTo>
                  <a:pt x="466" y="15"/>
                  <a:pt x="467" y="14"/>
                  <a:pt x="468" y="15"/>
                </a:cubicBezTo>
                <a:cubicBezTo>
                  <a:pt x="467" y="16"/>
                  <a:pt x="467" y="16"/>
                  <a:pt x="467" y="16"/>
                </a:cubicBezTo>
                <a:cubicBezTo>
                  <a:pt x="468" y="16"/>
                  <a:pt x="468" y="16"/>
                  <a:pt x="468" y="16"/>
                </a:cubicBezTo>
                <a:cubicBezTo>
                  <a:pt x="468" y="14"/>
                  <a:pt x="472" y="14"/>
                  <a:pt x="474" y="15"/>
                </a:cubicBezTo>
                <a:cubicBezTo>
                  <a:pt x="484" y="14"/>
                  <a:pt x="484" y="14"/>
                  <a:pt x="484" y="14"/>
                </a:cubicBezTo>
                <a:cubicBezTo>
                  <a:pt x="483" y="13"/>
                  <a:pt x="482" y="14"/>
                  <a:pt x="481" y="13"/>
                </a:cubicBezTo>
                <a:cubicBezTo>
                  <a:pt x="382" y="4"/>
                  <a:pt x="382" y="4"/>
                  <a:pt x="382" y="4"/>
                </a:cubicBezTo>
                <a:cubicBezTo>
                  <a:pt x="353" y="2"/>
                  <a:pt x="323" y="0"/>
                  <a:pt x="296" y="0"/>
                </a:cubicBezTo>
                <a:cubicBezTo>
                  <a:pt x="188" y="1"/>
                  <a:pt x="188" y="1"/>
                  <a:pt x="188" y="1"/>
                </a:cubicBezTo>
                <a:cubicBezTo>
                  <a:pt x="110" y="6"/>
                  <a:pt x="110" y="6"/>
                  <a:pt x="110" y="6"/>
                </a:cubicBezTo>
                <a:cubicBezTo>
                  <a:pt x="22" y="13"/>
                  <a:pt x="22" y="13"/>
                  <a:pt x="22" y="13"/>
                </a:cubicBezTo>
                <a:cubicBezTo>
                  <a:pt x="13" y="16"/>
                  <a:pt x="8" y="24"/>
                  <a:pt x="0" y="31"/>
                </a:cubicBezTo>
                <a:cubicBezTo>
                  <a:pt x="0" y="34"/>
                  <a:pt x="0" y="34"/>
                  <a:pt x="0" y="34"/>
                </a:cubicBezTo>
                <a:cubicBezTo>
                  <a:pt x="2" y="39"/>
                  <a:pt x="7" y="41"/>
                  <a:pt x="12" y="43"/>
                </a:cubicBezTo>
                <a:cubicBezTo>
                  <a:pt x="34" y="47"/>
                  <a:pt x="55" y="52"/>
                  <a:pt x="79" y="52"/>
                </a:cubicBezTo>
                <a:cubicBezTo>
                  <a:pt x="141" y="52"/>
                  <a:pt x="203" y="51"/>
                  <a:pt x="264" y="52"/>
                </a:cubicBezTo>
                <a:cubicBezTo>
                  <a:pt x="267" y="49"/>
                  <a:pt x="273" y="53"/>
                  <a:pt x="277" y="52"/>
                </a:cubicBezTo>
                <a:cubicBezTo>
                  <a:pt x="326" y="48"/>
                  <a:pt x="379" y="56"/>
                  <a:pt x="428" y="45"/>
                </a:cubicBezTo>
                <a:cubicBezTo>
                  <a:pt x="430" y="45"/>
                  <a:pt x="431" y="41"/>
                  <a:pt x="433" y="44"/>
                </a:cubicBezTo>
                <a:cubicBezTo>
                  <a:pt x="440" y="42"/>
                  <a:pt x="450" y="40"/>
                  <a:pt x="458" y="40"/>
                </a:cubicBezTo>
                <a:cubicBezTo>
                  <a:pt x="466" y="40"/>
                  <a:pt x="472" y="35"/>
                  <a:pt x="480" y="38"/>
                </a:cubicBezTo>
                <a:cubicBezTo>
                  <a:pt x="491" y="34"/>
                  <a:pt x="504" y="34"/>
                  <a:pt x="517" y="32"/>
                </a:cubicBezTo>
                <a:cubicBezTo>
                  <a:pt x="502" y="31"/>
                  <a:pt x="483" y="28"/>
                  <a:pt x="466" y="30"/>
                </a:cubicBezTo>
                <a:close/>
                <a:moveTo>
                  <a:pt x="451" y="29"/>
                </a:moveTo>
                <a:cubicBezTo>
                  <a:pt x="448" y="28"/>
                  <a:pt x="448" y="28"/>
                  <a:pt x="448" y="28"/>
                </a:cubicBezTo>
                <a:cubicBezTo>
                  <a:pt x="449" y="25"/>
                  <a:pt x="450" y="28"/>
                  <a:pt x="451" y="27"/>
                </a:cubicBezTo>
                <a:lnTo>
                  <a:pt x="451" y="29"/>
                </a:lnTo>
                <a:close/>
                <a:moveTo>
                  <a:pt x="463" y="29"/>
                </a:moveTo>
                <a:cubicBezTo>
                  <a:pt x="462" y="29"/>
                  <a:pt x="462" y="29"/>
                  <a:pt x="462" y="29"/>
                </a:cubicBezTo>
                <a:cubicBezTo>
                  <a:pt x="462" y="28"/>
                  <a:pt x="462" y="28"/>
                  <a:pt x="461" y="27"/>
                </a:cubicBezTo>
                <a:cubicBezTo>
                  <a:pt x="460" y="27"/>
                  <a:pt x="461" y="28"/>
                  <a:pt x="460" y="29"/>
                </a:cubicBezTo>
                <a:cubicBezTo>
                  <a:pt x="456" y="28"/>
                  <a:pt x="456" y="28"/>
                  <a:pt x="456" y="28"/>
                </a:cubicBezTo>
                <a:cubicBezTo>
                  <a:pt x="456" y="27"/>
                  <a:pt x="457" y="27"/>
                  <a:pt x="457" y="26"/>
                </a:cubicBezTo>
                <a:cubicBezTo>
                  <a:pt x="458" y="26"/>
                  <a:pt x="458" y="26"/>
                  <a:pt x="459" y="27"/>
                </a:cubicBezTo>
                <a:cubicBezTo>
                  <a:pt x="460" y="26"/>
                  <a:pt x="461" y="23"/>
                  <a:pt x="462" y="23"/>
                </a:cubicBezTo>
                <a:cubicBezTo>
                  <a:pt x="462" y="25"/>
                  <a:pt x="463" y="27"/>
                  <a:pt x="463" y="29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random/>
      </p:transition>
    </mc:Choice>
    <mc:Fallback>
      <p:transition spd="slow">
        <p:random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15" descr="07.png"/>
          <p:cNvPicPr>
            <a:picLocks noChangeAspect="1" noChangeArrowheads="1"/>
          </p:cNvPicPr>
          <p:nvPr/>
        </p:nvPicPr>
        <p:blipFill>
          <a:blip r:embed="rId1" cstate="email"/>
          <a:srcRect/>
          <a:stretch>
            <a:fillRect/>
          </a:stretch>
        </p:blipFill>
        <p:spPr bwMode="auto">
          <a:xfrm>
            <a:off x="5807075" y="62986"/>
            <a:ext cx="6384925" cy="398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" name="图片 4" descr="02.png"/>
          <p:cNvPicPr>
            <a:picLocks noChangeAspect="1" noChangeArrowheads="1"/>
          </p:cNvPicPr>
          <p:nvPr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3048000" y="6330950"/>
            <a:ext cx="9144000" cy="52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 cstate="email"/>
          <a:srcRect/>
          <a:stretch>
            <a:fillRect/>
          </a:stretch>
        </p:blipFill>
        <p:spPr>
          <a:xfrm>
            <a:off x="0" y="30481"/>
            <a:ext cx="4320461" cy="435864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 cstate="email"/>
          <a:stretch>
            <a:fillRect/>
          </a:stretch>
        </p:blipFill>
        <p:spPr>
          <a:xfrm>
            <a:off x="3860582" y="2089193"/>
            <a:ext cx="5029636" cy="192650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15" descr="07.png"/>
          <p:cNvPicPr>
            <a:picLocks noChangeAspect="1" noChangeArrowheads="1"/>
          </p:cNvPicPr>
          <p:nvPr/>
        </p:nvPicPr>
        <p:blipFill>
          <a:blip r:embed="rId1" cstate="email"/>
          <a:srcRect/>
          <a:stretch>
            <a:fillRect/>
          </a:stretch>
        </p:blipFill>
        <p:spPr bwMode="auto">
          <a:xfrm>
            <a:off x="5807075" y="62986"/>
            <a:ext cx="6384925" cy="398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文本框 14"/>
          <p:cNvSpPr txBox="1"/>
          <p:nvPr/>
        </p:nvSpPr>
        <p:spPr>
          <a:xfrm>
            <a:off x="0" y="109285"/>
            <a:ext cx="45679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>
                <a:solidFill>
                  <a:srgbClr val="C00000"/>
                </a:solidFill>
                <a:cs typeface="+mn-ea"/>
                <a:sym typeface="+mn-lt"/>
              </a:rPr>
              <a:t>研究结果</a:t>
            </a:r>
            <a:endParaRPr lang="zh-CN" altLang="en-US" sz="1600" dirty="0">
              <a:solidFill>
                <a:srgbClr val="C00000"/>
              </a:solidFill>
              <a:cs typeface="+mn-ea"/>
              <a:sym typeface="+mn-lt"/>
            </a:endParaRPr>
          </a:p>
        </p:txBody>
      </p:sp>
      <p:pic>
        <p:nvPicPr>
          <p:cNvPr id="55" name="图片 54"/>
          <p:cNvPicPr>
            <a:picLocks noChangeAspect="1"/>
          </p:cNvPicPr>
          <p:nvPr/>
        </p:nvPicPr>
        <p:blipFill>
          <a:blip r:embed="rId2" cstate="email"/>
          <a:stretch>
            <a:fillRect/>
          </a:stretch>
        </p:blipFill>
        <p:spPr>
          <a:xfrm flipH="1">
            <a:off x="10515016" y="4328603"/>
            <a:ext cx="1676983" cy="2529397"/>
          </a:xfrm>
          <a:prstGeom prst="rect">
            <a:avLst/>
          </a:prstGeom>
        </p:spPr>
      </p:pic>
      <p:sp>
        <p:nvSpPr>
          <p:cNvPr id="13" name="空心弧 12"/>
          <p:cNvSpPr/>
          <p:nvPr/>
        </p:nvSpPr>
        <p:spPr>
          <a:xfrm rot="18385940">
            <a:off x="5319950" y="1934679"/>
            <a:ext cx="1900796" cy="1900796"/>
          </a:xfrm>
          <a:prstGeom prst="blockArc">
            <a:avLst>
              <a:gd name="adj1" fmla="val 3127242"/>
              <a:gd name="adj2" fmla="val 16602474"/>
              <a:gd name="adj3" fmla="val 8795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4" name="空心弧 13"/>
          <p:cNvSpPr/>
          <p:nvPr/>
        </p:nvSpPr>
        <p:spPr>
          <a:xfrm rot="21045095">
            <a:off x="8647350" y="1934679"/>
            <a:ext cx="1900796" cy="1900796"/>
          </a:xfrm>
          <a:prstGeom prst="blockArc">
            <a:avLst>
              <a:gd name="adj1" fmla="val 20215186"/>
              <a:gd name="adj2" fmla="val 16602474"/>
              <a:gd name="adj3" fmla="val 8795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2170130" y="2598066"/>
            <a:ext cx="11876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cs typeface="+mn-ea"/>
                <a:sym typeface="+mn-lt"/>
              </a:rPr>
              <a:t>75%</a:t>
            </a:r>
            <a:endParaRPr lang="zh-CN" altLang="en-US" sz="32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5736025" y="2598066"/>
            <a:ext cx="11876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cs typeface="+mn-ea"/>
                <a:sym typeface="+mn-lt"/>
              </a:rPr>
              <a:t>65%</a:t>
            </a:r>
            <a:endParaRPr lang="zh-CN" altLang="en-US" sz="32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3" cstate="email"/>
          <a:stretch>
            <a:fillRect/>
          </a:stretch>
        </p:blipFill>
        <p:spPr>
          <a:xfrm>
            <a:off x="318216" y="494006"/>
            <a:ext cx="3568375" cy="3568374"/>
          </a:xfrm>
          <a:prstGeom prst="rect">
            <a:avLst/>
          </a:prstGeom>
        </p:spPr>
      </p:pic>
      <p:sp>
        <p:nvSpPr>
          <p:cNvPr id="20" name="空心弧 19"/>
          <p:cNvSpPr/>
          <p:nvPr/>
        </p:nvSpPr>
        <p:spPr>
          <a:xfrm rot="21147797">
            <a:off x="1078270" y="1329772"/>
            <a:ext cx="1900796" cy="1900796"/>
          </a:xfrm>
          <a:prstGeom prst="blockArc">
            <a:avLst>
              <a:gd name="adj1" fmla="val 69444"/>
              <a:gd name="adj2" fmla="val 16602474"/>
              <a:gd name="adj3" fmla="val 8795"/>
            </a:avLst>
          </a:prstGeom>
          <a:solidFill>
            <a:srgbClr val="8B0019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3" cstate="email"/>
          <a:stretch>
            <a:fillRect/>
          </a:stretch>
        </p:blipFill>
        <p:spPr>
          <a:xfrm>
            <a:off x="7713661" y="513157"/>
            <a:ext cx="3570424" cy="3570423"/>
          </a:xfrm>
          <a:prstGeom prst="rect">
            <a:avLst/>
          </a:prstGeom>
        </p:spPr>
      </p:pic>
      <p:sp>
        <p:nvSpPr>
          <p:cNvPr id="24" name="空心弧 23"/>
          <p:cNvSpPr/>
          <p:nvPr/>
        </p:nvSpPr>
        <p:spPr>
          <a:xfrm rot="21147797">
            <a:off x="8497775" y="1347970"/>
            <a:ext cx="1900796" cy="1900796"/>
          </a:xfrm>
          <a:prstGeom prst="blockArc">
            <a:avLst>
              <a:gd name="adj1" fmla="val 69444"/>
              <a:gd name="adj2" fmla="val 16602474"/>
              <a:gd name="adj3" fmla="val 8795"/>
            </a:avLst>
          </a:prstGeom>
          <a:solidFill>
            <a:srgbClr val="8B0019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3" cstate="email"/>
          <a:stretch>
            <a:fillRect/>
          </a:stretch>
        </p:blipFill>
        <p:spPr>
          <a:xfrm>
            <a:off x="4024048" y="497961"/>
            <a:ext cx="3587941" cy="3587940"/>
          </a:xfrm>
          <a:prstGeom prst="rect">
            <a:avLst/>
          </a:prstGeom>
        </p:spPr>
      </p:pic>
      <p:sp>
        <p:nvSpPr>
          <p:cNvPr id="27" name="空心弧 26"/>
          <p:cNvSpPr/>
          <p:nvPr/>
        </p:nvSpPr>
        <p:spPr>
          <a:xfrm rot="21147797">
            <a:off x="4828260" y="1329772"/>
            <a:ext cx="1900796" cy="1900796"/>
          </a:xfrm>
          <a:prstGeom prst="blockArc">
            <a:avLst>
              <a:gd name="adj1" fmla="val 69444"/>
              <a:gd name="adj2" fmla="val 16602474"/>
              <a:gd name="adj3" fmla="val 8795"/>
            </a:avLst>
          </a:prstGeom>
          <a:solidFill>
            <a:srgbClr val="8B0019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1500949" y="2046765"/>
            <a:ext cx="11876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cs typeface="+mn-ea"/>
                <a:sym typeface="+mn-lt"/>
              </a:rPr>
              <a:t>75%</a:t>
            </a:r>
            <a:endParaRPr lang="zh-CN" altLang="en-US" sz="32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224204" y="2043571"/>
            <a:ext cx="11876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cs typeface="+mn-ea"/>
                <a:sym typeface="+mn-lt"/>
              </a:rPr>
              <a:t>65%</a:t>
            </a:r>
            <a:endParaRPr lang="zh-CN" altLang="en-US" sz="32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8926741" y="2001157"/>
            <a:ext cx="11876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cs typeface="+mn-ea"/>
                <a:sym typeface="+mn-lt"/>
              </a:rPr>
              <a:t>90%</a:t>
            </a:r>
            <a:endParaRPr lang="zh-CN" altLang="en-US" sz="32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1346369" y="3863879"/>
            <a:ext cx="16773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添加标题</a:t>
            </a:r>
            <a:endParaRPr lang="zh-CN" altLang="en-US" sz="24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900112" y="4350880"/>
            <a:ext cx="2314575" cy="12741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萋萋芳草忆王孙。柳外楼高空断魂。杜宇声声不忍闻。欲黄昏。雨打梨花深闭门。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5051376" y="3863879"/>
            <a:ext cx="16773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添加标题</a:t>
            </a:r>
            <a:endParaRPr lang="zh-CN" altLang="en-US" sz="24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4609147" y="4350880"/>
            <a:ext cx="2314575" cy="12741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萋萋芳草忆王孙。柳外楼高空断魂。杜宇声声不忍闻。欲黄昏。雨打梨花深闭门。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8759950" y="3863879"/>
            <a:ext cx="16773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添加标题</a:t>
            </a:r>
            <a:endParaRPr lang="zh-CN" altLang="en-US" sz="24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8290885" y="4350880"/>
            <a:ext cx="2314575" cy="12741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萋萋芳草忆王孙。柳外楼高空断魂。杜宇声声不忍闻。欲黄昏。雨打梨花深闭门。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random/>
      </p:transition>
    </mc:Choice>
    <mc:Fallback>
      <p:transition spd="slow">
        <p:random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15" descr="07.png"/>
          <p:cNvPicPr>
            <a:picLocks noChangeAspect="1" noChangeArrowheads="1"/>
          </p:cNvPicPr>
          <p:nvPr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5807075" y="62986"/>
            <a:ext cx="6384925" cy="398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文本框 14"/>
          <p:cNvSpPr txBox="1"/>
          <p:nvPr/>
        </p:nvSpPr>
        <p:spPr>
          <a:xfrm>
            <a:off x="0" y="109285"/>
            <a:ext cx="45679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>
                <a:solidFill>
                  <a:srgbClr val="C00000"/>
                </a:solidFill>
                <a:cs typeface="+mn-ea"/>
                <a:sym typeface="+mn-lt"/>
              </a:rPr>
              <a:t>研究结果</a:t>
            </a:r>
            <a:endParaRPr lang="zh-CN" altLang="en-US" sz="1600" dirty="0">
              <a:solidFill>
                <a:srgbClr val="C00000"/>
              </a:solidFill>
              <a:cs typeface="+mn-ea"/>
              <a:sym typeface="+mn-lt"/>
            </a:endParaRPr>
          </a:p>
        </p:txBody>
      </p:sp>
      <p:pic>
        <p:nvPicPr>
          <p:cNvPr id="55" name="图片 54"/>
          <p:cNvPicPr>
            <a:picLocks noChangeAspect="1"/>
          </p:cNvPicPr>
          <p:nvPr/>
        </p:nvPicPr>
        <p:blipFill>
          <a:blip r:embed="rId3" cstate="email"/>
          <a:stretch>
            <a:fillRect/>
          </a:stretch>
        </p:blipFill>
        <p:spPr>
          <a:xfrm flipH="1">
            <a:off x="9784560" y="3226853"/>
            <a:ext cx="2407440" cy="3631147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7543323" y="1264579"/>
            <a:ext cx="16773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添加标题</a:t>
            </a:r>
            <a:endParaRPr lang="zh-CN" altLang="en-US" sz="24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7575282" y="1751580"/>
            <a:ext cx="2314575" cy="12741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萋萋芳草忆王孙。柳外楼高空断魂。杜宇声声不忍闻。欲黄昏。雨打梨花深闭门。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575282" y="3294858"/>
            <a:ext cx="16773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添加标题</a:t>
            </a:r>
            <a:endParaRPr lang="zh-CN" altLang="en-US" sz="24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7607241" y="3781859"/>
            <a:ext cx="2314575" cy="12741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萋萋芳草忆王孙。柳外楼高空断魂。杜宇声声不忍闻。欲黄昏。雨打梨花深闭门。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graphicFrame>
        <p:nvGraphicFramePr>
          <p:cNvPr id="14" name="图表 13"/>
          <p:cNvGraphicFramePr/>
          <p:nvPr/>
        </p:nvGraphicFramePr>
        <p:xfrm>
          <a:off x="1919754" y="1387612"/>
          <a:ext cx="5296412" cy="35309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random/>
      </p:transition>
    </mc:Choice>
    <mc:Fallback>
      <p:transition spd="slow">
        <p:random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框 14"/>
          <p:cNvSpPr txBox="1"/>
          <p:nvPr/>
        </p:nvSpPr>
        <p:spPr>
          <a:xfrm>
            <a:off x="0" y="109285"/>
            <a:ext cx="45679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>
                <a:solidFill>
                  <a:srgbClr val="C00000"/>
                </a:solidFill>
                <a:cs typeface="+mn-ea"/>
                <a:sym typeface="+mn-lt"/>
              </a:rPr>
              <a:t>研究结果</a:t>
            </a:r>
            <a:endParaRPr lang="zh-CN" altLang="en-US" sz="1600" dirty="0">
              <a:solidFill>
                <a:srgbClr val="C00000"/>
              </a:solidFill>
              <a:cs typeface="+mn-ea"/>
              <a:sym typeface="+mn-lt"/>
            </a:endParaRPr>
          </a:p>
        </p:txBody>
      </p:sp>
      <p:pic>
        <p:nvPicPr>
          <p:cNvPr id="55" name="图片 54"/>
          <p:cNvPicPr>
            <a:picLocks noChangeAspect="1"/>
          </p:cNvPicPr>
          <p:nvPr/>
        </p:nvPicPr>
        <p:blipFill>
          <a:blip r:embed="rId2" cstate="email"/>
          <a:stretch>
            <a:fillRect/>
          </a:stretch>
        </p:blipFill>
        <p:spPr>
          <a:xfrm flipH="1">
            <a:off x="10233498" y="3903987"/>
            <a:ext cx="1958502" cy="2954013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2170130" y="2598066"/>
            <a:ext cx="11876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cs typeface="+mn-ea"/>
                <a:sym typeface="+mn-lt"/>
              </a:rPr>
              <a:t>75%</a:t>
            </a:r>
            <a:endParaRPr lang="zh-CN" altLang="en-US" sz="32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1500949" y="2036417"/>
            <a:ext cx="11876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cs typeface="+mn-ea"/>
                <a:sym typeface="+mn-lt"/>
              </a:rPr>
              <a:t>75%</a:t>
            </a:r>
            <a:endParaRPr lang="zh-CN" altLang="en-US" sz="32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224204" y="2141505"/>
            <a:ext cx="11876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cs typeface="+mn-ea"/>
                <a:sym typeface="+mn-lt"/>
              </a:rPr>
              <a:t>65%</a:t>
            </a:r>
            <a:endParaRPr lang="zh-CN" altLang="en-US" sz="32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8905059" y="2093719"/>
            <a:ext cx="11876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cs typeface="+mn-ea"/>
                <a:sym typeface="+mn-lt"/>
              </a:rPr>
              <a:t>90%</a:t>
            </a:r>
            <a:endParaRPr lang="zh-CN" altLang="en-US" sz="32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graphicFrame>
        <p:nvGraphicFramePr>
          <p:cNvPr id="4" name="图表 3"/>
          <p:cNvGraphicFramePr/>
          <p:nvPr/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pic>
        <p:nvPicPr>
          <p:cNvPr id="31" name="图片 15" descr="07.png"/>
          <p:cNvPicPr>
            <a:picLocks noChangeAspect="1" noChangeArrowheads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5807075" y="62986"/>
            <a:ext cx="6384925" cy="398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random/>
      </p:transition>
    </mc:Choice>
    <mc:Fallback>
      <p:transition spd="slow">
        <p:random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15" descr="07.png"/>
          <p:cNvPicPr>
            <a:picLocks noChangeAspect="1" noChangeArrowheads="1"/>
          </p:cNvPicPr>
          <p:nvPr/>
        </p:nvPicPr>
        <p:blipFill>
          <a:blip r:embed="rId1" cstate="email"/>
          <a:srcRect/>
          <a:stretch>
            <a:fillRect/>
          </a:stretch>
        </p:blipFill>
        <p:spPr bwMode="auto">
          <a:xfrm>
            <a:off x="5807075" y="62986"/>
            <a:ext cx="6384925" cy="398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" name="图片 4" descr="02.png"/>
          <p:cNvPicPr>
            <a:picLocks noChangeAspect="1" noChangeArrowheads="1"/>
          </p:cNvPicPr>
          <p:nvPr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3048000" y="6330950"/>
            <a:ext cx="9144000" cy="52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 cstate="email"/>
          <a:srcRect/>
          <a:stretch>
            <a:fillRect/>
          </a:stretch>
        </p:blipFill>
        <p:spPr>
          <a:xfrm>
            <a:off x="0" y="30481"/>
            <a:ext cx="4320461" cy="435864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 cstate="email"/>
          <a:stretch>
            <a:fillRect/>
          </a:stretch>
        </p:blipFill>
        <p:spPr>
          <a:xfrm>
            <a:off x="3854486" y="2094400"/>
            <a:ext cx="5029636" cy="192650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999862" y="360391"/>
            <a:ext cx="329492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600" dirty="0">
                <a:solidFill>
                  <a:srgbClr val="C00000"/>
                </a:solidFill>
                <a:cs typeface="+mn-ea"/>
                <a:sym typeface="+mn-lt"/>
              </a:rPr>
              <a:t>目录</a:t>
            </a:r>
            <a:endParaRPr lang="zh-CN" altLang="en-US" sz="1600" dirty="0">
              <a:solidFill>
                <a:srgbClr val="C00000"/>
              </a:solidFill>
              <a:cs typeface="+mn-ea"/>
              <a:sym typeface="+mn-lt"/>
            </a:endParaRPr>
          </a:p>
        </p:txBody>
      </p:sp>
      <p:pic>
        <p:nvPicPr>
          <p:cNvPr id="25" name="图片 15" descr="07.png"/>
          <p:cNvPicPr>
            <a:picLocks noChangeAspect="1" noChangeArrowheads="1"/>
          </p:cNvPicPr>
          <p:nvPr/>
        </p:nvPicPr>
        <p:blipFill>
          <a:blip r:embed="rId1" cstate="email"/>
          <a:srcRect/>
          <a:stretch>
            <a:fillRect/>
          </a:stretch>
        </p:blipFill>
        <p:spPr bwMode="auto">
          <a:xfrm>
            <a:off x="5806935" y="1638712"/>
            <a:ext cx="6384925" cy="398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图片 4" descr="02.png"/>
          <p:cNvPicPr>
            <a:picLocks noChangeAspect="1" noChangeArrowheads="1"/>
          </p:cNvPicPr>
          <p:nvPr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3048000" y="6330950"/>
            <a:ext cx="9144000" cy="52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图片 29"/>
          <p:cNvPicPr>
            <a:picLocks noChangeAspect="1"/>
          </p:cNvPicPr>
          <p:nvPr/>
        </p:nvPicPr>
        <p:blipFill rotWithShape="1">
          <a:blip r:embed="rId3" cstate="email"/>
          <a:srcRect/>
          <a:stretch>
            <a:fillRect/>
          </a:stretch>
        </p:blipFill>
        <p:spPr>
          <a:xfrm>
            <a:off x="-143" y="1445208"/>
            <a:ext cx="5100323" cy="4452843"/>
          </a:xfrm>
          <a:prstGeom prst="rect">
            <a:avLst/>
          </a:prstGeom>
        </p:spPr>
      </p:pic>
      <p:sp>
        <p:nvSpPr>
          <p:cNvPr id="60" name="文本框 59"/>
          <p:cNvSpPr txBox="1"/>
          <p:nvPr/>
        </p:nvSpPr>
        <p:spPr>
          <a:xfrm>
            <a:off x="5807176" y="1445197"/>
            <a:ext cx="17954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spc="300" dirty="0">
                <a:solidFill>
                  <a:srgbClr val="666666"/>
                </a:solidFill>
                <a:cs typeface="+mn-ea"/>
                <a:sym typeface="+mn-lt"/>
              </a:rPr>
              <a:t>论文绪论</a:t>
            </a:r>
            <a:endParaRPr lang="zh-HK" altLang="en-US" sz="2800" spc="300" dirty="0">
              <a:solidFill>
                <a:srgbClr val="666666"/>
              </a:solidFill>
              <a:cs typeface="+mn-ea"/>
              <a:sym typeface="+mn-lt"/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5807176" y="2254372"/>
            <a:ext cx="1795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spc="300" dirty="0">
                <a:solidFill>
                  <a:srgbClr val="666666"/>
                </a:solidFill>
                <a:cs typeface="+mn-ea"/>
                <a:sym typeface="+mn-lt"/>
              </a:rPr>
              <a:t>研究背景</a:t>
            </a:r>
            <a:endParaRPr lang="zh-HK" altLang="en-US" sz="2800" spc="300" dirty="0">
              <a:solidFill>
                <a:srgbClr val="666666"/>
              </a:solidFill>
              <a:cs typeface="+mn-ea"/>
              <a:sym typeface="+mn-lt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5807176" y="3063547"/>
            <a:ext cx="1795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spc="300" dirty="0">
                <a:solidFill>
                  <a:srgbClr val="C00000"/>
                </a:solidFill>
                <a:cs typeface="+mn-ea"/>
                <a:sym typeface="+mn-lt"/>
              </a:rPr>
              <a:t>研究方法</a:t>
            </a:r>
            <a:endParaRPr lang="zh-HK" altLang="en-US" sz="2800" spc="300" dirty="0">
              <a:solidFill>
                <a:srgbClr val="C00000"/>
              </a:solidFill>
              <a:cs typeface="+mn-ea"/>
              <a:sym typeface="+mn-lt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807175" y="3872722"/>
            <a:ext cx="1795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spc="300" dirty="0">
                <a:solidFill>
                  <a:srgbClr val="C00000"/>
                </a:solidFill>
                <a:cs typeface="+mn-ea"/>
                <a:sym typeface="+mn-lt"/>
              </a:rPr>
              <a:t>研究结果</a:t>
            </a:r>
            <a:endParaRPr lang="zh-HK" altLang="en-US" sz="2800" spc="300" dirty="0">
              <a:solidFill>
                <a:srgbClr val="C00000"/>
              </a:solidFill>
              <a:cs typeface="+mn-ea"/>
              <a:sym typeface="+mn-lt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5807176" y="4681897"/>
            <a:ext cx="1795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spc="300" dirty="0">
                <a:solidFill>
                  <a:srgbClr val="666666"/>
                </a:solidFill>
                <a:cs typeface="+mn-ea"/>
                <a:sym typeface="+mn-lt"/>
              </a:rPr>
              <a:t>问题讨论</a:t>
            </a:r>
            <a:endParaRPr lang="zh-HK" altLang="en-US" sz="2800" spc="300" dirty="0">
              <a:solidFill>
                <a:srgbClr val="666666"/>
              </a:solidFill>
              <a:cs typeface="+mn-ea"/>
              <a:sym typeface="+mn-lt"/>
            </a:endParaRPr>
          </a:p>
        </p:txBody>
      </p:sp>
      <p:sp>
        <p:nvSpPr>
          <p:cNvPr id="65" name="文本框 64"/>
          <p:cNvSpPr txBox="1"/>
          <p:nvPr/>
        </p:nvSpPr>
        <p:spPr>
          <a:xfrm>
            <a:off x="5807175" y="5491072"/>
            <a:ext cx="1795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spc="300" dirty="0">
                <a:solidFill>
                  <a:srgbClr val="666666"/>
                </a:solidFill>
                <a:cs typeface="+mn-ea"/>
                <a:sym typeface="+mn-lt"/>
              </a:rPr>
              <a:t>论文总结</a:t>
            </a:r>
            <a:endParaRPr lang="zh-HK" altLang="en-US" sz="2800" spc="300" dirty="0">
              <a:solidFill>
                <a:srgbClr val="666666"/>
              </a:solidFill>
              <a:cs typeface="+mn-ea"/>
              <a:sym typeface="+mn-lt"/>
            </a:endParaRPr>
          </a:p>
        </p:txBody>
      </p:sp>
      <p:grpSp>
        <p:nvGrpSpPr>
          <p:cNvPr id="66" name="组合 65"/>
          <p:cNvGrpSpPr/>
          <p:nvPr/>
        </p:nvGrpSpPr>
        <p:grpSpPr>
          <a:xfrm>
            <a:off x="4779493" y="1226753"/>
            <a:ext cx="1274067" cy="880851"/>
            <a:chOff x="4409051" y="1372592"/>
            <a:chExt cx="1274067" cy="880851"/>
          </a:xfrm>
        </p:grpSpPr>
        <p:sp>
          <p:nvSpPr>
            <p:cNvPr id="67" name="Freeform 297"/>
            <p:cNvSpPr/>
            <p:nvPr/>
          </p:nvSpPr>
          <p:spPr bwMode="auto">
            <a:xfrm>
              <a:off x="4409051" y="1372592"/>
              <a:ext cx="853324" cy="880851"/>
            </a:xfrm>
            <a:custGeom>
              <a:avLst/>
              <a:gdLst>
                <a:gd name="T0" fmla="*/ 23 w 26"/>
                <a:gd name="T1" fmla="*/ 8 h 27"/>
                <a:gd name="T2" fmla="*/ 15 w 26"/>
                <a:gd name="T3" fmla="*/ 4 h 27"/>
                <a:gd name="T4" fmla="*/ 6 w 26"/>
                <a:gd name="T5" fmla="*/ 17 h 27"/>
                <a:gd name="T6" fmla="*/ 11 w 26"/>
                <a:gd name="T7" fmla="*/ 23 h 27"/>
                <a:gd name="T8" fmla="*/ 24 w 26"/>
                <a:gd name="T9" fmla="*/ 23 h 27"/>
                <a:gd name="T10" fmla="*/ 26 w 26"/>
                <a:gd name="T11" fmla="*/ 1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" h="27">
                  <a:moveTo>
                    <a:pt x="23" y="8"/>
                  </a:moveTo>
                  <a:cubicBezTo>
                    <a:pt x="23" y="7"/>
                    <a:pt x="16" y="0"/>
                    <a:pt x="15" y="4"/>
                  </a:cubicBezTo>
                  <a:cubicBezTo>
                    <a:pt x="13" y="4"/>
                    <a:pt x="0" y="9"/>
                    <a:pt x="6" y="17"/>
                  </a:cubicBezTo>
                  <a:cubicBezTo>
                    <a:pt x="6" y="19"/>
                    <a:pt x="9" y="26"/>
                    <a:pt x="11" y="23"/>
                  </a:cubicBezTo>
                  <a:cubicBezTo>
                    <a:pt x="19" y="27"/>
                    <a:pt x="18" y="22"/>
                    <a:pt x="24" y="23"/>
                  </a:cubicBezTo>
                  <a:cubicBezTo>
                    <a:pt x="25" y="19"/>
                    <a:pt x="25" y="15"/>
                    <a:pt x="26" y="12"/>
                  </a:cubicBez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68" name="文本框 67"/>
            <p:cNvSpPr txBox="1"/>
            <p:nvPr/>
          </p:nvSpPr>
          <p:spPr>
            <a:xfrm>
              <a:off x="4626046" y="1506628"/>
              <a:ext cx="105707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dirty="0">
                  <a:solidFill>
                    <a:schemeClr val="bg1">
                      <a:lumMod val="95000"/>
                    </a:schemeClr>
                  </a:solidFill>
                  <a:cs typeface="+mn-ea"/>
                  <a:sym typeface="+mn-lt"/>
                </a:rPr>
                <a:t>一</a:t>
              </a:r>
              <a:endParaRPr lang="zh-CN" altLang="en-US" sz="32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69" name="组合 68"/>
          <p:cNvGrpSpPr/>
          <p:nvPr/>
        </p:nvGrpSpPr>
        <p:grpSpPr>
          <a:xfrm>
            <a:off x="4769559" y="2017075"/>
            <a:ext cx="1289307" cy="880851"/>
            <a:chOff x="4409051" y="1372592"/>
            <a:chExt cx="1289307" cy="880851"/>
          </a:xfrm>
        </p:grpSpPr>
        <p:sp>
          <p:nvSpPr>
            <p:cNvPr id="70" name="Freeform 297"/>
            <p:cNvSpPr/>
            <p:nvPr/>
          </p:nvSpPr>
          <p:spPr bwMode="auto">
            <a:xfrm>
              <a:off x="4409051" y="1372592"/>
              <a:ext cx="853324" cy="880851"/>
            </a:xfrm>
            <a:custGeom>
              <a:avLst/>
              <a:gdLst>
                <a:gd name="T0" fmla="*/ 23 w 26"/>
                <a:gd name="T1" fmla="*/ 8 h 27"/>
                <a:gd name="T2" fmla="*/ 15 w 26"/>
                <a:gd name="T3" fmla="*/ 4 h 27"/>
                <a:gd name="T4" fmla="*/ 6 w 26"/>
                <a:gd name="T5" fmla="*/ 17 h 27"/>
                <a:gd name="T6" fmla="*/ 11 w 26"/>
                <a:gd name="T7" fmla="*/ 23 h 27"/>
                <a:gd name="T8" fmla="*/ 24 w 26"/>
                <a:gd name="T9" fmla="*/ 23 h 27"/>
                <a:gd name="T10" fmla="*/ 26 w 26"/>
                <a:gd name="T11" fmla="*/ 1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" h="27">
                  <a:moveTo>
                    <a:pt x="23" y="8"/>
                  </a:moveTo>
                  <a:cubicBezTo>
                    <a:pt x="23" y="7"/>
                    <a:pt x="16" y="0"/>
                    <a:pt x="15" y="4"/>
                  </a:cubicBezTo>
                  <a:cubicBezTo>
                    <a:pt x="13" y="4"/>
                    <a:pt x="0" y="9"/>
                    <a:pt x="6" y="17"/>
                  </a:cubicBezTo>
                  <a:cubicBezTo>
                    <a:pt x="6" y="19"/>
                    <a:pt x="9" y="26"/>
                    <a:pt x="11" y="23"/>
                  </a:cubicBezTo>
                  <a:cubicBezTo>
                    <a:pt x="19" y="27"/>
                    <a:pt x="18" y="22"/>
                    <a:pt x="24" y="23"/>
                  </a:cubicBezTo>
                  <a:cubicBezTo>
                    <a:pt x="25" y="19"/>
                    <a:pt x="25" y="15"/>
                    <a:pt x="26" y="12"/>
                  </a:cubicBez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71" name="文本框 70"/>
            <p:cNvSpPr txBox="1"/>
            <p:nvPr/>
          </p:nvSpPr>
          <p:spPr>
            <a:xfrm>
              <a:off x="4641286" y="1506628"/>
              <a:ext cx="105707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dirty="0">
                  <a:solidFill>
                    <a:schemeClr val="bg1">
                      <a:lumMod val="95000"/>
                    </a:schemeClr>
                  </a:solidFill>
                  <a:cs typeface="+mn-ea"/>
                  <a:sym typeface="+mn-lt"/>
                </a:rPr>
                <a:t>二</a:t>
              </a:r>
              <a:endParaRPr lang="zh-CN" altLang="en-US" sz="32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72" name="组合 71"/>
          <p:cNvGrpSpPr/>
          <p:nvPr/>
        </p:nvGrpSpPr>
        <p:grpSpPr>
          <a:xfrm>
            <a:off x="4759227" y="3634441"/>
            <a:ext cx="1296927" cy="880851"/>
            <a:chOff x="4409051" y="1372592"/>
            <a:chExt cx="1296927" cy="880851"/>
          </a:xfrm>
        </p:grpSpPr>
        <p:sp>
          <p:nvSpPr>
            <p:cNvPr id="73" name="Freeform 297"/>
            <p:cNvSpPr/>
            <p:nvPr/>
          </p:nvSpPr>
          <p:spPr bwMode="auto">
            <a:xfrm>
              <a:off x="4409051" y="1372592"/>
              <a:ext cx="853324" cy="880851"/>
            </a:xfrm>
            <a:custGeom>
              <a:avLst/>
              <a:gdLst>
                <a:gd name="T0" fmla="*/ 23 w 26"/>
                <a:gd name="T1" fmla="*/ 8 h 27"/>
                <a:gd name="T2" fmla="*/ 15 w 26"/>
                <a:gd name="T3" fmla="*/ 4 h 27"/>
                <a:gd name="T4" fmla="*/ 6 w 26"/>
                <a:gd name="T5" fmla="*/ 17 h 27"/>
                <a:gd name="T6" fmla="*/ 11 w 26"/>
                <a:gd name="T7" fmla="*/ 23 h 27"/>
                <a:gd name="T8" fmla="*/ 24 w 26"/>
                <a:gd name="T9" fmla="*/ 23 h 27"/>
                <a:gd name="T10" fmla="*/ 26 w 26"/>
                <a:gd name="T11" fmla="*/ 1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" h="27">
                  <a:moveTo>
                    <a:pt x="23" y="8"/>
                  </a:moveTo>
                  <a:cubicBezTo>
                    <a:pt x="23" y="7"/>
                    <a:pt x="16" y="0"/>
                    <a:pt x="15" y="4"/>
                  </a:cubicBezTo>
                  <a:cubicBezTo>
                    <a:pt x="13" y="4"/>
                    <a:pt x="0" y="9"/>
                    <a:pt x="6" y="17"/>
                  </a:cubicBezTo>
                  <a:cubicBezTo>
                    <a:pt x="6" y="19"/>
                    <a:pt x="9" y="26"/>
                    <a:pt x="11" y="23"/>
                  </a:cubicBezTo>
                  <a:cubicBezTo>
                    <a:pt x="19" y="27"/>
                    <a:pt x="18" y="22"/>
                    <a:pt x="24" y="23"/>
                  </a:cubicBezTo>
                  <a:cubicBezTo>
                    <a:pt x="25" y="19"/>
                    <a:pt x="25" y="15"/>
                    <a:pt x="26" y="12"/>
                  </a:cubicBez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74" name="文本框 73"/>
            <p:cNvSpPr txBox="1"/>
            <p:nvPr/>
          </p:nvSpPr>
          <p:spPr>
            <a:xfrm>
              <a:off x="4648906" y="1506628"/>
              <a:ext cx="105707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dirty="0">
                  <a:solidFill>
                    <a:schemeClr val="bg1">
                      <a:lumMod val="95000"/>
                    </a:schemeClr>
                  </a:solidFill>
                  <a:cs typeface="+mn-ea"/>
                  <a:sym typeface="+mn-lt"/>
                </a:rPr>
                <a:t>四</a:t>
              </a:r>
              <a:endParaRPr lang="zh-CN" altLang="en-US" sz="32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75" name="组合 74"/>
          <p:cNvGrpSpPr/>
          <p:nvPr/>
        </p:nvGrpSpPr>
        <p:grpSpPr>
          <a:xfrm>
            <a:off x="4766847" y="4442347"/>
            <a:ext cx="1281687" cy="880851"/>
            <a:chOff x="4409051" y="1372592"/>
            <a:chExt cx="1281687" cy="880851"/>
          </a:xfrm>
        </p:grpSpPr>
        <p:sp>
          <p:nvSpPr>
            <p:cNvPr id="76" name="Freeform 297"/>
            <p:cNvSpPr/>
            <p:nvPr/>
          </p:nvSpPr>
          <p:spPr bwMode="auto">
            <a:xfrm>
              <a:off x="4409051" y="1372592"/>
              <a:ext cx="853324" cy="880851"/>
            </a:xfrm>
            <a:custGeom>
              <a:avLst/>
              <a:gdLst>
                <a:gd name="T0" fmla="*/ 23 w 26"/>
                <a:gd name="T1" fmla="*/ 8 h 27"/>
                <a:gd name="T2" fmla="*/ 15 w 26"/>
                <a:gd name="T3" fmla="*/ 4 h 27"/>
                <a:gd name="T4" fmla="*/ 6 w 26"/>
                <a:gd name="T5" fmla="*/ 17 h 27"/>
                <a:gd name="T6" fmla="*/ 11 w 26"/>
                <a:gd name="T7" fmla="*/ 23 h 27"/>
                <a:gd name="T8" fmla="*/ 24 w 26"/>
                <a:gd name="T9" fmla="*/ 23 h 27"/>
                <a:gd name="T10" fmla="*/ 26 w 26"/>
                <a:gd name="T11" fmla="*/ 1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" h="27">
                  <a:moveTo>
                    <a:pt x="23" y="8"/>
                  </a:moveTo>
                  <a:cubicBezTo>
                    <a:pt x="23" y="7"/>
                    <a:pt x="16" y="0"/>
                    <a:pt x="15" y="4"/>
                  </a:cubicBezTo>
                  <a:cubicBezTo>
                    <a:pt x="13" y="4"/>
                    <a:pt x="0" y="9"/>
                    <a:pt x="6" y="17"/>
                  </a:cubicBezTo>
                  <a:cubicBezTo>
                    <a:pt x="6" y="19"/>
                    <a:pt x="9" y="26"/>
                    <a:pt x="11" y="23"/>
                  </a:cubicBezTo>
                  <a:cubicBezTo>
                    <a:pt x="19" y="27"/>
                    <a:pt x="18" y="22"/>
                    <a:pt x="24" y="23"/>
                  </a:cubicBezTo>
                  <a:cubicBezTo>
                    <a:pt x="25" y="19"/>
                    <a:pt x="25" y="15"/>
                    <a:pt x="26" y="12"/>
                  </a:cubicBez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77" name="文本框 76"/>
            <p:cNvSpPr txBox="1"/>
            <p:nvPr/>
          </p:nvSpPr>
          <p:spPr>
            <a:xfrm>
              <a:off x="4633666" y="1506628"/>
              <a:ext cx="105707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dirty="0">
                  <a:solidFill>
                    <a:schemeClr val="bg1">
                      <a:lumMod val="95000"/>
                    </a:schemeClr>
                  </a:solidFill>
                  <a:cs typeface="+mn-ea"/>
                  <a:sym typeface="+mn-lt"/>
                </a:rPr>
                <a:t>五</a:t>
              </a:r>
              <a:endParaRPr lang="zh-CN" altLang="en-US" sz="32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78" name="组合 77"/>
          <p:cNvGrpSpPr/>
          <p:nvPr/>
        </p:nvGrpSpPr>
        <p:grpSpPr>
          <a:xfrm>
            <a:off x="4759227" y="5273216"/>
            <a:ext cx="1281687" cy="880851"/>
            <a:chOff x="4409051" y="1372592"/>
            <a:chExt cx="1281687" cy="880851"/>
          </a:xfrm>
        </p:grpSpPr>
        <p:sp>
          <p:nvSpPr>
            <p:cNvPr id="79" name="Freeform 297"/>
            <p:cNvSpPr/>
            <p:nvPr/>
          </p:nvSpPr>
          <p:spPr bwMode="auto">
            <a:xfrm>
              <a:off x="4409051" y="1372592"/>
              <a:ext cx="853324" cy="880851"/>
            </a:xfrm>
            <a:custGeom>
              <a:avLst/>
              <a:gdLst>
                <a:gd name="T0" fmla="*/ 23 w 26"/>
                <a:gd name="T1" fmla="*/ 8 h 27"/>
                <a:gd name="T2" fmla="*/ 15 w 26"/>
                <a:gd name="T3" fmla="*/ 4 h 27"/>
                <a:gd name="T4" fmla="*/ 6 w 26"/>
                <a:gd name="T5" fmla="*/ 17 h 27"/>
                <a:gd name="T6" fmla="*/ 11 w 26"/>
                <a:gd name="T7" fmla="*/ 23 h 27"/>
                <a:gd name="T8" fmla="*/ 24 w 26"/>
                <a:gd name="T9" fmla="*/ 23 h 27"/>
                <a:gd name="T10" fmla="*/ 26 w 26"/>
                <a:gd name="T11" fmla="*/ 1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" h="27">
                  <a:moveTo>
                    <a:pt x="23" y="8"/>
                  </a:moveTo>
                  <a:cubicBezTo>
                    <a:pt x="23" y="7"/>
                    <a:pt x="16" y="0"/>
                    <a:pt x="15" y="4"/>
                  </a:cubicBezTo>
                  <a:cubicBezTo>
                    <a:pt x="13" y="4"/>
                    <a:pt x="0" y="9"/>
                    <a:pt x="6" y="17"/>
                  </a:cubicBezTo>
                  <a:cubicBezTo>
                    <a:pt x="6" y="19"/>
                    <a:pt x="9" y="26"/>
                    <a:pt x="11" y="23"/>
                  </a:cubicBezTo>
                  <a:cubicBezTo>
                    <a:pt x="19" y="27"/>
                    <a:pt x="18" y="22"/>
                    <a:pt x="24" y="23"/>
                  </a:cubicBezTo>
                  <a:cubicBezTo>
                    <a:pt x="25" y="19"/>
                    <a:pt x="25" y="15"/>
                    <a:pt x="26" y="12"/>
                  </a:cubicBez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80" name="文本框 79"/>
            <p:cNvSpPr txBox="1"/>
            <p:nvPr/>
          </p:nvSpPr>
          <p:spPr>
            <a:xfrm>
              <a:off x="4633666" y="1506628"/>
              <a:ext cx="105707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dirty="0">
                  <a:solidFill>
                    <a:schemeClr val="bg1">
                      <a:lumMod val="95000"/>
                    </a:schemeClr>
                  </a:solidFill>
                  <a:cs typeface="+mn-ea"/>
                  <a:sym typeface="+mn-lt"/>
                </a:rPr>
                <a:t>六</a:t>
              </a:r>
              <a:endParaRPr lang="zh-CN" altLang="en-US" sz="32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81" name="组合 80"/>
          <p:cNvGrpSpPr/>
          <p:nvPr/>
        </p:nvGrpSpPr>
        <p:grpSpPr>
          <a:xfrm>
            <a:off x="4765073" y="2824981"/>
            <a:ext cx="1281687" cy="880851"/>
            <a:chOff x="4409051" y="1372592"/>
            <a:chExt cx="1281687" cy="880851"/>
          </a:xfrm>
        </p:grpSpPr>
        <p:sp>
          <p:nvSpPr>
            <p:cNvPr id="82" name="Freeform 297"/>
            <p:cNvSpPr/>
            <p:nvPr/>
          </p:nvSpPr>
          <p:spPr bwMode="auto">
            <a:xfrm>
              <a:off x="4409051" y="1372592"/>
              <a:ext cx="853324" cy="880851"/>
            </a:xfrm>
            <a:custGeom>
              <a:avLst/>
              <a:gdLst>
                <a:gd name="T0" fmla="*/ 23 w 26"/>
                <a:gd name="T1" fmla="*/ 8 h 27"/>
                <a:gd name="T2" fmla="*/ 15 w 26"/>
                <a:gd name="T3" fmla="*/ 4 h 27"/>
                <a:gd name="T4" fmla="*/ 6 w 26"/>
                <a:gd name="T5" fmla="*/ 17 h 27"/>
                <a:gd name="T6" fmla="*/ 11 w 26"/>
                <a:gd name="T7" fmla="*/ 23 h 27"/>
                <a:gd name="T8" fmla="*/ 24 w 26"/>
                <a:gd name="T9" fmla="*/ 23 h 27"/>
                <a:gd name="T10" fmla="*/ 26 w 26"/>
                <a:gd name="T11" fmla="*/ 1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" h="27">
                  <a:moveTo>
                    <a:pt x="23" y="8"/>
                  </a:moveTo>
                  <a:cubicBezTo>
                    <a:pt x="23" y="7"/>
                    <a:pt x="16" y="0"/>
                    <a:pt x="15" y="4"/>
                  </a:cubicBezTo>
                  <a:cubicBezTo>
                    <a:pt x="13" y="4"/>
                    <a:pt x="0" y="9"/>
                    <a:pt x="6" y="17"/>
                  </a:cubicBezTo>
                  <a:cubicBezTo>
                    <a:pt x="6" y="19"/>
                    <a:pt x="9" y="26"/>
                    <a:pt x="11" y="23"/>
                  </a:cubicBezTo>
                  <a:cubicBezTo>
                    <a:pt x="19" y="27"/>
                    <a:pt x="18" y="22"/>
                    <a:pt x="24" y="23"/>
                  </a:cubicBezTo>
                  <a:cubicBezTo>
                    <a:pt x="25" y="19"/>
                    <a:pt x="25" y="15"/>
                    <a:pt x="26" y="12"/>
                  </a:cubicBez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83" name="文本框 82"/>
            <p:cNvSpPr txBox="1"/>
            <p:nvPr/>
          </p:nvSpPr>
          <p:spPr>
            <a:xfrm>
              <a:off x="4633666" y="1506628"/>
              <a:ext cx="105707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dirty="0">
                  <a:solidFill>
                    <a:schemeClr val="bg1">
                      <a:lumMod val="95000"/>
                    </a:schemeClr>
                  </a:solidFill>
                  <a:cs typeface="+mn-ea"/>
                  <a:sym typeface="+mn-lt"/>
                </a:rPr>
                <a:t>三</a:t>
              </a:r>
              <a:endParaRPr lang="zh-CN" altLang="en-US" sz="32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random/>
      </p:transition>
    </mc:Choice>
    <mc:Fallback>
      <p:transition spd="slow">
        <p:random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15" descr="07.png"/>
          <p:cNvPicPr>
            <a:picLocks noChangeAspect="1" noChangeArrowheads="1"/>
          </p:cNvPicPr>
          <p:nvPr/>
        </p:nvPicPr>
        <p:blipFill>
          <a:blip r:embed="rId1" cstate="email"/>
          <a:srcRect/>
          <a:stretch>
            <a:fillRect/>
          </a:stretch>
        </p:blipFill>
        <p:spPr bwMode="auto">
          <a:xfrm>
            <a:off x="5807075" y="62986"/>
            <a:ext cx="6384925" cy="398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文本框 14"/>
          <p:cNvSpPr txBox="1"/>
          <p:nvPr/>
        </p:nvSpPr>
        <p:spPr>
          <a:xfrm>
            <a:off x="0" y="109285"/>
            <a:ext cx="45679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>
                <a:solidFill>
                  <a:srgbClr val="C00000"/>
                </a:solidFill>
                <a:cs typeface="+mn-ea"/>
                <a:sym typeface="+mn-lt"/>
              </a:rPr>
              <a:t>问题讨论</a:t>
            </a:r>
            <a:endParaRPr lang="zh-CN" altLang="en-US" sz="4400" dirty="0">
              <a:solidFill>
                <a:srgbClr val="C00000"/>
              </a:solidFill>
              <a:cs typeface="+mn-ea"/>
              <a:sym typeface="+mn-lt"/>
            </a:endParaRPr>
          </a:p>
        </p:txBody>
      </p:sp>
      <p:sp>
        <p:nvSpPr>
          <p:cNvPr id="13" name="空心弧 12"/>
          <p:cNvSpPr/>
          <p:nvPr/>
        </p:nvSpPr>
        <p:spPr>
          <a:xfrm rot="18385940">
            <a:off x="5319950" y="1934679"/>
            <a:ext cx="1900796" cy="1900796"/>
          </a:xfrm>
          <a:prstGeom prst="blockArc">
            <a:avLst>
              <a:gd name="adj1" fmla="val 3127242"/>
              <a:gd name="adj2" fmla="val 16602474"/>
              <a:gd name="adj3" fmla="val 8795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4" name="空心弧 13"/>
          <p:cNvSpPr/>
          <p:nvPr/>
        </p:nvSpPr>
        <p:spPr>
          <a:xfrm rot="21045095">
            <a:off x="8647350" y="1934679"/>
            <a:ext cx="1900796" cy="1900796"/>
          </a:xfrm>
          <a:prstGeom prst="blockArc">
            <a:avLst>
              <a:gd name="adj1" fmla="val 20215186"/>
              <a:gd name="adj2" fmla="val 16602474"/>
              <a:gd name="adj3" fmla="val 8795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2170130" y="2598066"/>
            <a:ext cx="11876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cs typeface="+mn-ea"/>
                <a:sym typeface="+mn-lt"/>
              </a:rPr>
              <a:t>75%</a:t>
            </a:r>
            <a:endParaRPr lang="zh-CN" altLang="en-US" sz="32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1500949" y="2036417"/>
            <a:ext cx="11876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cs typeface="+mn-ea"/>
                <a:sym typeface="+mn-lt"/>
              </a:rPr>
              <a:t>75%</a:t>
            </a:r>
            <a:endParaRPr lang="zh-CN" altLang="en-US" sz="32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224204" y="2141505"/>
            <a:ext cx="11876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cs typeface="+mn-ea"/>
                <a:sym typeface="+mn-lt"/>
              </a:rPr>
              <a:t>65%</a:t>
            </a:r>
            <a:endParaRPr lang="zh-CN" altLang="en-US" sz="32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8905059" y="2093719"/>
            <a:ext cx="11876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cs typeface="+mn-ea"/>
                <a:sym typeface="+mn-lt"/>
              </a:rPr>
              <a:t>90%</a:t>
            </a:r>
            <a:endParaRPr lang="zh-CN" altLang="en-US" sz="32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 cstate="email"/>
          <a:stretch>
            <a:fillRect/>
          </a:stretch>
        </p:blipFill>
        <p:spPr>
          <a:xfrm>
            <a:off x="4535576" y="1851286"/>
            <a:ext cx="3128458" cy="3035508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3" cstate="email"/>
          <a:stretch>
            <a:fillRect/>
          </a:stretch>
        </p:blipFill>
        <p:spPr>
          <a:xfrm>
            <a:off x="8409246" y="4532744"/>
            <a:ext cx="3789363" cy="2315871"/>
          </a:xfrm>
          <a:prstGeom prst="rect">
            <a:avLst/>
          </a:prstGeom>
        </p:spPr>
      </p:pic>
      <p:sp>
        <p:nvSpPr>
          <p:cNvPr id="24" name="文本框 23"/>
          <p:cNvSpPr txBox="1"/>
          <p:nvPr/>
        </p:nvSpPr>
        <p:spPr>
          <a:xfrm>
            <a:off x="1600133" y="2469151"/>
            <a:ext cx="16773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添加标题</a:t>
            </a:r>
            <a:endParaRPr lang="zh-CN" altLang="en-US" sz="24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8616134" y="2494487"/>
            <a:ext cx="16773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添加标题</a:t>
            </a:r>
            <a:endParaRPr lang="zh-CN" altLang="en-US" sz="24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1632092" y="2956152"/>
            <a:ext cx="2314575" cy="12741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萋萋芳草忆王孙。柳外楼高空断魂。杜宇声声不忍闻。欲黄昏。雨打梨花深闭门。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8642350" y="2956152"/>
            <a:ext cx="2314575" cy="12741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萋萋芳草忆王孙。柳外楼高空断魂。杜宇声声不忍闻。欲黄昏。雨打梨花深闭门。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random/>
      </p:transition>
    </mc:Choice>
    <mc:Fallback>
      <p:transition spd="slow">
        <p:random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 cstate="email"/>
          <a:srcRect/>
          <a:stretch>
            <a:fillRect/>
          </a:stretch>
        </p:blipFill>
        <p:spPr>
          <a:xfrm>
            <a:off x="4052172" y="711199"/>
            <a:ext cx="4848301" cy="5613218"/>
          </a:xfrm>
          <a:prstGeom prst="rect">
            <a:avLst/>
          </a:prstGeom>
        </p:spPr>
      </p:pic>
      <p:pic>
        <p:nvPicPr>
          <p:cNvPr id="25" name="图片 15" descr="07.png"/>
          <p:cNvPicPr>
            <a:picLocks noChangeAspect="1" noChangeArrowheads="1"/>
          </p:cNvPicPr>
          <p:nvPr/>
        </p:nvPicPr>
        <p:blipFill rotWithShape="1">
          <a:blip r:embed="rId2" cstate="email"/>
          <a:srcRect/>
          <a:stretch>
            <a:fillRect/>
          </a:stretch>
        </p:blipFill>
        <p:spPr bwMode="auto">
          <a:xfrm>
            <a:off x="7179208" y="62986"/>
            <a:ext cx="5012792" cy="29931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文本框 14"/>
          <p:cNvSpPr txBox="1"/>
          <p:nvPr/>
        </p:nvSpPr>
        <p:spPr>
          <a:xfrm>
            <a:off x="0" y="109285"/>
            <a:ext cx="45679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>
                <a:solidFill>
                  <a:srgbClr val="C00000"/>
                </a:solidFill>
                <a:cs typeface="+mn-ea"/>
                <a:sym typeface="+mn-lt"/>
              </a:rPr>
              <a:t>问题讨论</a:t>
            </a:r>
            <a:endParaRPr lang="zh-CN" altLang="en-US" sz="4400" dirty="0">
              <a:solidFill>
                <a:srgbClr val="C00000"/>
              </a:solidFill>
              <a:cs typeface="+mn-ea"/>
              <a:sym typeface="+mn-lt"/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3" cstate="email"/>
          <a:stretch>
            <a:fillRect/>
          </a:stretch>
        </p:blipFill>
        <p:spPr>
          <a:xfrm>
            <a:off x="8409246" y="4532744"/>
            <a:ext cx="3789363" cy="2315871"/>
          </a:xfrm>
          <a:prstGeom prst="rect">
            <a:avLst/>
          </a:prstGeom>
        </p:spPr>
      </p:pic>
      <p:sp>
        <p:nvSpPr>
          <p:cNvPr id="24" name="文本框 23"/>
          <p:cNvSpPr txBox="1"/>
          <p:nvPr/>
        </p:nvSpPr>
        <p:spPr>
          <a:xfrm>
            <a:off x="7949969" y="3025775"/>
            <a:ext cx="16773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添加标题</a:t>
            </a:r>
            <a:endParaRPr lang="zh-CN" altLang="en-US" sz="24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1941240" y="4989589"/>
            <a:ext cx="16773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添加标题</a:t>
            </a:r>
            <a:endParaRPr lang="zh-CN" altLang="en-US" sz="24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7981928" y="3512776"/>
            <a:ext cx="2314575" cy="12741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萋萋芳草忆王孙。柳外楼高空断魂。杜宇声声不忍闻。欲黄昏。雨打梨花深闭门。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1967456" y="5451254"/>
            <a:ext cx="2314575" cy="12741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萋萋芳草忆王孙。柳外楼高空断魂。杜宇声声不忍闻。欲黄昏。雨打梨花深闭门。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2747958" y="1065274"/>
            <a:ext cx="16773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添加标题</a:t>
            </a:r>
            <a:endParaRPr lang="zh-CN" altLang="en-US" sz="24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2779917" y="1552275"/>
            <a:ext cx="2314575" cy="12741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萋萋芳草忆王孙。柳外楼高空断魂。杜宇声声不忍闻。欲黄昏。雨打梨花深闭门。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60" name="Picture 2" descr="E:\PPT\PPT中国风元素\水墨具体图案\图片1.png"/>
          <p:cNvPicPr>
            <a:picLocks noChangeAspect="1" noChangeArrowheads="1"/>
          </p:cNvPicPr>
          <p:nvPr/>
        </p:nvPicPr>
        <p:blipFill>
          <a:blip r:embed="rId4" cstate="email"/>
          <a:srcRect/>
          <a:stretch>
            <a:fillRect/>
          </a:stretch>
        </p:blipFill>
        <p:spPr bwMode="auto">
          <a:xfrm>
            <a:off x="2114136" y="1065274"/>
            <a:ext cx="665780" cy="61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 descr="E:\PPT\PPT中国风元素\水墨具体图案\图片1.png"/>
          <p:cNvPicPr>
            <a:picLocks noChangeAspect="1" noChangeArrowheads="1"/>
          </p:cNvPicPr>
          <p:nvPr/>
        </p:nvPicPr>
        <p:blipFill>
          <a:blip r:embed="rId4" cstate="email"/>
          <a:srcRect/>
          <a:stretch>
            <a:fillRect/>
          </a:stretch>
        </p:blipFill>
        <p:spPr bwMode="auto">
          <a:xfrm>
            <a:off x="1305811" y="4953786"/>
            <a:ext cx="665780" cy="61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2" descr="E:\PPT\PPT中国风元素\水墨具体图案\图片1.png"/>
          <p:cNvPicPr>
            <a:picLocks noChangeAspect="1" noChangeArrowheads="1"/>
          </p:cNvPicPr>
          <p:nvPr/>
        </p:nvPicPr>
        <p:blipFill>
          <a:blip r:embed="rId4" cstate="email"/>
          <a:srcRect/>
          <a:stretch>
            <a:fillRect/>
          </a:stretch>
        </p:blipFill>
        <p:spPr bwMode="auto">
          <a:xfrm>
            <a:off x="7323855" y="2987829"/>
            <a:ext cx="665780" cy="61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任意多边形 3"/>
          <p:cNvSpPr/>
          <p:nvPr/>
        </p:nvSpPr>
        <p:spPr>
          <a:xfrm>
            <a:off x="4834647" y="1507787"/>
            <a:ext cx="2072484" cy="4338536"/>
          </a:xfrm>
          <a:custGeom>
            <a:avLst/>
            <a:gdLst>
              <a:gd name="connsiteX0" fmla="*/ 836579 w 2070922"/>
              <a:gd name="connsiteY0" fmla="*/ 0 h 4338536"/>
              <a:gd name="connsiteX1" fmla="*/ 2052536 w 2070922"/>
              <a:gd name="connsiteY1" fmla="*/ 1838528 h 4338536"/>
              <a:gd name="connsiteX2" fmla="*/ 0 w 2070922"/>
              <a:gd name="connsiteY2" fmla="*/ 4338536 h 4338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70922" h="4338536">
                <a:moveTo>
                  <a:pt x="836579" y="0"/>
                </a:moveTo>
                <a:cubicBezTo>
                  <a:pt x="1514272" y="557719"/>
                  <a:pt x="2191966" y="1115439"/>
                  <a:pt x="2052536" y="1838528"/>
                </a:cubicBezTo>
                <a:cubicBezTo>
                  <a:pt x="1913106" y="2561617"/>
                  <a:pt x="956553" y="3450076"/>
                  <a:pt x="0" y="4338536"/>
                </a:cubicBezTo>
              </a:path>
            </a:pathLst>
          </a:custGeom>
          <a:noFill/>
          <a:ln>
            <a:solidFill>
              <a:srgbClr val="7F7F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random/>
      </p:transition>
    </mc:Choice>
    <mc:Fallback>
      <p:transition spd="slow">
        <p:random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15" descr="07.png"/>
          <p:cNvPicPr>
            <a:picLocks noChangeAspect="1" noChangeArrowheads="1"/>
          </p:cNvPicPr>
          <p:nvPr/>
        </p:nvPicPr>
        <p:blipFill>
          <a:blip r:embed="rId1" cstate="email"/>
          <a:srcRect/>
          <a:stretch>
            <a:fillRect/>
          </a:stretch>
        </p:blipFill>
        <p:spPr bwMode="auto">
          <a:xfrm>
            <a:off x="5807075" y="62986"/>
            <a:ext cx="6384925" cy="398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" name="图片 4" descr="02.png"/>
          <p:cNvPicPr>
            <a:picLocks noChangeAspect="1" noChangeArrowheads="1"/>
          </p:cNvPicPr>
          <p:nvPr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3048000" y="6330950"/>
            <a:ext cx="9144000" cy="52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 cstate="email"/>
          <a:srcRect/>
          <a:stretch>
            <a:fillRect/>
          </a:stretch>
        </p:blipFill>
        <p:spPr>
          <a:xfrm>
            <a:off x="0" y="30481"/>
            <a:ext cx="4320461" cy="435864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 cstate="email"/>
          <a:stretch>
            <a:fillRect/>
          </a:stretch>
        </p:blipFill>
        <p:spPr>
          <a:xfrm>
            <a:off x="3854975" y="2096178"/>
            <a:ext cx="5029636" cy="192650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15" descr="07.png"/>
          <p:cNvPicPr>
            <a:picLocks noChangeAspect="1" noChangeArrowheads="1"/>
          </p:cNvPicPr>
          <p:nvPr/>
        </p:nvPicPr>
        <p:blipFill rotWithShape="1">
          <a:blip r:embed="rId1" cstate="email"/>
          <a:srcRect/>
          <a:stretch>
            <a:fillRect/>
          </a:stretch>
        </p:blipFill>
        <p:spPr bwMode="auto">
          <a:xfrm>
            <a:off x="6527800" y="62986"/>
            <a:ext cx="5664200" cy="33027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文本框 14"/>
          <p:cNvSpPr txBox="1"/>
          <p:nvPr/>
        </p:nvSpPr>
        <p:spPr>
          <a:xfrm>
            <a:off x="0" y="109285"/>
            <a:ext cx="45679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>
                <a:solidFill>
                  <a:srgbClr val="C00000"/>
                </a:solidFill>
                <a:cs typeface="+mn-ea"/>
                <a:sym typeface="+mn-lt"/>
              </a:rPr>
              <a:t>论文总结</a:t>
            </a:r>
            <a:endParaRPr lang="zh-CN" altLang="en-US" sz="4400" dirty="0">
              <a:solidFill>
                <a:srgbClr val="C00000"/>
              </a:solidFill>
              <a:cs typeface="+mn-ea"/>
              <a:sym typeface="+mn-lt"/>
            </a:endParaRPr>
          </a:p>
        </p:txBody>
      </p:sp>
      <p:sp>
        <p:nvSpPr>
          <p:cNvPr id="14" name="空心弧 13"/>
          <p:cNvSpPr/>
          <p:nvPr/>
        </p:nvSpPr>
        <p:spPr>
          <a:xfrm rot="21045095">
            <a:off x="8647350" y="1934679"/>
            <a:ext cx="1900796" cy="1900796"/>
          </a:xfrm>
          <a:prstGeom prst="blockArc">
            <a:avLst>
              <a:gd name="adj1" fmla="val 20215186"/>
              <a:gd name="adj2" fmla="val 16602474"/>
              <a:gd name="adj3" fmla="val 8795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8905059" y="2093719"/>
            <a:ext cx="11876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cs typeface="+mn-ea"/>
                <a:sym typeface="+mn-lt"/>
              </a:rPr>
              <a:t>90%</a:t>
            </a:r>
            <a:endParaRPr lang="zh-CN" altLang="en-US" sz="32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8734855" y="2141505"/>
            <a:ext cx="11876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cs typeface="+mn-ea"/>
                <a:sym typeface="+mn-lt"/>
              </a:rPr>
              <a:t>65%</a:t>
            </a:r>
            <a:endParaRPr lang="zh-CN" altLang="en-US" sz="32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43" name="图片 42"/>
          <p:cNvPicPr>
            <a:picLocks noChangeAspect="1"/>
          </p:cNvPicPr>
          <p:nvPr/>
        </p:nvPicPr>
        <p:blipFill>
          <a:blip r:embed="rId2" cstate="email"/>
          <a:srcRect/>
          <a:stretch>
            <a:fillRect/>
          </a:stretch>
        </p:blipFill>
        <p:spPr>
          <a:xfrm>
            <a:off x="1626215" y="1283294"/>
            <a:ext cx="2082476" cy="2082476"/>
          </a:xfrm>
          <a:custGeom>
            <a:avLst/>
            <a:gdLst>
              <a:gd name="connsiteX0" fmla="*/ 1402296 w 2804592"/>
              <a:gd name="connsiteY0" fmla="*/ 0 h 2804592"/>
              <a:gd name="connsiteX1" fmla="*/ 2804592 w 2804592"/>
              <a:gd name="connsiteY1" fmla="*/ 1402296 h 2804592"/>
              <a:gd name="connsiteX2" fmla="*/ 1402296 w 2804592"/>
              <a:gd name="connsiteY2" fmla="*/ 2804592 h 2804592"/>
              <a:gd name="connsiteX3" fmla="*/ 0 w 2804592"/>
              <a:gd name="connsiteY3" fmla="*/ 1402296 h 2804592"/>
              <a:gd name="connsiteX4" fmla="*/ 1402296 w 2804592"/>
              <a:gd name="connsiteY4" fmla="*/ 0 h 2804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04592" h="2804592">
                <a:moveTo>
                  <a:pt x="1402296" y="0"/>
                </a:moveTo>
                <a:cubicBezTo>
                  <a:pt x="2176763" y="0"/>
                  <a:pt x="2804592" y="627829"/>
                  <a:pt x="2804592" y="1402296"/>
                </a:cubicBezTo>
                <a:cubicBezTo>
                  <a:pt x="2804592" y="2176763"/>
                  <a:pt x="2176763" y="2804592"/>
                  <a:pt x="1402296" y="2804592"/>
                </a:cubicBezTo>
                <a:cubicBezTo>
                  <a:pt x="627829" y="2804592"/>
                  <a:pt x="0" y="2176763"/>
                  <a:pt x="0" y="1402296"/>
                </a:cubicBezTo>
                <a:cubicBezTo>
                  <a:pt x="0" y="627829"/>
                  <a:pt x="627829" y="0"/>
                  <a:pt x="1402296" y="0"/>
                </a:cubicBezTo>
                <a:close/>
              </a:path>
            </a:pathLst>
          </a:custGeom>
        </p:spPr>
      </p:pic>
      <p:pic>
        <p:nvPicPr>
          <p:cNvPr id="45" name="图片 44"/>
          <p:cNvPicPr>
            <a:picLocks noChangeAspect="1"/>
          </p:cNvPicPr>
          <p:nvPr/>
        </p:nvPicPr>
        <p:blipFill>
          <a:blip r:embed="rId3" cstate="email"/>
          <a:srcRect/>
          <a:stretch>
            <a:fillRect/>
          </a:stretch>
        </p:blipFill>
        <p:spPr>
          <a:xfrm>
            <a:off x="5066587" y="1283294"/>
            <a:ext cx="2082476" cy="2082476"/>
          </a:xfrm>
          <a:custGeom>
            <a:avLst/>
            <a:gdLst>
              <a:gd name="connsiteX0" fmla="*/ 1402296 w 2804592"/>
              <a:gd name="connsiteY0" fmla="*/ 0 h 2804592"/>
              <a:gd name="connsiteX1" fmla="*/ 2804592 w 2804592"/>
              <a:gd name="connsiteY1" fmla="*/ 1402296 h 2804592"/>
              <a:gd name="connsiteX2" fmla="*/ 1402296 w 2804592"/>
              <a:gd name="connsiteY2" fmla="*/ 2804592 h 2804592"/>
              <a:gd name="connsiteX3" fmla="*/ 0 w 2804592"/>
              <a:gd name="connsiteY3" fmla="*/ 1402296 h 2804592"/>
              <a:gd name="connsiteX4" fmla="*/ 1402296 w 2804592"/>
              <a:gd name="connsiteY4" fmla="*/ 0 h 2804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04592" h="2804592">
                <a:moveTo>
                  <a:pt x="1402296" y="0"/>
                </a:moveTo>
                <a:cubicBezTo>
                  <a:pt x="2176763" y="0"/>
                  <a:pt x="2804592" y="627829"/>
                  <a:pt x="2804592" y="1402296"/>
                </a:cubicBezTo>
                <a:cubicBezTo>
                  <a:pt x="2804592" y="2176763"/>
                  <a:pt x="2176763" y="2804592"/>
                  <a:pt x="1402296" y="2804592"/>
                </a:cubicBezTo>
                <a:cubicBezTo>
                  <a:pt x="627829" y="2804592"/>
                  <a:pt x="0" y="2176763"/>
                  <a:pt x="0" y="1402296"/>
                </a:cubicBezTo>
                <a:cubicBezTo>
                  <a:pt x="0" y="627829"/>
                  <a:pt x="627829" y="0"/>
                  <a:pt x="1402296" y="0"/>
                </a:cubicBezTo>
                <a:close/>
              </a:path>
            </a:pathLst>
          </a:custGeom>
        </p:spPr>
      </p:pic>
      <p:pic>
        <p:nvPicPr>
          <p:cNvPr id="48" name="图片 47"/>
          <p:cNvPicPr>
            <a:picLocks noChangeAspect="1"/>
          </p:cNvPicPr>
          <p:nvPr/>
        </p:nvPicPr>
        <p:blipFill>
          <a:blip r:embed="rId4" cstate="email"/>
          <a:srcRect/>
          <a:stretch>
            <a:fillRect/>
          </a:stretch>
        </p:blipFill>
        <p:spPr>
          <a:xfrm>
            <a:off x="8506960" y="1283294"/>
            <a:ext cx="2082476" cy="2082476"/>
          </a:xfrm>
          <a:custGeom>
            <a:avLst/>
            <a:gdLst>
              <a:gd name="connsiteX0" fmla="*/ 1402296 w 2804592"/>
              <a:gd name="connsiteY0" fmla="*/ 0 h 2804592"/>
              <a:gd name="connsiteX1" fmla="*/ 2804592 w 2804592"/>
              <a:gd name="connsiteY1" fmla="*/ 1402296 h 2804592"/>
              <a:gd name="connsiteX2" fmla="*/ 1402296 w 2804592"/>
              <a:gd name="connsiteY2" fmla="*/ 2804592 h 2804592"/>
              <a:gd name="connsiteX3" fmla="*/ 0 w 2804592"/>
              <a:gd name="connsiteY3" fmla="*/ 1402296 h 2804592"/>
              <a:gd name="connsiteX4" fmla="*/ 1402296 w 2804592"/>
              <a:gd name="connsiteY4" fmla="*/ 0 h 2804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04592" h="2804592">
                <a:moveTo>
                  <a:pt x="1402296" y="0"/>
                </a:moveTo>
                <a:cubicBezTo>
                  <a:pt x="2176763" y="0"/>
                  <a:pt x="2804592" y="627829"/>
                  <a:pt x="2804592" y="1402296"/>
                </a:cubicBezTo>
                <a:cubicBezTo>
                  <a:pt x="2804592" y="2176763"/>
                  <a:pt x="2176763" y="2804592"/>
                  <a:pt x="1402296" y="2804592"/>
                </a:cubicBezTo>
                <a:cubicBezTo>
                  <a:pt x="627829" y="2804592"/>
                  <a:pt x="0" y="2176763"/>
                  <a:pt x="0" y="1402296"/>
                </a:cubicBezTo>
                <a:cubicBezTo>
                  <a:pt x="0" y="627829"/>
                  <a:pt x="627829" y="0"/>
                  <a:pt x="1402296" y="0"/>
                </a:cubicBezTo>
                <a:close/>
              </a:path>
            </a:pathLst>
          </a:custGeom>
        </p:spPr>
      </p:pic>
      <p:sp>
        <p:nvSpPr>
          <p:cNvPr id="50" name="文本框 49"/>
          <p:cNvSpPr txBox="1"/>
          <p:nvPr/>
        </p:nvSpPr>
        <p:spPr>
          <a:xfrm>
            <a:off x="1950059" y="3760548"/>
            <a:ext cx="16773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添加标题</a:t>
            </a:r>
            <a:endParaRPr lang="zh-CN" altLang="en-US" sz="24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1498918" y="4286903"/>
            <a:ext cx="2314575" cy="12741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萋萋芳草忆王孙。柳外楼高空断魂。杜宇声声不忍闻。欲黄昏。雨打梨花深闭门。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5399577" y="3760548"/>
            <a:ext cx="16773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添加标题</a:t>
            </a:r>
            <a:endParaRPr lang="zh-CN" altLang="en-US" sz="24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4942917" y="4286903"/>
            <a:ext cx="2314575" cy="12741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萋萋芳草忆王孙。柳外楼高空断魂。杜宇声声不忍闻。欲黄昏。雨打梨花深闭门。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8849096" y="3760548"/>
            <a:ext cx="16773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添加标题</a:t>
            </a:r>
            <a:endParaRPr lang="zh-CN" altLang="en-US" sz="24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8389675" y="4286903"/>
            <a:ext cx="2314575" cy="12741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萋萋芳草忆王孙。柳外楼高空断魂。杜宇声声不忍闻。欲黄昏。雨打梨花深闭门。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 rotWithShape="1">
          <a:blip r:embed="rId5" cstate="email"/>
          <a:srcRect l="-2599"/>
          <a:stretch>
            <a:fillRect/>
          </a:stretch>
        </p:blipFill>
        <p:spPr>
          <a:xfrm rot="5400000">
            <a:off x="-581764" y="1984384"/>
            <a:ext cx="2973857" cy="2089922"/>
          </a:xfrm>
          <a:prstGeom prst="rect">
            <a:avLst/>
          </a:prstGeom>
          <a:effectLst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random/>
      </p:transition>
    </mc:Choice>
    <mc:Fallback>
      <p:transition spd="slow">
        <p:random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4483760" y="2010547"/>
            <a:ext cx="7505700" cy="3487258"/>
            <a:chOff x="5931560" y="1114075"/>
            <a:chExt cx="7505700" cy="3487258"/>
          </a:xfrm>
        </p:grpSpPr>
        <p:grpSp>
          <p:nvGrpSpPr>
            <p:cNvPr id="2" name="组合 1"/>
            <p:cNvGrpSpPr/>
            <p:nvPr/>
          </p:nvGrpSpPr>
          <p:grpSpPr>
            <a:xfrm>
              <a:off x="6251600" y="3469971"/>
              <a:ext cx="3914172" cy="1131362"/>
              <a:chOff x="3581189" y="5120424"/>
              <a:chExt cx="5978816" cy="1131362"/>
            </a:xfrm>
          </p:grpSpPr>
          <p:sp>
            <p:nvSpPr>
              <p:cNvPr id="11" name="文本框 10"/>
              <p:cNvSpPr txBox="1"/>
              <p:nvPr/>
            </p:nvSpPr>
            <p:spPr>
              <a:xfrm>
                <a:off x="3712132" y="5120424"/>
                <a:ext cx="571693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dirty="0">
                    <a:cs typeface="+mn-ea"/>
                    <a:sym typeface="+mn-lt"/>
                  </a:rPr>
                  <a:t>答辩人：</a:t>
                </a:r>
                <a:r>
                  <a:rPr lang="en-US" altLang="zh-CN" sz="2400" dirty="0">
                    <a:cs typeface="+mn-ea"/>
                    <a:sym typeface="+mn-lt"/>
                  </a:rPr>
                  <a:t>xxxxxxxxxxx</a:t>
                </a:r>
                <a:endParaRPr lang="en-US" altLang="zh-CN" sz="1600" dirty="0">
                  <a:cs typeface="+mn-ea"/>
                  <a:sym typeface="+mn-lt"/>
                </a:endParaRPr>
              </a:p>
            </p:txBody>
          </p:sp>
          <p:sp>
            <p:nvSpPr>
              <p:cNvPr id="12" name="文本框 11"/>
              <p:cNvSpPr txBox="1"/>
              <p:nvPr/>
            </p:nvSpPr>
            <p:spPr>
              <a:xfrm>
                <a:off x="3581189" y="5768551"/>
                <a:ext cx="5978816" cy="4832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dirty="0">
                    <a:cs typeface="+mn-ea"/>
                    <a:sym typeface="+mn-lt"/>
                  </a:rPr>
                  <a:t>指导老师：输入文字</a:t>
                </a:r>
                <a:endParaRPr lang="en-US" altLang="zh-CN" sz="2400" dirty="0">
                  <a:cs typeface="+mn-ea"/>
                  <a:sym typeface="+mn-lt"/>
                </a:endParaRPr>
              </a:p>
            </p:txBody>
          </p:sp>
        </p:grpSp>
        <p:sp>
          <p:nvSpPr>
            <p:cNvPr id="5" name="文本框 4"/>
            <p:cNvSpPr txBox="1"/>
            <p:nvPr/>
          </p:nvSpPr>
          <p:spPr>
            <a:xfrm>
              <a:off x="5931560" y="1114075"/>
              <a:ext cx="7505700" cy="11068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6600" b="1" dirty="0" smtClean="0">
                  <a:solidFill>
                    <a:srgbClr val="C00000"/>
                  </a:solidFill>
                  <a:cs typeface="+mn-ea"/>
                  <a:sym typeface="+mn-lt"/>
                </a:rPr>
                <a:t>THINKS</a:t>
              </a:r>
              <a:endParaRPr lang="en-US" altLang="zh-CN" sz="1600" b="1" dirty="0">
                <a:solidFill>
                  <a:srgbClr val="C00000"/>
                </a:solidFill>
                <a:cs typeface="+mn-ea"/>
                <a:sym typeface="+mn-lt"/>
              </a:endParaRPr>
            </a:p>
          </p:txBody>
        </p:sp>
      </p:grpSp>
      <p:pic>
        <p:nvPicPr>
          <p:cNvPr id="8" name="图片 7"/>
          <p:cNvPicPr>
            <a:picLocks noChangeAspect="1"/>
          </p:cNvPicPr>
          <p:nvPr/>
        </p:nvPicPr>
        <p:blipFill>
          <a:blip r:embed="rId1" cstate="email"/>
          <a:stretch>
            <a:fillRect/>
          </a:stretch>
        </p:blipFill>
        <p:spPr>
          <a:xfrm flipH="1">
            <a:off x="0" y="4878320"/>
            <a:ext cx="3735422" cy="1979680"/>
          </a:xfrm>
          <a:prstGeom prst="rect">
            <a:avLst/>
          </a:prstGeom>
        </p:spPr>
      </p:pic>
      <p:pic>
        <p:nvPicPr>
          <p:cNvPr id="9" name="图片 15" descr="07.png"/>
          <p:cNvPicPr>
            <a:picLocks noChangeAspect="1" noChangeArrowheads="1"/>
          </p:cNvPicPr>
          <p:nvPr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5796775" y="2207037"/>
            <a:ext cx="6384925" cy="398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3" cstate="email"/>
          <a:srcRect/>
          <a:stretch>
            <a:fillRect/>
          </a:stretch>
        </p:blipFill>
        <p:spPr>
          <a:xfrm flipH="1">
            <a:off x="7081377" y="-204522"/>
            <a:ext cx="5100323" cy="4452843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2196504" y="3102074"/>
            <a:ext cx="937952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A PLANNING PLAN CONVERTING YOUR BUSINESS FROM GOOD TO GREAT</a:t>
            </a:r>
            <a:endParaRPr lang="zh-CN" altLang="en-US" dirty="0"/>
          </a:p>
        </p:txBody>
      </p:sp>
      <p:pic>
        <p:nvPicPr>
          <p:cNvPr id="7" name="图片 6" descr="C:/Users/DELL/AppData/Local/Temp/kaimatting/20201016110122/output_aiMatting_20201016110126.pngoutput_aiMatting_202010161101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730" y="113665"/>
            <a:ext cx="1778635" cy="17760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random/>
      </p:transition>
    </mc:Choice>
    <mc:Fallback>
      <p:transition spd="slow">
        <p:random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15" descr="07.png"/>
          <p:cNvPicPr>
            <a:picLocks noChangeAspect="1" noChangeArrowheads="1"/>
          </p:cNvPicPr>
          <p:nvPr/>
        </p:nvPicPr>
        <p:blipFill>
          <a:blip r:embed="rId1" cstate="email"/>
          <a:srcRect/>
          <a:stretch>
            <a:fillRect/>
          </a:stretch>
        </p:blipFill>
        <p:spPr bwMode="auto">
          <a:xfrm>
            <a:off x="5807075" y="62986"/>
            <a:ext cx="6384925" cy="398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" name="图片 4" descr="02.png"/>
          <p:cNvPicPr>
            <a:picLocks noChangeAspect="1" noChangeArrowheads="1"/>
          </p:cNvPicPr>
          <p:nvPr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3048000" y="6330950"/>
            <a:ext cx="9144000" cy="52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 cstate="email"/>
          <a:srcRect/>
          <a:stretch>
            <a:fillRect/>
          </a:stretch>
        </p:blipFill>
        <p:spPr>
          <a:xfrm>
            <a:off x="0" y="30481"/>
            <a:ext cx="4320461" cy="435864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 cstate="email"/>
          <a:stretch>
            <a:fillRect/>
          </a:stretch>
        </p:blipFill>
        <p:spPr>
          <a:xfrm>
            <a:off x="3858785" y="2119521"/>
            <a:ext cx="5029636" cy="192650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15" descr="07.png"/>
          <p:cNvPicPr>
            <a:picLocks noChangeAspect="1" noChangeArrowheads="1"/>
          </p:cNvPicPr>
          <p:nvPr/>
        </p:nvPicPr>
        <p:blipFill>
          <a:blip r:embed="rId1" cstate="email"/>
          <a:srcRect/>
          <a:stretch>
            <a:fillRect/>
          </a:stretch>
        </p:blipFill>
        <p:spPr bwMode="auto">
          <a:xfrm>
            <a:off x="5807075" y="62986"/>
            <a:ext cx="6384925" cy="398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文本框 14"/>
          <p:cNvSpPr txBox="1"/>
          <p:nvPr/>
        </p:nvSpPr>
        <p:spPr>
          <a:xfrm>
            <a:off x="0" y="109285"/>
            <a:ext cx="45679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>
                <a:solidFill>
                  <a:srgbClr val="C00000"/>
                </a:solidFill>
                <a:cs typeface="+mn-ea"/>
                <a:sym typeface="+mn-lt"/>
              </a:rPr>
              <a:t>论文绪论</a:t>
            </a:r>
            <a:endParaRPr lang="zh-CN" altLang="en-US" sz="1600" dirty="0">
              <a:solidFill>
                <a:srgbClr val="C00000"/>
              </a:solidFill>
              <a:cs typeface="+mn-ea"/>
              <a:sym typeface="+mn-lt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3879910" y="983199"/>
            <a:ext cx="4016375" cy="4205288"/>
            <a:chOff x="4043363" y="983199"/>
            <a:chExt cx="4016375" cy="4205288"/>
          </a:xfrm>
        </p:grpSpPr>
        <p:grpSp>
          <p:nvGrpSpPr>
            <p:cNvPr id="3" name="Group 4"/>
            <p:cNvGrpSpPr>
              <a:grpSpLocks noChangeAspect="1"/>
            </p:cNvGrpSpPr>
            <p:nvPr/>
          </p:nvGrpSpPr>
          <p:grpSpPr bwMode="auto">
            <a:xfrm>
              <a:off x="4043363" y="983199"/>
              <a:ext cx="4016375" cy="4205288"/>
              <a:chOff x="2116" y="904"/>
              <a:chExt cx="2530" cy="2649"/>
            </a:xfrm>
            <a:solidFill>
              <a:schemeClr val="tx1">
                <a:lumMod val="75000"/>
                <a:lumOff val="25000"/>
              </a:schemeClr>
            </a:solidFill>
          </p:grpSpPr>
          <p:sp>
            <p:nvSpPr>
              <p:cNvPr id="5" name="Freeform 5"/>
              <p:cNvSpPr/>
              <p:nvPr/>
            </p:nvSpPr>
            <p:spPr bwMode="auto">
              <a:xfrm>
                <a:off x="4382" y="904"/>
                <a:ext cx="3" cy="0"/>
              </a:xfrm>
              <a:custGeom>
                <a:avLst/>
                <a:gdLst>
                  <a:gd name="T0" fmla="*/ 1 w 1"/>
                  <a:gd name="T1" fmla="*/ 0 w 1"/>
                  <a:gd name="T2" fmla="*/ 0 w 1"/>
                  <a:gd name="T3" fmla="*/ 1 w 1"/>
                  <a:gd name="T4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" name="Freeform 6"/>
              <p:cNvSpPr/>
              <p:nvPr/>
            </p:nvSpPr>
            <p:spPr bwMode="auto">
              <a:xfrm>
                <a:off x="3114" y="998"/>
                <a:ext cx="6" cy="3"/>
              </a:xfrm>
              <a:custGeom>
                <a:avLst/>
                <a:gdLst>
                  <a:gd name="T0" fmla="*/ 1 w 2"/>
                  <a:gd name="T1" fmla="*/ 0 h 1"/>
                  <a:gd name="T2" fmla="*/ 1 w 2"/>
                  <a:gd name="T3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2" h="1">
                    <a:moveTo>
                      <a:pt x="1" y="0"/>
                    </a:moveTo>
                    <a:cubicBezTo>
                      <a:pt x="0" y="1"/>
                      <a:pt x="2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" name="Freeform 7"/>
              <p:cNvSpPr/>
              <p:nvPr/>
            </p:nvSpPr>
            <p:spPr bwMode="auto">
              <a:xfrm>
                <a:off x="3631" y="1029"/>
                <a:ext cx="4" cy="7"/>
              </a:xfrm>
              <a:custGeom>
                <a:avLst/>
                <a:gdLst>
                  <a:gd name="T0" fmla="*/ 0 w 1"/>
                  <a:gd name="T1" fmla="*/ 1 h 2"/>
                  <a:gd name="T2" fmla="*/ 0 w 1"/>
                  <a:gd name="T3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" h="2">
                    <a:moveTo>
                      <a:pt x="0" y="1"/>
                    </a:moveTo>
                    <a:cubicBezTo>
                      <a:pt x="1" y="2"/>
                      <a:pt x="1" y="0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" name="Freeform 8"/>
              <p:cNvSpPr/>
              <p:nvPr/>
            </p:nvSpPr>
            <p:spPr bwMode="auto">
              <a:xfrm>
                <a:off x="3263" y="1088"/>
                <a:ext cx="3" cy="0"/>
              </a:xfrm>
              <a:custGeom>
                <a:avLst/>
                <a:gdLst>
                  <a:gd name="T0" fmla="*/ 1 w 1"/>
                  <a:gd name="T1" fmla="*/ 0 w 1"/>
                  <a:gd name="T2" fmla="*/ 0 w 1"/>
                  <a:gd name="T3" fmla="*/ 1 w 1"/>
                  <a:gd name="T4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" name="Freeform 9"/>
              <p:cNvSpPr>
                <a:spLocks noEditPoints="1"/>
              </p:cNvSpPr>
              <p:nvPr/>
            </p:nvSpPr>
            <p:spPr bwMode="auto">
              <a:xfrm>
                <a:off x="2777" y="1151"/>
                <a:ext cx="66" cy="69"/>
              </a:xfrm>
              <a:custGeom>
                <a:avLst/>
                <a:gdLst>
                  <a:gd name="T0" fmla="*/ 2 w 19"/>
                  <a:gd name="T1" fmla="*/ 9 h 20"/>
                  <a:gd name="T2" fmla="*/ 1 w 19"/>
                  <a:gd name="T3" fmla="*/ 16 h 20"/>
                  <a:gd name="T4" fmla="*/ 4 w 19"/>
                  <a:gd name="T5" fmla="*/ 18 h 20"/>
                  <a:gd name="T6" fmla="*/ 9 w 19"/>
                  <a:gd name="T7" fmla="*/ 18 h 20"/>
                  <a:gd name="T8" fmla="*/ 11 w 19"/>
                  <a:gd name="T9" fmla="*/ 20 h 20"/>
                  <a:gd name="T10" fmla="*/ 14 w 19"/>
                  <a:gd name="T11" fmla="*/ 18 h 20"/>
                  <a:gd name="T12" fmla="*/ 14 w 19"/>
                  <a:gd name="T13" fmla="*/ 17 h 20"/>
                  <a:gd name="T14" fmla="*/ 15 w 19"/>
                  <a:gd name="T15" fmla="*/ 15 h 20"/>
                  <a:gd name="T16" fmla="*/ 14 w 19"/>
                  <a:gd name="T17" fmla="*/ 13 h 20"/>
                  <a:gd name="T18" fmla="*/ 16 w 19"/>
                  <a:gd name="T19" fmla="*/ 12 h 20"/>
                  <a:gd name="T20" fmla="*/ 18 w 19"/>
                  <a:gd name="T21" fmla="*/ 10 h 20"/>
                  <a:gd name="T22" fmla="*/ 17 w 19"/>
                  <a:gd name="T23" fmla="*/ 8 h 20"/>
                  <a:gd name="T24" fmla="*/ 16 w 19"/>
                  <a:gd name="T25" fmla="*/ 3 h 20"/>
                  <a:gd name="T26" fmla="*/ 15 w 19"/>
                  <a:gd name="T27" fmla="*/ 3 h 20"/>
                  <a:gd name="T28" fmla="*/ 15 w 19"/>
                  <a:gd name="T29" fmla="*/ 1 h 20"/>
                  <a:gd name="T30" fmla="*/ 13 w 19"/>
                  <a:gd name="T31" fmla="*/ 0 h 20"/>
                  <a:gd name="T32" fmla="*/ 10 w 19"/>
                  <a:gd name="T33" fmla="*/ 2 h 20"/>
                  <a:gd name="T34" fmla="*/ 9 w 19"/>
                  <a:gd name="T35" fmla="*/ 2 h 20"/>
                  <a:gd name="T36" fmla="*/ 5 w 19"/>
                  <a:gd name="T37" fmla="*/ 5 h 20"/>
                  <a:gd name="T38" fmla="*/ 2 w 19"/>
                  <a:gd name="T39" fmla="*/ 9 h 20"/>
                  <a:gd name="T40" fmla="*/ 11 w 19"/>
                  <a:gd name="T41" fmla="*/ 3 h 20"/>
                  <a:gd name="T42" fmla="*/ 11 w 19"/>
                  <a:gd name="T43" fmla="*/ 3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9" h="20">
                    <a:moveTo>
                      <a:pt x="2" y="9"/>
                    </a:moveTo>
                    <a:cubicBezTo>
                      <a:pt x="1" y="12"/>
                      <a:pt x="0" y="14"/>
                      <a:pt x="1" y="16"/>
                    </a:cubicBezTo>
                    <a:cubicBezTo>
                      <a:pt x="2" y="16"/>
                      <a:pt x="3" y="17"/>
                      <a:pt x="4" y="18"/>
                    </a:cubicBezTo>
                    <a:cubicBezTo>
                      <a:pt x="5" y="19"/>
                      <a:pt x="7" y="18"/>
                      <a:pt x="9" y="18"/>
                    </a:cubicBezTo>
                    <a:cubicBezTo>
                      <a:pt x="10" y="18"/>
                      <a:pt x="10" y="19"/>
                      <a:pt x="11" y="20"/>
                    </a:cubicBezTo>
                    <a:cubicBezTo>
                      <a:pt x="13" y="20"/>
                      <a:pt x="13" y="19"/>
                      <a:pt x="14" y="18"/>
                    </a:cubicBezTo>
                    <a:cubicBezTo>
                      <a:pt x="14" y="18"/>
                      <a:pt x="14" y="18"/>
                      <a:pt x="14" y="17"/>
                    </a:cubicBezTo>
                    <a:cubicBezTo>
                      <a:pt x="15" y="17"/>
                      <a:pt x="15" y="16"/>
                      <a:pt x="15" y="15"/>
                    </a:cubicBezTo>
                    <a:cubicBezTo>
                      <a:pt x="15" y="15"/>
                      <a:pt x="14" y="14"/>
                      <a:pt x="14" y="13"/>
                    </a:cubicBezTo>
                    <a:cubicBezTo>
                      <a:pt x="14" y="11"/>
                      <a:pt x="15" y="12"/>
                      <a:pt x="16" y="12"/>
                    </a:cubicBezTo>
                    <a:cubicBezTo>
                      <a:pt x="17" y="11"/>
                      <a:pt x="17" y="11"/>
                      <a:pt x="18" y="10"/>
                    </a:cubicBezTo>
                    <a:cubicBezTo>
                      <a:pt x="18" y="9"/>
                      <a:pt x="17" y="9"/>
                      <a:pt x="17" y="8"/>
                    </a:cubicBezTo>
                    <a:cubicBezTo>
                      <a:pt x="19" y="6"/>
                      <a:pt x="17" y="5"/>
                      <a:pt x="16" y="3"/>
                    </a:cubicBezTo>
                    <a:cubicBezTo>
                      <a:pt x="15" y="2"/>
                      <a:pt x="15" y="4"/>
                      <a:pt x="15" y="3"/>
                    </a:cubicBezTo>
                    <a:cubicBezTo>
                      <a:pt x="15" y="2"/>
                      <a:pt x="15" y="2"/>
                      <a:pt x="15" y="1"/>
                    </a:cubicBezTo>
                    <a:cubicBezTo>
                      <a:pt x="14" y="1"/>
                      <a:pt x="13" y="1"/>
                      <a:pt x="13" y="0"/>
                    </a:cubicBezTo>
                    <a:cubicBezTo>
                      <a:pt x="12" y="1"/>
                      <a:pt x="11" y="2"/>
                      <a:pt x="10" y="2"/>
                    </a:cubicBezTo>
                    <a:cubicBezTo>
                      <a:pt x="10" y="2"/>
                      <a:pt x="9" y="2"/>
                      <a:pt x="9" y="2"/>
                    </a:cubicBezTo>
                    <a:cubicBezTo>
                      <a:pt x="7" y="3"/>
                      <a:pt x="6" y="5"/>
                      <a:pt x="5" y="5"/>
                    </a:cubicBezTo>
                    <a:cubicBezTo>
                      <a:pt x="5" y="7"/>
                      <a:pt x="3" y="8"/>
                      <a:pt x="2" y="9"/>
                    </a:cubicBezTo>
                    <a:close/>
                    <a:moveTo>
                      <a:pt x="11" y="3"/>
                    </a:moveTo>
                    <a:cubicBezTo>
                      <a:pt x="12" y="2"/>
                      <a:pt x="12" y="3"/>
                      <a:pt x="11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1" name="Freeform 10"/>
              <p:cNvSpPr/>
              <p:nvPr/>
            </p:nvSpPr>
            <p:spPr bwMode="auto">
              <a:xfrm>
                <a:off x="3405" y="1165"/>
                <a:ext cx="4" cy="3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0 h 1"/>
                  <a:gd name="T4" fmla="*/ 1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1" y="0"/>
                      <a:pt x="0" y="0"/>
                      <a:pt x="0" y="0"/>
                    </a:cubicBezTo>
                    <a:cubicBezTo>
                      <a:pt x="0" y="1"/>
                      <a:pt x="1" y="1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3" name="Freeform 11"/>
              <p:cNvSpPr/>
              <p:nvPr/>
            </p:nvSpPr>
            <p:spPr bwMode="auto">
              <a:xfrm>
                <a:off x="3458" y="1172"/>
                <a:ext cx="3" cy="3"/>
              </a:xfrm>
              <a:custGeom>
                <a:avLst/>
                <a:gdLst>
                  <a:gd name="T0" fmla="*/ 1 w 1"/>
                  <a:gd name="T1" fmla="*/ 1 h 1"/>
                  <a:gd name="T2" fmla="*/ 1 w 1"/>
                  <a:gd name="T3" fmla="*/ 0 h 1"/>
                  <a:gd name="T4" fmla="*/ 0 w 1"/>
                  <a:gd name="T5" fmla="*/ 0 h 1"/>
                  <a:gd name="T6" fmla="*/ 0 w 1"/>
                  <a:gd name="T7" fmla="*/ 1 h 1"/>
                  <a:gd name="T8" fmla="*/ 1 w 1"/>
                  <a:gd name="T9" fmla="*/ 1 h 1"/>
                  <a:gd name="T10" fmla="*/ 1 w 1"/>
                  <a:gd name="T11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1"/>
                      <a:pt x="1" y="1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4" name="Freeform 12"/>
              <p:cNvSpPr/>
              <p:nvPr/>
            </p:nvSpPr>
            <p:spPr bwMode="auto">
              <a:xfrm>
                <a:off x="4038" y="1286"/>
                <a:ext cx="3" cy="4"/>
              </a:xfrm>
              <a:custGeom>
                <a:avLst/>
                <a:gdLst>
                  <a:gd name="T0" fmla="*/ 1 w 1"/>
                  <a:gd name="T1" fmla="*/ 1 h 1"/>
                  <a:gd name="T2" fmla="*/ 1 w 1"/>
                  <a:gd name="T3" fmla="*/ 0 h 1"/>
                  <a:gd name="T4" fmla="*/ 0 w 1"/>
                  <a:gd name="T5" fmla="*/ 0 h 1"/>
                  <a:gd name="T6" fmla="*/ 0 w 1"/>
                  <a:gd name="T7" fmla="*/ 1 h 1"/>
                  <a:gd name="T8" fmla="*/ 1 w 1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1"/>
                      <a:pt x="1" y="1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6" name="Freeform 13"/>
              <p:cNvSpPr/>
              <p:nvPr/>
            </p:nvSpPr>
            <p:spPr bwMode="auto">
              <a:xfrm>
                <a:off x="4038" y="1293"/>
                <a:ext cx="3" cy="4"/>
              </a:xfrm>
              <a:custGeom>
                <a:avLst/>
                <a:gdLst>
                  <a:gd name="T0" fmla="*/ 1 w 1"/>
                  <a:gd name="T1" fmla="*/ 1 h 1"/>
                  <a:gd name="T2" fmla="*/ 1 w 1"/>
                  <a:gd name="T3" fmla="*/ 0 h 1"/>
                  <a:gd name="T4" fmla="*/ 0 w 1"/>
                  <a:gd name="T5" fmla="*/ 0 h 1"/>
                  <a:gd name="T6" fmla="*/ 0 w 1"/>
                  <a:gd name="T7" fmla="*/ 1 h 1"/>
                  <a:gd name="T8" fmla="*/ 1 w 1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7" name="Freeform 14"/>
              <p:cNvSpPr/>
              <p:nvPr/>
            </p:nvSpPr>
            <p:spPr bwMode="auto">
              <a:xfrm>
                <a:off x="4038" y="1300"/>
                <a:ext cx="7" cy="4"/>
              </a:xfrm>
              <a:custGeom>
                <a:avLst/>
                <a:gdLst>
                  <a:gd name="T0" fmla="*/ 0 w 2"/>
                  <a:gd name="T1" fmla="*/ 0 h 1"/>
                  <a:gd name="T2" fmla="*/ 1 w 2"/>
                  <a:gd name="T3" fmla="*/ 1 h 1"/>
                  <a:gd name="T4" fmla="*/ 0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cubicBezTo>
                      <a:pt x="0" y="0"/>
                      <a:pt x="1" y="1"/>
                      <a:pt x="1" y="1"/>
                    </a:cubicBezTo>
                    <a:cubicBezTo>
                      <a:pt x="2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8" name="Freeform 15"/>
              <p:cNvSpPr/>
              <p:nvPr/>
            </p:nvSpPr>
            <p:spPr bwMode="auto">
              <a:xfrm>
                <a:off x="4149" y="1314"/>
                <a:ext cx="3" cy="4"/>
              </a:xfrm>
              <a:custGeom>
                <a:avLst/>
                <a:gdLst>
                  <a:gd name="T0" fmla="*/ 0 w 1"/>
                  <a:gd name="T1" fmla="*/ 1 h 1"/>
                  <a:gd name="T2" fmla="*/ 1 w 1"/>
                  <a:gd name="T3" fmla="*/ 1 h 1"/>
                  <a:gd name="T4" fmla="*/ 0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0" y="0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9" name="Freeform 16"/>
              <p:cNvSpPr/>
              <p:nvPr/>
            </p:nvSpPr>
            <p:spPr bwMode="auto">
              <a:xfrm>
                <a:off x="4128" y="1314"/>
                <a:ext cx="7" cy="7"/>
              </a:xfrm>
              <a:custGeom>
                <a:avLst/>
                <a:gdLst>
                  <a:gd name="T0" fmla="*/ 2 w 2"/>
                  <a:gd name="T1" fmla="*/ 1 h 2"/>
                  <a:gd name="T2" fmla="*/ 0 w 2"/>
                  <a:gd name="T3" fmla="*/ 1 h 2"/>
                  <a:gd name="T4" fmla="*/ 0 w 2"/>
                  <a:gd name="T5" fmla="*/ 2 h 2"/>
                  <a:gd name="T6" fmla="*/ 2 w 2"/>
                  <a:gd name="T7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2" y="1"/>
                    </a:moveTo>
                    <a:cubicBezTo>
                      <a:pt x="1" y="0"/>
                      <a:pt x="1" y="1"/>
                      <a:pt x="0" y="1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0" y="2"/>
                      <a:pt x="1" y="1"/>
                      <a:pt x="2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0" name="Freeform 17"/>
              <p:cNvSpPr/>
              <p:nvPr/>
            </p:nvSpPr>
            <p:spPr bwMode="auto">
              <a:xfrm>
                <a:off x="4100" y="1321"/>
                <a:ext cx="4" cy="0"/>
              </a:xfrm>
              <a:custGeom>
                <a:avLst/>
                <a:gdLst>
                  <a:gd name="T0" fmla="*/ 0 w 1"/>
                  <a:gd name="T1" fmla="*/ 0 w 1"/>
                  <a:gd name="T2" fmla="*/ 0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1" name="Freeform 18"/>
              <p:cNvSpPr/>
              <p:nvPr/>
            </p:nvSpPr>
            <p:spPr bwMode="auto">
              <a:xfrm>
                <a:off x="4132" y="1321"/>
                <a:ext cx="7" cy="7"/>
              </a:xfrm>
              <a:custGeom>
                <a:avLst/>
                <a:gdLst>
                  <a:gd name="T0" fmla="*/ 0 w 2"/>
                  <a:gd name="T1" fmla="*/ 1 h 2"/>
                  <a:gd name="T2" fmla="*/ 1 w 2"/>
                  <a:gd name="T3" fmla="*/ 2 h 2"/>
                  <a:gd name="T4" fmla="*/ 0 w 2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0" y="1"/>
                    </a:moveTo>
                    <a:cubicBezTo>
                      <a:pt x="1" y="1"/>
                      <a:pt x="1" y="2"/>
                      <a:pt x="1" y="2"/>
                    </a:cubicBezTo>
                    <a:cubicBezTo>
                      <a:pt x="2" y="1"/>
                      <a:pt x="0" y="0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2" name="Freeform 19"/>
              <p:cNvSpPr/>
              <p:nvPr/>
            </p:nvSpPr>
            <p:spPr bwMode="auto">
              <a:xfrm>
                <a:off x="4093" y="1328"/>
                <a:ext cx="4" cy="4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1 h 1"/>
                  <a:gd name="T4" fmla="*/ 0 w 1"/>
                  <a:gd name="T5" fmla="*/ 1 h 1"/>
                  <a:gd name="T6" fmla="*/ 1 w 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1" y="1"/>
                      <a:pt x="1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3" name="Freeform 20"/>
              <p:cNvSpPr/>
              <p:nvPr/>
            </p:nvSpPr>
            <p:spPr bwMode="auto">
              <a:xfrm>
                <a:off x="4059" y="1328"/>
                <a:ext cx="3" cy="4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1 h 1"/>
                  <a:gd name="T4" fmla="*/ 1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1" y="1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4" name="Freeform 21"/>
              <p:cNvSpPr/>
              <p:nvPr/>
            </p:nvSpPr>
            <p:spPr bwMode="auto">
              <a:xfrm>
                <a:off x="4066" y="1332"/>
                <a:ext cx="3" cy="3"/>
              </a:xfrm>
              <a:custGeom>
                <a:avLst/>
                <a:gdLst>
                  <a:gd name="T0" fmla="*/ 0 w 1"/>
                  <a:gd name="T1" fmla="*/ 1 h 1"/>
                  <a:gd name="T2" fmla="*/ 1 w 1"/>
                  <a:gd name="T3" fmla="*/ 1 h 1"/>
                  <a:gd name="T4" fmla="*/ 1 w 1"/>
                  <a:gd name="T5" fmla="*/ 0 h 1"/>
                  <a:gd name="T6" fmla="*/ 0 w 1"/>
                  <a:gd name="T7" fmla="*/ 0 h 1"/>
                  <a:gd name="T8" fmla="*/ 0 w 1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1" y="1"/>
                      <a:pt x="1" y="1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6" name="Freeform 22"/>
              <p:cNvSpPr/>
              <p:nvPr/>
            </p:nvSpPr>
            <p:spPr bwMode="auto">
              <a:xfrm>
                <a:off x="4059" y="1332"/>
                <a:ext cx="7" cy="7"/>
              </a:xfrm>
              <a:custGeom>
                <a:avLst/>
                <a:gdLst>
                  <a:gd name="T0" fmla="*/ 0 w 2"/>
                  <a:gd name="T1" fmla="*/ 2 h 2"/>
                  <a:gd name="T2" fmla="*/ 2 w 2"/>
                  <a:gd name="T3" fmla="*/ 1 h 2"/>
                  <a:gd name="T4" fmla="*/ 0 w 2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0" y="2"/>
                    </a:moveTo>
                    <a:cubicBezTo>
                      <a:pt x="1" y="2"/>
                      <a:pt x="2" y="1"/>
                      <a:pt x="2" y="1"/>
                    </a:cubicBezTo>
                    <a:cubicBezTo>
                      <a:pt x="1" y="0"/>
                      <a:pt x="1" y="1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7" name="Freeform 23"/>
              <p:cNvSpPr/>
              <p:nvPr/>
            </p:nvSpPr>
            <p:spPr bwMode="auto">
              <a:xfrm>
                <a:off x="4076" y="1335"/>
                <a:ext cx="3" cy="0"/>
              </a:xfrm>
              <a:custGeom>
                <a:avLst/>
                <a:gdLst>
                  <a:gd name="T0" fmla="*/ 0 w 1"/>
                  <a:gd name="T1" fmla="*/ 1 w 1"/>
                  <a:gd name="T2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8" name="Freeform 24"/>
              <p:cNvSpPr/>
              <p:nvPr/>
            </p:nvSpPr>
            <p:spPr bwMode="auto">
              <a:xfrm>
                <a:off x="4052" y="1339"/>
                <a:ext cx="3" cy="3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1 h 1"/>
                  <a:gd name="T4" fmla="*/ 1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1" y="1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9" name="Freeform 25"/>
              <p:cNvSpPr/>
              <p:nvPr/>
            </p:nvSpPr>
            <p:spPr bwMode="auto">
              <a:xfrm>
                <a:off x="4399" y="1370"/>
                <a:ext cx="7" cy="7"/>
              </a:xfrm>
              <a:custGeom>
                <a:avLst/>
                <a:gdLst>
                  <a:gd name="T0" fmla="*/ 2 w 2"/>
                  <a:gd name="T1" fmla="*/ 1 h 2"/>
                  <a:gd name="T2" fmla="*/ 1 w 2"/>
                  <a:gd name="T3" fmla="*/ 1 h 2"/>
                  <a:gd name="T4" fmla="*/ 0 w 2"/>
                  <a:gd name="T5" fmla="*/ 2 h 2"/>
                  <a:gd name="T6" fmla="*/ 2 w 2"/>
                  <a:gd name="T7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2" y="1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0" y="0"/>
                      <a:pt x="0" y="1"/>
                      <a:pt x="0" y="2"/>
                    </a:cubicBezTo>
                    <a:cubicBezTo>
                      <a:pt x="0" y="2"/>
                      <a:pt x="1" y="2"/>
                      <a:pt x="2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0" name="Freeform 26"/>
              <p:cNvSpPr/>
              <p:nvPr/>
            </p:nvSpPr>
            <p:spPr bwMode="auto">
              <a:xfrm>
                <a:off x="3041" y="1571"/>
                <a:ext cx="0" cy="4"/>
              </a:xfrm>
              <a:custGeom>
                <a:avLst/>
                <a:gdLst>
                  <a:gd name="T0" fmla="*/ 0 h 1"/>
                  <a:gd name="T1" fmla="*/ 0 h 1"/>
                  <a:gd name="T2" fmla="*/ 1 h 1"/>
                  <a:gd name="T3" fmla="*/ 1 h 1"/>
                  <a:gd name="T4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1" name="Freeform 27"/>
              <p:cNvSpPr/>
              <p:nvPr/>
            </p:nvSpPr>
            <p:spPr bwMode="auto">
              <a:xfrm>
                <a:off x="4062" y="1638"/>
                <a:ext cx="4" cy="3"/>
              </a:xfrm>
              <a:custGeom>
                <a:avLst/>
                <a:gdLst>
                  <a:gd name="T0" fmla="*/ 1 w 1"/>
                  <a:gd name="T1" fmla="*/ 1 h 1"/>
                  <a:gd name="T2" fmla="*/ 1 w 1"/>
                  <a:gd name="T3" fmla="*/ 0 h 1"/>
                  <a:gd name="T4" fmla="*/ 0 w 1"/>
                  <a:gd name="T5" fmla="*/ 0 h 1"/>
                  <a:gd name="T6" fmla="*/ 0 w 1"/>
                  <a:gd name="T7" fmla="*/ 1 h 1"/>
                  <a:gd name="T8" fmla="*/ 1 w 1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1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28" name="Freeform 28"/>
              <p:cNvSpPr/>
              <p:nvPr/>
            </p:nvSpPr>
            <p:spPr bwMode="auto">
              <a:xfrm>
                <a:off x="4646" y="1686"/>
                <a:ext cx="0" cy="4"/>
              </a:xfrm>
              <a:custGeom>
                <a:avLst/>
                <a:gdLst>
                  <a:gd name="T0" fmla="*/ 0 h 1"/>
                  <a:gd name="T1" fmla="*/ 1 h 1"/>
                  <a:gd name="T2" fmla="*/ 1 h 1"/>
                  <a:gd name="T3" fmla="*/ 0 h 1"/>
                  <a:gd name="T4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29" name="Oval 29"/>
              <p:cNvSpPr>
                <a:spLocks noChangeArrowheads="1"/>
              </p:cNvSpPr>
              <p:nvPr/>
            </p:nvSpPr>
            <p:spPr bwMode="auto">
              <a:xfrm>
                <a:off x="2137" y="1693"/>
                <a:ext cx="1" cy="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30" name="Freeform 30"/>
              <p:cNvSpPr/>
              <p:nvPr/>
            </p:nvSpPr>
            <p:spPr bwMode="auto">
              <a:xfrm>
                <a:off x="2683" y="1693"/>
                <a:ext cx="3" cy="4"/>
              </a:xfrm>
              <a:custGeom>
                <a:avLst/>
                <a:gdLst>
                  <a:gd name="T0" fmla="*/ 1 w 1"/>
                  <a:gd name="T1" fmla="*/ 1 h 1"/>
                  <a:gd name="T2" fmla="*/ 1 w 1"/>
                  <a:gd name="T3" fmla="*/ 0 h 1"/>
                  <a:gd name="T4" fmla="*/ 1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1"/>
                      <a:pt x="1" y="0"/>
                      <a:pt x="1" y="0"/>
                    </a:cubicBezTo>
                    <a:cubicBezTo>
                      <a:pt x="1" y="0"/>
                      <a:pt x="0" y="1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31" name="Freeform 31"/>
              <p:cNvSpPr/>
              <p:nvPr/>
            </p:nvSpPr>
            <p:spPr bwMode="auto">
              <a:xfrm>
                <a:off x="2499" y="1877"/>
                <a:ext cx="13" cy="14"/>
              </a:xfrm>
              <a:custGeom>
                <a:avLst/>
                <a:gdLst>
                  <a:gd name="T0" fmla="*/ 1 w 4"/>
                  <a:gd name="T1" fmla="*/ 0 h 4"/>
                  <a:gd name="T2" fmla="*/ 0 w 4"/>
                  <a:gd name="T3" fmla="*/ 0 h 4"/>
                  <a:gd name="T4" fmla="*/ 4 w 4"/>
                  <a:gd name="T5" fmla="*/ 4 h 4"/>
                  <a:gd name="T6" fmla="*/ 1 w 4"/>
                  <a:gd name="T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4">
                    <a:moveTo>
                      <a:pt x="1" y="0"/>
                    </a:moveTo>
                    <a:cubicBezTo>
                      <a:pt x="1" y="0"/>
                      <a:pt x="0" y="0"/>
                      <a:pt x="0" y="0"/>
                    </a:cubicBezTo>
                    <a:cubicBezTo>
                      <a:pt x="1" y="2"/>
                      <a:pt x="1" y="4"/>
                      <a:pt x="4" y="4"/>
                    </a:cubicBezTo>
                    <a:cubicBezTo>
                      <a:pt x="3" y="2"/>
                      <a:pt x="2" y="2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32" name="Freeform 32"/>
              <p:cNvSpPr/>
              <p:nvPr/>
            </p:nvSpPr>
            <p:spPr bwMode="auto">
              <a:xfrm>
                <a:off x="4017" y="1919"/>
                <a:ext cx="3" cy="4"/>
              </a:xfrm>
              <a:custGeom>
                <a:avLst/>
                <a:gdLst>
                  <a:gd name="T0" fmla="*/ 0 w 1"/>
                  <a:gd name="T1" fmla="*/ 1 h 1"/>
                  <a:gd name="T2" fmla="*/ 1 w 1"/>
                  <a:gd name="T3" fmla="*/ 1 h 1"/>
                  <a:gd name="T4" fmla="*/ 0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1" y="1"/>
                      <a:pt x="1" y="1"/>
                    </a:cubicBezTo>
                    <a:cubicBezTo>
                      <a:pt x="1" y="1"/>
                      <a:pt x="0" y="0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33" name="Freeform 33"/>
              <p:cNvSpPr/>
              <p:nvPr/>
            </p:nvSpPr>
            <p:spPr bwMode="auto">
              <a:xfrm>
                <a:off x="4045" y="1933"/>
                <a:ext cx="7" cy="4"/>
              </a:xfrm>
              <a:custGeom>
                <a:avLst/>
                <a:gdLst>
                  <a:gd name="T0" fmla="*/ 0 w 2"/>
                  <a:gd name="T1" fmla="*/ 0 h 1"/>
                  <a:gd name="T2" fmla="*/ 2 w 2"/>
                  <a:gd name="T3" fmla="*/ 1 h 1"/>
                  <a:gd name="T4" fmla="*/ 0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cubicBezTo>
                      <a:pt x="1" y="0"/>
                      <a:pt x="1" y="1"/>
                      <a:pt x="2" y="1"/>
                    </a:cubicBezTo>
                    <a:cubicBezTo>
                      <a:pt x="2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34" name="Freeform 34"/>
              <p:cNvSpPr/>
              <p:nvPr/>
            </p:nvSpPr>
            <p:spPr bwMode="auto">
              <a:xfrm>
                <a:off x="4052" y="1947"/>
                <a:ext cx="3" cy="0"/>
              </a:xfrm>
              <a:custGeom>
                <a:avLst/>
                <a:gdLst>
                  <a:gd name="T0" fmla="*/ 0 w 1"/>
                  <a:gd name="T1" fmla="*/ 1 w 1"/>
                  <a:gd name="T2" fmla="*/ 0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35" name="Freeform 35"/>
              <p:cNvSpPr/>
              <p:nvPr/>
            </p:nvSpPr>
            <p:spPr bwMode="auto">
              <a:xfrm>
                <a:off x="3770" y="1947"/>
                <a:ext cx="4" cy="7"/>
              </a:xfrm>
              <a:custGeom>
                <a:avLst/>
                <a:gdLst>
                  <a:gd name="T0" fmla="*/ 0 w 1"/>
                  <a:gd name="T1" fmla="*/ 0 h 2"/>
                  <a:gd name="T2" fmla="*/ 0 w 1"/>
                  <a:gd name="T3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cubicBezTo>
                      <a:pt x="0" y="2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36" name="Freeform 36"/>
              <p:cNvSpPr/>
              <p:nvPr/>
            </p:nvSpPr>
            <p:spPr bwMode="auto">
              <a:xfrm>
                <a:off x="3753" y="1964"/>
                <a:ext cx="10" cy="11"/>
              </a:xfrm>
              <a:custGeom>
                <a:avLst/>
                <a:gdLst>
                  <a:gd name="T0" fmla="*/ 3 w 3"/>
                  <a:gd name="T1" fmla="*/ 1 h 3"/>
                  <a:gd name="T2" fmla="*/ 0 w 3"/>
                  <a:gd name="T3" fmla="*/ 1 h 3"/>
                  <a:gd name="T4" fmla="*/ 3 w 3"/>
                  <a:gd name="T5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3">
                    <a:moveTo>
                      <a:pt x="3" y="1"/>
                    </a:moveTo>
                    <a:cubicBezTo>
                      <a:pt x="2" y="0"/>
                      <a:pt x="0" y="0"/>
                      <a:pt x="0" y="1"/>
                    </a:cubicBezTo>
                    <a:cubicBezTo>
                      <a:pt x="1" y="3"/>
                      <a:pt x="3" y="3"/>
                      <a:pt x="3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37" name="Freeform 37"/>
              <p:cNvSpPr/>
              <p:nvPr/>
            </p:nvSpPr>
            <p:spPr bwMode="auto">
              <a:xfrm>
                <a:off x="4062" y="1968"/>
                <a:ext cx="4" cy="7"/>
              </a:xfrm>
              <a:custGeom>
                <a:avLst/>
                <a:gdLst>
                  <a:gd name="T0" fmla="*/ 0 w 1"/>
                  <a:gd name="T1" fmla="*/ 0 h 2"/>
                  <a:gd name="T2" fmla="*/ 1 w 1"/>
                  <a:gd name="T3" fmla="*/ 2 h 2"/>
                  <a:gd name="T4" fmla="*/ 0 w 1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cubicBezTo>
                      <a:pt x="1" y="1"/>
                      <a:pt x="0" y="2"/>
                      <a:pt x="1" y="2"/>
                    </a:cubicBezTo>
                    <a:cubicBezTo>
                      <a:pt x="1" y="1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38" name="Freeform 38"/>
              <p:cNvSpPr/>
              <p:nvPr/>
            </p:nvSpPr>
            <p:spPr bwMode="auto">
              <a:xfrm>
                <a:off x="3301" y="1975"/>
                <a:ext cx="4" cy="3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1" y="1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39" name="Freeform 39"/>
              <p:cNvSpPr/>
              <p:nvPr/>
            </p:nvSpPr>
            <p:spPr bwMode="auto">
              <a:xfrm>
                <a:off x="3937" y="2003"/>
                <a:ext cx="0" cy="3"/>
              </a:xfrm>
              <a:custGeom>
                <a:avLst/>
                <a:gdLst>
                  <a:gd name="T0" fmla="*/ 1 h 1"/>
                  <a:gd name="T1" fmla="*/ 0 h 1"/>
                  <a:gd name="T2" fmla="*/ 0 h 1"/>
                  <a:gd name="T3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40" name="Freeform 40"/>
              <p:cNvSpPr/>
              <p:nvPr/>
            </p:nvSpPr>
            <p:spPr bwMode="auto">
              <a:xfrm>
                <a:off x="2950" y="2079"/>
                <a:ext cx="4" cy="4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0 h 1"/>
                  <a:gd name="T4" fmla="*/ 0 w 1"/>
                  <a:gd name="T5" fmla="*/ 1 h 1"/>
                  <a:gd name="T6" fmla="*/ 1 w 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41" name="Freeform 41"/>
              <p:cNvSpPr/>
              <p:nvPr/>
            </p:nvSpPr>
            <p:spPr bwMode="auto">
              <a:xfrm>
                <a:off x="3451" y="2128"/>
                <a:ext cx="13" cy="10"/>
              </a:xfrm>
              <a:custGeom>
                <a:avLst/>
                <a:gdLst>
                  <a:gd name="T0" fmla="*/ 4 w 4"/>
                  <a:gd name="T1" fmla="*/ 2 h 3"/>
                  <a:gd name="T2" fmla="*/ 0 w 4"/>
                  <a:gd name="T3" fmla="*/ 2 h 3"/>
                  <a:gd name="T4" fmla="*/ 4 w 4"/>
                  <a:gd name="T5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3">
                    <a:moveTo>
                      <a:pt x="4" y="2"/>
                    </a:moveTo>
                    <a:cubicBezTo>
                      <a:pt x="4" y="0"/>
                      <a:pt x="0" y="1"/>
                      <a:pt x="0" y="2"/>
                    </a:cubicBezTo>
                    <a:cubicBezTo>
                      <a:pt x="1" y="3"/>
                      <a:pt x="3" y="3"/>
                      <a:pt x="4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42" name="Freeform 42"/>
              <p:cNvSpPr/>
              <p:nvPr/>
            </p:nvSpPr>
            <p:spPr bwMode="auto">
              <a:xfrm>
                <a:off x="2419" y="2135"/>
                <a:ext cx="3" cy="3"/>
              </a:xfrm>
              <a:custGeom>
                <a:avLst/>
                <a:gdLst>
                  <a:gd name="T0" fmla="*/ 0 w 1"/>
                  <a:gd name="T1" fmla="*/ 1 h 1"/>
                  <a:gd name="T2" fmla="*/ 1 w 1"/>
                  <a:gd name="T3" fmla="*/ 0 h 1"/>
                  <a:gd name="T4" fmla="*/ 0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43" name="Freeform 43"/>
              <p:cNvSpPr/>
              <p:nvPr/>
            </p:nvSpPr>
            <p:spPr bwMode="auto">
              <a:xfrm>
                <a:off x="3381" y="2166"/>
                <a:ext cx="35" cy="14"/>
              </a:xfrm>
              <a:custGeom>
                <a:avLst/>
                <a:gdLst>
                  <a:gd name="T0" fmla="*/ 0 w 10"/>
                  <a:gd name="T1" fmla="*/ 1 h 4"/>
                  <a:gd name="T2" fmla="*/ 0 w 10"/>
                  <a:gd name="T3" fmla="*/ 3 h 4"/>
                  <a:gd name="T4" fmla="*/ 5 w 10"/>
                  <a:gd name="T5" fmla="*/ 4 h 4"/>
                  <a:gd name="T6" fmla="*/ 10 w 10"/>
                  <a:gd name="T7" fmla="*/ 2 h 4"/>
                  <a:gd name="T8" fmla="*/ 0 w 10"/>
                  <a:gd name="T9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4">
                    <a:moveTo>
                      <a:pt x="0" y="1"/>
                    </a:moveTo>
                    <a:cubicBezTo>
                      <a:pt x="0" y="2"/>
                      <a:pt x="0" y="2"/>
                      <a:pt x="0" y="3"/>
                    </a:cubicBezTo>
                    <a:cubicBezTo>
                      <a:pt x="2" y="3"/>
                      <a:pt x="3" y="4"/>
                      <a:pt x="5" y="4"/>
                    </a:cubicBezTo>
                    <a:cubicBezTo>
                      <a:pt x="6" y="4"/>
                      <a:pt x="9" y="4"/>
                      <a:pt x="10" y="2"/>
                    </a:cubicBezTo>
                    <a:cubicBezTo>
                      <a:pt x="8" y="0"/>
                      <a:pt x="3" y="0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44" name="Freeform 44"/>
              <p:cNvSpPr/>
              <p:nvPr/>
            </p:nvSpPr>
            <p:spPr bwMode="auto">
              <a:xfrm>
                <a:off x="3454" y="2222"/>
                <a:ext cx="14" cy="14"/>
              </a:xfrm>
              <a:custGeom>
                <a:avLst/>
                <a:gdLst>
                  <a:gd name="T0" fmla="*/ 1 w 4"/>
                  <a:gd name="T1" fmla="*/ 4 h 4"/>
                  <a:gd name="T2" fmla="*/ 4 w 4"/>
                  <a:gd name="T3" fmla="*/ 2 h 4"/>
                  <a:gd name="T4" fmla="*/ 1 w 4"/>
                  <a:gd name="T5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4">
                    <a:moveTo>
                      <a:pt x="1" y="4"/>
                    </a:moveTo>
                    <a:cubicBezTo>
                      <a:pt x="2" y="4"/>
                      <a:pt x="4" y="4"/>
                      <a:pt x="4" y="2"/>
                    </a:cubicBezTo>
                    <a:cubicBezTo>
                      <a:pt x="3" y="0"/>
                      <a:pt x="0" y="1"/>
                      <a:pt x="1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45" name="Freeform 45"/>
              <p:cNvSpPr/>
              <p:nvPr/>
            </p:nvSpPr>
            <p:spPr bwMode="auto">
              <a:xfrm>
                <a:off x="3173" y="2225"/>
                <a:ext cx="3" cy="4"/>
              </a:xfrm>
              <a:custGeom>
                <a:avLst/>
                <a:gdLst>
                  <a:gd name="T0" fmla="*/ 1 w 1"/>
                  <a:gd name="T1" fmla="*/ 0 h 1"/>
                  <a:gd name="T2" fmla="*/ 1 w 1"/>
                  <a:gd name="T3" fmla="*/ 0 h 1"/>
                  <a:gd name="T4" fmla="*/ 0 w 1"/>
                  <a:gd name="T5" fmla="*/ 1 h 1"/>
                  <a:gd name="T6" fmla="*/ 0 w 1"/>
                  <a:gd name="T7" fmla="*/ 1 h 1"/>
                  <a:gd name="T8" fmla="*/ 1 w 1"/>
                  <a:gd name="T9" fmla="*/ 1 h 1"/>
                  <a:gd name="T10" fmla="*/ 1 w 1"/>
                  <a:gd name="T11" fmla="*/ 1 h 1"/>
                  <a:gd name="T12" fmla="*/ 1 w 1"/>
                  <a:gd name="T13" fmla="*/ 1 h 1"/>
                  <a:gd name="T14" fmla="*/ 1 w 1"/>
                  <a:gd name="T15" fmla="*/ 1 h 1"/>
                  <a:gd name="T16" fmla="*/ 1 w 1"/>
                  <a:gd name="T1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1"/>
                      <a:pt x="1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46" name="Freeform 46"/>
              <p:cNvSpPr/>
              <p:nvPr/>
            </p:nvSpPr>
            <p:spPr bwMode="auto">
              <a:xfrm>
                <a:off x="3569" y="2239"/>
                <a:ext cx="3" cy="3"/>
              </a:xfrm>
              <a:custGeom>
                <a:avLst/>
                <a:gdLst>
                  <a:gd name="T0" fmla="*/ 1 w 1"/>
                  <a:gd name="T1" fmla="*/ 1 h 1"/>
                  <a:gd name="T2" fmla="*/ 1 w 1"/>
                  <a:gd name="T3" fmla="*/ 0 h 1"/>
                  <a:gd name="T4" fmla="*/ 1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1"/>
                      <a:pt x="1" y="1"/>
                      <a:pt x="1" y="0"/>
                    </a:cubicBezTo>
                    <a:cubicBezTo>
                      <a:pt x="0" y="0"/>
                      <a:pt x="0" y="1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47" name="Freeform 47"/>
              <p:cNvSpPr/>
              <p:nvPr/>
            </p:nvSpPr>
            <p:spPr bwMode="auto">
              <a:xfrm>
                <a:off x="4562" y="2256"/>
                <a:ext cx="7" cy="7"/>
              </a:xfrm>
              <a:custGeom>
                <a:avLst/>
                <a:gdLst>
                  <a:gd name="T0" fmla="*/ 2 w 2"/>
                  <a:gd name="T1" fmla="*/ 2 h 2"/>
                  <a:gd name="T2" fmla="*/ 0 w 2"/>
                  <a:gd name="T3" fmla="*/ 1 h 2"/>
                  <a:gd name="T4" fmla="*/ 2 w 2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2" y="2"/>
                    </a:moveTo>
                    <a:cubicBezTo>
                      <a:pt x="2" y="1"/>
                      <a:pt x="0" y="0"/>
                      <a:pt x="0" y="1"/>
                    </a:cubicBezTo>
                    <a:cubicBezTo>
                      <a:pt x="0" y="2"/>
                      <a:pt x="1" y="2"/>
                      <a:pt x="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48" name="Freeform 48"/>
              <p:cNvSpPr/>
              <p:nvPr/>
            </p:nvSpPr>
            <p:spPr bwMode="auto">
              <a:xfrm>
                <a:off x="3114" y="2267"/>
                <a:ext cx="3" cy="3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1 h 1"/>
                  <a:gd name="T4" fmla="*/ 1 w 1"/>
                  <a:gd name="T5" fmla="*/ 1 h 1"/>
                  <a:gd name="T6" fmla="*/ 0 w 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1" y="1"/>
                      <a:pt x="1" y="1"/>
                    </a:cubicBezTo>
                    <a:cubicBezTo>
                      <a:pt x="0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49" name="Freeform 49"/>
              <p:cNvSpPr/>
              <p:nvPr/>
            </p:nvSpPr>
            <p:spPr bwMode="auto">
              <a:xfrm>
                <a:off x="3517" y="2270"/>
                <a:ext cx="7" cy="7"/>
              </a:xfrm>
              <a:custGeom>
                <a:avLst/>
                <a:gdLst>
                  <a:gd name="T0" fmla="*/ 0 w 2"/>
                  <a:gd name="T1" fmla="*/ 1 h 2"/>
                  <a:gd name="T2" fmla="*/ 2 w 2"/>
                  <a:gd name="T3" fmla="*/ 1 h 2"/>
                  <a:gd name="T4" fmla="*/ 0 w 2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0" y="1"/>
                    </a:moveTo>
                    <a:cubicBezTo>
                      <a:pt x="0" y="2"/>
                      <a:pt x="1" y="2"/>
                      <a:pt x="2" y="1"/>
                    </a:cubicBezTo>
                    <a:cubicBezTo>
                      <a:pt x="2" y="1"/>
                      <a:pt x="1" y="0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50" name="Freeform 50"/>
              <p:cNvSpPr/>
              <p:nvPr/>
            </p:nvSpPr>
            <p:spPr bwMode="auto">
              <a:xfrm>
                <a:off x="3169" y="2284"/>
                <a:ext cx="4" cy="7"/>
              </a:xfrm>
              <a:custGeom>
                <a:avLst/>
                <a:gdLst>
                  <a:gd name="T0" fmla="*/ 1 w 1"/>
                  <a:gd name="T1" fmla="*/ 0 h 2"/>
                  <a:gd name="T2" fmla="*/ 1 w 1"/>
                  <a:gd name="T3" fmla="*/ 2 h 2"/>
                  <a:gd name="T4" fmla="*/ 1 w 1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0"/>
                    </a:moveTo>
                    <a:cubicBezTo>
                      <a:pt x="1" y="1"/>
                      <a:pt x="0" y="2"/>
                      <a:pt x="1" y="2"/>
                    </a:cubicBezTo>
                    <a:cubicBezTo>
                      <a:pt x="1" y="1"/>
                      <a:pt x="1" y="1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51" name="Freeform 51"/>
              <p:cNvSpPr/>
              <p:nvPr/>
            </p:nvSpPr>
            <p:spPr bwMode="auto">
              <a:xfrm>
                <a:off x="3673" y="2295"/>
                <a:ext cx="10" cy="10"/>
              </a:xfrm>
              <a:custGeom>
                <a:avLst/>
                <a:gdLst>
                  <a:gd name="T0" fmla="*/ 2 w 3"/>
                  <a:gd name="T1" fmla="*/ 0 h 3"/>
                  <a:gd name="T2" fmla="*/ 2 w 3"/>
                  <a:gd name="T3" fmla="*/ 3 h 3"/>
                  <a:gd name="T4" fmla="*/ 2 w 3"/>
                  <a:gd name="T5" fmla="*/ 0 h 3"/>
                  <a:gd name="T6" fmla="*/ 2 w 3"/>
                  <a:gd name="T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3">
                    <a:moveTo>
                      <a:pt x="2" y="0"/>
                    </a:moveTo>
                    <a:cubicBezTo>
                      <a:pt x="1" y="1"/>
                      <a:pt x="0" y="3"/>
                      <a:pt x="2" y="3"/>
                    </a:cubicBezTo>
                    <a:cubicBezTo>
                      <a:pt x="2" y="2"/>
                      <a:pt x="3" y="1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52" name="Freeform 52"/>
              <p:cNvSpPr/>
              <p:nvPr/>
            </p:nvSpPr>
            <p:spPr bwMode="auto">
              <a:xfrm>
                <a:off x="3746" y="2305"/>
                <a:ext cx="14" cy="10"/>
              </a:xfrm>
              <a:custGeom>
                <a:avLst/>
                <a:gdLst>
                  <a:gd name="T0" fmla="*/ 2 w 4"/>
                  <a:gd name="T1" fmla="*/ 3 h 3"/>
                  <a:gd name="T2" fmla="*/ 4 w 4"/>
                  <a:gd name="T3" fmla="*/ 2 h 3"/>
                  <a:gd name="T4" fmla="*/ 2 w 4"/>
                  <a:gd name="T5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3">
                    <a:moveTo>
                      <a:pt x="2" y="3"/>
                    </a:moveTo>
                    <a:cubicBezTo>
                      <a:pt x="3" y="3"/>
                      <a:pt x="4" y="3"/>
                      <a:pt x="4" y="2"/>
                    </a:cubicBezTo>
                    <a:cubicBezTo>
                      <a:pt x="4" y="0"/>
                      <a:pt x="0" y="0"/>
                      <a:pt x="2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54" name="Freeform 53"/>
              <p:cNvSpPr/>
              <p:nvPr/>
            </p:nvSpPr>
            <p:spPr bwMode="auto">
              <a:xfrm>
                <a:off x="2783" y="2309"/>
                <a:ext cx="25" cy="55"/>
              </a:xfrm>
              <a:custGeom>
                <a:avLst/>
                <a:gdLst>
                  <a:gd name="T0" fmla="*/ 0 w 7"/>
                  <a:gd name="T1" fmla="*/ 0 h 16"/>
                  <a:gd name="T2" fmla="*/ 0 w 7"/>
                  <a:gd name="T3" fmla="*/ 0 h 16"/>
                  <a:gd name="T4" fmla="*/ 3 w 7"/>
                  <a:gd name="T5" fmla="*/ 9 h 16"/>
                  <a:gd name="T6" fmla="*/ 5 w 7"/>
                  <a:gd name="T7" fmla="*/ 12 h 16"/>
                  <a:gd name="T8" fmla="*/ 7 w 7"/>
                  <a:gd name="T9" fmla="*/ 15 h 16"/>
                  <a:gd name="T10" fmla="*/ 5 w 7"/>
                  <a:gd name="T11" fmla="*/ 10 h 16"/>
                  <a:gd name="T12" fmla="*/ 0 w 7"/>
                  <a:gd name="T13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" h="16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4"/>
                      <a:pt x="2" y="5"/>
                      <a:pt x="3" y="9"/>
                    </a:cubicBezTo>
                    <a:cubicBezTo>
                      <a:pt x="4" y="10"/>
                      <a:pt x="4" y="11"/>
                      <a:pt x="5" y="12"/>
                    </a:cubicBezTo>
                    <a:cubicBezTo>
                      <a:pt x="6" y="13"/>
                      <a:pt x="5" y="16"/>
                      <a:pt x="7" y="15"/>
                    </a:cubicBezTo>
                    <a:cubicBezTo>
                      <a:pt x="7" y="13"/>
                      <a:pt x="6" y="12"/>
                      <a:pt x="5" y="10"/>
                    </a:cubicBezTo>
                    <a:cubicBezTo>
                      <a:pt x="4" y="7"/>
                      <a:pt x="2" y="3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55" name="Freeform 54"/>
              <p:cNvSpPr/>
              <p:nvPr/>
            </p:nvSpPr>
            <p:spPr bwMode="auto">
              <a:xfrm>
                <a:off x="3426" y="2315"/>
                <a:ext cx="7" cy="7"/>
              </a:xfrm>
              <a:custGeom>
                <a:avLst/>
                <a:gdLst>
                  <a:gd name="T0" fmla="*/ 0 w 2"/>
                  <a:gd name="T1" fmla="*/ 0 h 2"/>
                  <a:gd name="T2" fmla="*/ 2 w 2"/>
                  <a:gd name="T3" fmla="*/ 2 h 2"/>
                  <a:gd name="T4" fmla="*/ 2 w 2"/>
                  <a:gd name="T5" fmla="*/ 0 h 2"/>
                  <a:gd name="T6" fmla="*/ 0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0" y="1"/>
                      <a:pt x="1" y="2"/>
                      <a:pt x="2" y="2"/>
                    </a:cubicBezTo>
                    <a:cubicBezTo>
                      <a:pt x="2" y="2"/>
                      <a:pt x="2" y="1"/>
                      <a:pt x="2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56" name="Freeform 55"/>
              <p:cNvSpPr/>
              <p:nvPr/>
            </p:nvSpPr>
            <p:spPr bwMode="auto">
              <a:xfrm>
                <a:off x="2933" y="2319"/>
                <a:ext cx="3" cy="7"/>
              </a:xfrm>
              <a:custGeom>
                <a:avLst/>
                <a:gdLst>
                  <a:gd name="T0" fmla="*/ 1 w 1"/>
                  <a:gd name="T1" fmla="*/ 1 h 2"/>
                  <a:gd name="T2" fmla="*/ 1 w 1"/>
                  <a:gd name="T3" fmla="*/ 0 h 2"/>
                  <a:gd name="T4" fmla="*/ 1 w 1"/>
                  <a:gd name="T5" fmla="*/ 0 h 2"/>
                  <a:gd name="T6" fmla="*/ 1 w 1"/>
                  <a:gd name="T7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1" y="1"/>
                    </a:moveTo>
                    <a:cubicBezTo>
                      <a:pt x="1" y="1"/>
                      <a:pt x="1" y="1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1"/>
                      <a:pt x="0" y="2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57" name="Freeform 56"/>
              <p:cNvSpPr/>
              <p:nvPr/>
            </p:nvSpPr>
            <p:spPr bwMode="auto">
              <a:xfrm>
                <a:off x="2891" y="2357"/>
                <a:ext cx="11" cy="7"/>
              </a:xfrm>
              <a:custGeom>
                <a:avLst/>
                <a:gdLst>
                  <a:gd name="T0" fmla="*/ 0 w 3"/>
                  <a:gd name="T1" fmla="*/ 2 h 2"/>
                  <a:gd name="T2" fmla="*/ 3 w 3"/>
                  <a:gd name="T3" fmla="*/ 0 h 2"/>
                  <a:gd name="T4" fmla="*/ 0 w 3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2">
                    <a:moveTo>
                      <a:pt x="0" y="2"/>
                    </a:moveTo>
                    <a:cubicBezTo>
                      <a:pt x="1" y="2"/>
                      <a:pt x="3" y="1"/>
                      <a:pt x="3" y="0"/>
                    </a:cubicBezTo>
                    <a:cubicBezTo>
                      <a:pt x="2" y="0"/>
                      <a:pt x="0" y="0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58" name="Freeform 57"/>
              <p:cNvSpPr/>
              <p:nvPr/>
            </p:nvSpPr>
            <p:spPr bwMode="auto">
              <a:xfrm>
                <a:off x="3784" y="2361"/>
                <a:ext cx="7" cy="7"/>
              </a:xfrm>
              <a:custGeom>
                <a:avLst/>
                <a:gdLst>
                  <a:gd name="T0" fmla="*/ 0 w 2"/>
                  <a:gd name="T1" fmla="*/ 0 h 2"/>
                  <a:gd name="T2" fmla="*/ 2 w 2"/>
                  <a:gd name="T3" fmla="*/ 1 h 2"/>
                  <a:gd name="T4" fmla="*/ 1 w 2"/>
                  <a:gd name="T5" fmla="*/ 0 h 2"/>
                  <a:gd name="T6" fmla="*/ 0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0" y="1"/>
                      <a:pt x="1" y="2"/>
                      <a:pt x="2" y="1"/>
                    </a:cubicBezTo>
                    <a:cubicBezTo>
                      <a:pt x="2" y="1"/>
                      <a:pt x="1" y="1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59" name="Freeform 58"/>
              <p:cNvSpPr/>
              <p:nvPr/>
            </p:nvSpPr>
            <p:spPr bwMode="auto">
              <a:xfrm>
                <a:off x="4031" y="2395"/>
                <a:ext cx="3" cy="4"/>
              </a:xfrm>
              <a:custGeom>
                <a:avLst/>
                <a:gdLst>
                  <a:gd name="T0" fmla="*/ 1 w 1"/>
                  <a:gd name="T1" fmla="*/ 0 h 1"/>
                  <a:gd name="T2" fmla="*/ 1 w 1"/>
                  <a:gd name="T3" fmla="*/ 1 h 1"/>
                  <a:gd name="T4" fmla="*/ 1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1" y="0"/>
                      <a:pt x="0" y="0"/>
                      <a:pt x="1" y="1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60" name="Freeform 59"/>
              <p:cNvSpPr/>
              <p:nvPr/>
            </p:nvSpPr>
            <p:spPr bwMode="auto">
              <a:xfrm>
                <a:off x="4031" y="2399"/>
                <a:ext cx="7" cy="7"/>
              </a:xfrm>
              <a:custGeom>
                <a:avLst/>
                <a:gdLst>
                  <a:gd name="T0" fmla="*/ 1 w 2"/>
                  <a:gd name="T1" fmla="*/ 2 h 2"/>
                  <a:gd name="T2" fmla="*/ 1 w 2"/>
                  <a:gd name="T3" fmla="*/ 0 h 2"/>
                  <a:gd name="T4" fmla="*/ 1 w 2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1" y="2"/>
                    </a:moveTo>
                    <a:cubicBezTo>
                      <a:pt x="1" y="1"/>
                      <a:pt x="2" y="0"/>
                      <a:pt x="1" y="0"/>
                    </a:cubicBezTo>
                    <a:cubicBezTo>
                      <a:pt x="1" y="0"/>
                      <a:pt x="0" y="1"/>
                      <a:pt x="1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61" name="Freeform 60"/>
              <p:cNvSpPr/>
              <p:nvPr/>
            </p:nvSpPr>
            <p:spPr bwMode="auto">
              <a:xfrm>
                <a:off x="2301" y="2409"/>
                <a:ext cx="211" cy="66"/>
              </a:xfrm>
              <a:custGeom>
                <a:avLst/>
                <a:gdLst>
                  <a:gd name="T0" fmla="*/ 60 w 61"/>
                  <a:gd name="T1" fmla="*/ 0 h 19"/>
                  <a:gd name="T2" fmla="*/ 57 w 61"/>
                  <a:gd name="T3" fmla="*/ 0 h 19"/>
                  <a:gd name="T4" fmla="*/ 56 w 61"/>
                  <a:gd name="T5" fmla="*/ 1 h 19"/>
                  <a:gd name="T6" fmla="*/ 53 w 61"/>
                  <a:gd name="T7" fmla="*/ 2 h 19"/>
                  <a:gd name="T8" fmla="*/ 46 w 61"/>
                  <a:gd name="T9" fmla="*/ 3 h 19"/>
                  <a:gd name="T10" fmla="*/ 43 w 61"/>
                  <a:gd name="T11" fmla="*/ 5 h 19"/>
                  <a:gd name="T12" fmla="*/ 39 w 61"/>
                  <a:gd name="T13" fmla="*/ 5 h 19"/>
                  <a:gd name="T14" fmla="*/ 37 w 61"/>
                  <a:gd name="T15" fmla="*/ 6 h 19"/>
                  <a:gd name="T16" fmla="*/ 32 w 61"/>
                  <a:gd name="T17" fmla="*/ 8 h 19"/>
                  <a:gd name="T18" fmla="*/ 31 w 61"/>
                  <a:gd name="T19" fmla="*/ 8 h 19"/>
                  <a:gd name="T20" fmla="*/ 27 w 61"/>
                  <a:gd name="T21" fmla="*/ 9 h 19"/>
                  <a:gd name="T22" fmla="*/ 24 w 61"/>
                  <a:gd name="T23" fmla="*/ 10 h 19"/>
                  <a:gd name="T24" fmla="*/ 23 w 61"/>
                  <a:gd name="T25" fmla="*/ 10 h 19"/>
                  <a:gd name="T26" fmla="*/ 21 w 61"/>
                  <a:gd name="T27" fmla="*/ 11 h 19"/>
                  <a:gd name="T28" fmla="*/ 15 w 61"/>
                  <a:gd name="T29" fmla="*/ 13 h 19"/>
                  <a:gd name="T30" fmla="*/ 12 w 61"/>
                  <a:gd name="T31" fmla="*/ 13 h 19"/>
                  <a:gd name="T32" fmla="*/ 5 w 61"/>
                  <a:gd name="T33" fmla="*/ 16 h 19"/>
                  <a:gd name="T34" fmla="*/ 0 w 61"/>
                  <a:gd name="T35" fmla="*/ 19 h 19"/>
                  <a:gd name="T36" fmla="*/ 3 w 61"/>
                  <a:gd name="T37" fmla="*/ 18 h 19"/>
                  <a:gd name="T38" fmla="*/ 14 w 61"/>
                  <a:gd name="T39" fmla="*/ 14 h 19"/>
                  <a:gd name="T40" fmla="*/ 25 w 61"/>
                  <a:gd name="T41" fmla="*/ 11 h 19"/>
                  <a:gd name="T42" fmla="*/ 26 w 61"/>
                  <a:gd name="T43" fmla="*/ 11 h 19"/>
                  <a:gd name="T44" fmla="*/ 27 w 61"/>
                  <a:gd name="T45" fmla="*/ 11 h 19"/>
                  <a:gd name="T46" fmla="*/ 44 w 61"/>
                  <a:gd name="T47" fmla="*/ 6 h 19"/>
                  <a:gd name="T48" fmla="*/ 45 w 61"/>
                  <a:gd name="T49" fmla="*/ 5 h 19"/>
                  <a:gd name="T50" fmla="*/ 46 w 61"/>
                  <a:gd name="T51" fmla="*/ 6 h 19"/>
                  <a:gd name="T52" fmla="*/ 58 w 61"/>
                  <a:gd name="T53" fmla="*/ 2 h 19"/>
                  <a:gd name="T54" fmla="*/ 59 w 61"/>
                  <a:gd name="T55" fmla="*/ 1 h 19"/>
                  <a:gd name="T56" fmla="*/ 60 w 61"/>
                  <a:gd name="T57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61" h="19">
                    <a:moveTo>
                      <a:pt x="60" y="0"/>
                    </a:moveTo>
                    <a:cubicBezTo>
                      <a:pt x="59" y="1"/>
                      <a:pt x="58" y="1"/>
                      <a:pt x="57" y="0"/>
                    </a:cubicBezTo>
                    <a:cubicBezTo>
                      <a:pt x="57" y="0"/>
                      <a:pt x="57" y="1"/>
                      <a:pt x="56" y="1"/>
                    </a:cubicBezTo>
                    <a:cubicBezTo>
                      <a:pt x="55" y="1"/>
                      <a:pt x="54" y="1"/>
                      <a:pt x="53" y="2"/>
                    </a:cubicBezTo>
                    <a:cubicBezTo>
                      <a:pt x="50" y="1"/>
                      <a:pt x="48" y="4"/>
                      <a:pt x="46" y="3"/>
                    </a:cubicBezTo>
                    <a:cubicBezTo>
                      <a:pt x="45" y="4"/>
                      <a:pt x="44" y="4"/>
                      <a:pt x="43" y="5"/>
                    </a:cubicBezTo>
                    <a:cubicBezTo>
                      <a:pt x="41" y="5"/>
                      <a:pt x="40" y="5"/>
                      <a:pt x="39" y="5"/>
                    </a:cubicBezTo>
                    <a:cubicBezTo>
                      <a:pt x="38" y="6"/>
                      <a:pt x="38" y="6"/>
                      <a:pt x="37" y="6"/>
                    </a:cubicBezTo>
                    <a:cubicBezTo>
                      <a:pt x="36" y="7"/>
                      <a:pt x="34" y="7"/>
                      <a:pt x="32" y="8"/>
                    </a:cubicBezTo>
                    <a:cubicBezTo>
                      <a:pt x="32" y="8"/>
                      <a:pt x="32" y="8"/>
                      <a:pt x="31" y="8"/>
                    </a:cubicBezTo>
                    <a:cubicBezTo>
                      <a:pt x="30" y="9"/>
                      <a:pt x="29" y="9"/>
                      <a:pt x="27" y="9"/>
                    </a:cubicBezTo>
                    <a:cubicBezTo>
                      <a:pt x="26" y="9"/>
                      <a:pt x="25" y="10"/>
                      <a:pt x="24" y="10"/>
                    </a:cubicBezTo>
                    <a:cubicBezTo>
                      <a:pt x="24" y="10"/>
                      <a:pt x="23" y="10"/>
                      <a:pt x="23" y="10"/>
                    </a:cubicBezTo>
                    <a:cubicBezTo>
                      <a:pt x="22" y="11"/>
                      <a:pt x="22" y="11"/>
                      <a:pt x="21" y="11"/>
                    </a:cubicBezTo>
                    <a:cubicBezTo>
                      <a:pt x="19" y="12"/>
                      <a:pt x="16" y="13"/>
                      <a:pt x="15" y="13"/>
                    </a:cubicBezTo>
                    <a:cubicBezTo>
                      <a:pt x="14" y="13"/>
                      <a:pt x="13" y="13"/>
                      <a:pt x="12" y="13"/>
                    </a:cubicBezTo>
                    <a:cubicBezTo>
                      <a:pt x="10" y="14"/>
                      <a:pt x="7" y="15"/>
                      <a:pt x="5" y="16"/>
                    </a:cubicBezTo>
                    <a:cubicBezTo>
                      <a:pt x="3" y="17"/>
                      <a:pt x="1" y="16"/>
                      <a:pt x="0" y="19"/>
                    </a:cubicBezTo>
                    <a:cubicBezTo>
                      <a:pt x="1" y="19"/>
                      <a:pt x="2" y="18"/>
                      <a:pt x="3" y="18"/>
                    </a:cubicBezTo>
                    <a:cubicBezTo>
                      <a:pt x="7" y="17"/>
                      <a:pt x="11" y="16"/>
                      <a:pt x="14" y="14"/>
                    </a:cubicBezTo>
                    <a:cubicBezTo>
                      <a:pt x="18" y="14"/>
                      <a:pt x="20" y="12"/>
                      <a:pt x="25" y="11"/>
                    </a:cubicBezTo>
                    <a:cubicBezTo>
                      <a:pt x="25" y="11"/>
                      <a:pt x="25" y="11"/>
                      <a:pt x="26" y="11"/>
                    </a:cubicBezTo>
                    <a:cubicBezTo>
                      <a:pt x="26" y="10"/>
                      <a:pt x="26" y="11"/>
                      <a:pt x="27" y="11"/>
                    </a:cubicBezTo>
                    <a:cubicBezTo>
                      <a:pt x="32" y="9"/>
                      <a:pt x="37" y="7"/>
                      <a:pt x="44" y="6"/>
                    </a:cubicBezTo>
                    <a:cubicBezTo>
                      <a:pt x="44" y="6"/>
                      <a:pt x="44" y="6"/>
                      <a:pt x="45" y="5"/>
                    </a:cubicBezTo>
                    <a:cubicBezTo>
                      <a:pt x="45" y="6"/>
                      <a:pt x="45" y="6"/>
                      <a:pt x="46" y="6"/>
                    </a:cubicBezTo>
                    <a:cubicBezTo>
                      <a:pt x="50" y="5"/>
                      <a:pt x="54" y="3"/>
                      <a:pt x="58" y="2"/>
                    </a:cubicBezTo>
                    <a:cubicBezTo>
                      <a:pt x="58" y="2"/>
                      <a:pt x="59" y="1"/>
                      <a:pt x="59" y="1"/>
                    </a:cubicBezTo>
                    <a:cubicBezTo>
                      <a:pt x="59" y="2"/>
                      <a:pt x="61" y="0"/>
                      <a:pt x="6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62" name="Freeform 61"/>
              <p:cNvSpPr/>
              <p:nvPr/>
            </p:nvSpPr>
            <p:spPr bwMode="auto">
              <a:xfrm>
                <a:off x="4034" y="2413"/>
                <a:ext cx="4" cy="3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1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0"/>
                      <a:pt x="0" y="0"/>
                      <a:pt x="0" y="0"/>
                    </a:cubicBezTo>
                    <a:cubicBezTo>
                      <a:pt x="0" y="1"/>
                      <a:pt x="1" y="1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63" name="Freeform 62"/>
              <p:cNvSpPr/>
              <p:nvPr/>
            </p:nvSpPr>
            <p:spPr bwMode="auto">
              <a:xfrm>
                <a:off x="3722" y="2427"/>
                <a:ext cx="17" cy="17"/>
              </a:xfrm>
              <a:custGeom>
                <a:avLst/>
                <a:gdLst>
                  <a:gd name="T0" fmla="*/ 0 w 5"/>
                  <a:gd name="T1" fmla="*/ 0 h 5"/>
                  <a:gd name="T2" fmla="*/ 0 w 5"/>
                  <a:gd name="T3" fmla="*/ 1 h 5"/>
                  <a:gd name="T4" fmla="*/ 5 w 5"/>
                  <a:gd name="T5" fmla="*/ 4 h 5"/>
                  <a:gd name="T6" fmla="*/ 0 w 5"/>
                  <a:gd name="T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5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1" y="3"/>
                      <a:pt x="4" y="5"/>
                      <a:pt x="5" y="4"/>
                    </a:cubicBezTo>
                    <a:cubicBezTo>
                      <a:pt x="5" y="1"/>
                      <a:pt x="3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64" name="Freeform 63"/>
              <p:cNvSpPr/>
              <p:nvPr/>
            </p:nvSpPr>
            <p:spPr bwMode="auto">
              <a:xfrm>
                <a:off x="4024" y="2441"/>
                <a:ext cx="0" cy="3"/>
              </a:xfrm>
              <a:custGeom>
                <a:avLst/>
                <a:gdLst>
                  <a:gd name="T0" fmla="*/ 0 h 1"/>
                  <a:gd name="T1" fmla="*/ 0 h 1"/>
                  <a:gd name="T2" fmla="*/ 1 h 1"/>
                  <a:gd name="T3" fmla="*/ 1 h 1"/>
                  <a:gd name="T4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65" name="Freeform 64"/>
              <p:cNvSpPr/>
              <p:nvPr/>
            </p:nvSpPr>
            <p:spPr bwMode="auto">
              <a:xfrm>
                <a:off x="2116" y="2465"/>
                <a:ext cx="7" cy="7"/>
              </a:xfrm>
              <a:custGeom>
                <a:avLst/>
                <a:gdLst>
                  <a:gd name="T0" fmla="*/ 0 w 2"/>
                  <a:gd name="T1" fmla="*/ 2 h 2"/>
                  <a:gd name="T2" fmla="*/ 1 w 2"/>
                  <a:gd name="T3" fmla="*/ 2 h 2"/>
                  <a:gd name="T4" fmla="*/ 2 w 2"/>
                  <a:gd name="T5" fmla="*/ 0 h 2"/>
                  <a:gd name="T6" fmla="*/ 0 w 2"/>
                  <a:gd name="T7" fmla="*/ 0 h 2"/>
                  <a:gd name="T8" fmla="*/ 0 w 2"/>
                  <a:gd name="T9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0" y="2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2" y="1"/>
                      <a:pt x="2" y="1"/>
                      <a:pt x="2" y="0"/>
                    </a:cubicBez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0" y="1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66" name="Freeform 65"/>
              <p:cNvSpPr/>
              <p:nvPr/>
            </p:nvSpPr>
            <p:spPr bwMode="auto">
              <a:xfrm>
                <a:off x="3902" y="2531"/>
                <a:ext cx="4" cy="7"/>
              </a:xfrm>
              <a:custGeom>
                <a:avLst/>
                <a:gdLst>
                  <a:gd name="T0" fmla="*/ 0 w 1"/>
                  <a:gd name="T1" fmla="*/ 0 h 2"/>
                  <a:gd name="T2" fmla="*/ 1 w 1"/>
                  <a:gd name="T3" fmla="*/ 2 h 2"/>
                  <a:gd name="T4" fmla="*/ 1 w 1"/>
                  <a:gd name="T5" fmla="*/ 0 h 2"/>
                  <a:gd name="T6" fmla="*/ 0 w 1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cubicBezTo>
                      <a:pt x="0" y="1"/>
                      <a:pt x="0" y="2"/>
                      <a:pt x="1" y="2"/>
                    </a:cubicBezTo>
                    <a:cubicBezTo>
                      <a:pt x="1" y="1"/>
                      <a:pt x="1" y="1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67" name="Freeform 66"/>
              <p:cNvSpPr/>
              <p:nvPr/>
            </p:nvSpPr>
            <p:spPr bwMode="auto">
              <a:xfrm>
                <a:off x="3847" y="2555"/>
                <a:ext cx="3" cy="4"/>
              </a:xfrm>
              <a:custGeom>
                <a:avLst/>
                <a:gdLst>
                  <a:gd name="T0" fmla="*/ 0 w 1"/>
                  <a:gd name="T1" fmla="*/ 0 h 1"/>
                  <a:gd name="T2" fmla="*/ 1 w 1"/>
                  <a:gd name="T3" fmla="*/ 1 h 1"/>
                  <a:gd name="T4" fmla="*/ 0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0" y="1"/>
                      <a:pt x="1" y="1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68" name="Freeform 67"/>
              <p:cNvSpPr/>
              <p:nvPr/>
            </p:nvSpPr>
            <p:spPr bwMode="auto">
              <a:xfrm>
                <a:off x="3798" y="2569"/>
                <a:ext cx="0" cy="4"/>
              </a:xfrm>
              <a:custGeom>
                <a:avLst/>
                <a:gdLst>
                  <a:gd name="T0" fmla="*/ 1 h 1"/>
                  <a:gd name="T1" fmla="*/ 1 h 1"/>
                  <a:gd name="T2" fmla="*/ 0 h 1"/>
                  <a:gd name="T3" fmla="*/ 0 h 1"/>
                  <a:gd name="T4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69" name="Freeform 68"/>
              <p:cNvSpPr/>
              <p:nvPr/>
            </p:nvSpPr>
            <p:spPr bwMode="auto">
              <a:xfrm>
                <a:off x="4371" y="2573"/>
                <a:ext cx="35" cy="24"/>
              </a:xfrm>
              <a:custGeom>
                <a:avLst/>
                <a:gdLst>
                  <a:gd name="T0" fmla="*/ 7 w 10"/>
                  <a:gd name="T1" fmla="*/ 4 h 7"/>
                  <a:gd name="T2" fmla="*/ 0 w 10"/>
                  <a:gd name="T3" fmla="*/ 0 h 7"/>
                  <a:gd name="T4" fmla="*/ 0 w 10"/>
                  <a:gd name="T5" fmla="*/ 1 h 7"/>
                  <a:gd name="T6" fmla="*/ 5 w 10"/>
                  <a:gd name="T7" fmla="*/ 5 h 7"/>
                  <a:gd name="T8" fmla="*/ 10 w 10"/>
                  <a:gd name="T9" fmla="*/ 6 h 7"/>
                  <a:gd name="T10" fmla="*/ 7 w 10"/>
                  <a:gd name="T11" fmla="*/ 4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" h="7">
                    <a:moveTo>
                      <a:pt x="7" y="4"/>
                    </a:moveTo>
                    <a:cubicBezTo>
                      <a:pt x="5" y="2"/>
                      <a:pt x="3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3"/>
                      <a:pt x="4" y="4"/>
                      <a:pt x="5" y="5"/>
                    </a:cubicBezTo>
                    <a:cubicBezTo>
                      <a:pt x="7" y="6"/>
                      <a:pt x="8" y="7"/>
                      <a:pt x="10" y="6"/>
                    </a:cubicBezTo>
                    <a:cubicBezTo>
                      <a:pt x="10" y="5"/>
                      <a:pt x="8" y="5"/>
                      <a:pt x="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70" name="Freeform 69"/>
              <p:cNvSpPr/>
              <p:nvPr/>
            </p:nvSpPr>
            <p:spPr bwMode="auto">
              <a:xfrm>
                <a:off x="2516" y="2576"/>
                <a:ext cx="7" cy="7"/>
              </a:xfrm>
              <a:custGeom>
                <a:avLst/>
                <a:gdLst>
                  <a:gd name="T0" fmla="*/ 1 w 2"/>
                  <a:gd name="T1" fmla="*/ 0 h 2"/>
                  <a:gd name="T2" fmla="*/ 1 w 2"/>
                  <a:gd name="T3" fmla="*/ 1 h 2"/>
                  <a:gd name="T4" fmla="*/ 2 w 2"/>
                  <a:gd name="T5" fmla="*/ 1 h 2"/>
                  <a:gd name="T6" fmla="*/ 1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1" y="0"/>
                    </a:moveTo>
                    <a:cubicBezTo>
                      <a:pt x="0" y="0"/>
                      <a:pt x="0" y="1"/>
                      <a:pt x="1" y="1"/>
                    </a:cubicBezTo>
                    <a:cubicBezTo>
                      <a:pt x="1" y="2"/>
                      <a:pt x="1" y="1"/>
                      <a:pt x="2" y="1"/>
                    </a:cubicBezTo>
                    <a:cubicBezTo>
                      <a:pt x="2" y="0"/>
                      <a:pt x="2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71" name="Freeform 70"/>
              <p:cNvSpPr/>
              <p:nvPr/>
            </p:nvSpPr>
            <p:spPr bwMode="auto">
              <a:xfrm>
                <a:off x="2266" y="2614"/>
                <a:ext cx="10" cy="11"/>
              </a:xfrm>
              <a:custGeom>
                <a:avLst/>
                <a:gdLst>
                  <a:gd name="T0" fmla="*/ 0 w 3"/>
                  <a:gd name="T1" fmla="*/ 3 h 3"/>
                  <a:gd name="T2" fmla="*/ 3 w 3"/>
                  <a:gd name="T3" fmla="*/ 2 h 3"/>
                  <a:gd name="T4" fmla="*/ 0 w 3"/>
                  <a:gd name="T5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3">
                    <a:moveTo>
                      <a:pt x="0" y="3"/>
                    </a:moveTo>
                    <a:cubicBezTo>
                      <a:pt x="1" y="3"/>
                      <a:pt x="2" y="3"/>
                      <a:pt x="3" y="2"/>
                    </a:cubicBezTo>
                    <a:cubicBezTo>
                      <a:pt x="3" y="0"/>
                      <a:pt x="0" y="0"/>
                      <a:pt x="0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72" name="Freeform 71"/>
              <p:cNvSpPr/>
              <p:nvPr/>
            </p:nvSpPr>
            <p:spPr bwMode="auto">
              <a:xfrm>
                <a:off x="3464" y="2618"/>
                <a:ext cx="4" cy="3"/>
              </a:xfrm>
              <a:custGeom>
                <a:avLst/>
                <a:gdLst>
                  <a:gd name="T0" fmla="*/ 0 w 1"/>
                  <a:gd name="T1" fmla="*/ 0 h 1"/>
                  <a:gd name="T2" fmla="*/ 1 w 1"/>
                  <a:gd name="T3" fmla="*/ 1 h 1"/>
                  <a:gd name="T4" fmla="*/ 0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1"/>
                      <a:pt x="0" y="1"/>
                      <a:pt x="1" y="1"/>
                    </a:cubicBezTo>
                    <a:cubicBezTo>
                      <a:pt x="1" y="1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73" name="Freeform 72"/>
              <p:cNvSpPr/>
              <p:nvPr/>
            </p:nvSpPr>
            <p:spPr bwMode="auto">
              <a:xfrm>
                <a:off x="4031" y="2639"/>
                <a:ext cx="3" cy="3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1 h 1"/>
                  <a:gd name="T4" fmla="*/ 1 w 1"/>
                  <a:gd name="T5" fmla="*/ 1 h 1"/>
                  <a:gd name="T6" fmla="*/ 0 w 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74" name="Freeform 73"/>
              <p:cNvSpPr/>
              <p:nvPr/>
            </p:nvSpPr>
            <p:spPr bwMode="auto">
              <a:xfrm>
                <a:off x="2276" y="2663"/>
                <a:ext cx="7" cy="11"/>
              </a:xfrm>
              <a:custGeom>
                <a:avLst/>
                <a:gdLst>
                  <a:gd name="T0" fmla="*/ 1 w 2"/>
                  <a:gd name="T1" fmla="*/ 0 h 3"/>
                  <a:gd name="T2" fmla="*/ 1 w 2"/>
                  <a:gd name="T3" fmla="*/ 3 h 3"/>
                  <a:gd name="T4" fmla="*/ 1 w 2"/>
                  <a:gd name="T5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3">
                    <a:moveTo>
                      <a:pt x="1" y="0"/>
                    </a:moveTo>
                    <a:cubicBezTo>
                      <a:pt x="0" y="1"/>
                      <a:pt x="0" y="3"/>
                      <a:pt x="1" y="3"/>
                    </a:cubicBezTo>
                    <a:cubicBezTo>
                      <a:pt x="2" y="2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75" name="Freeform 74"/>
              <p:cNvSpPr/>
              <p:nvPr/>
            </p:nvSpPr>
            <p:spPr bwMode="auto">
              <a:xfrm>
                <a:off x="3364" y="2677"/>
                <a:ext cx="7" cy="7"/>
              </a:xfrm>
              <a:custGeom>
                <a:avLst/>
                <a:gdLst>
                  <a:gd name="T0" fmla="*/ 0 w 2"/>
                  <a:gd name="T1" fmla="*/ 0 h 2"/>
                  <a:gd name="T2" fmla="*/ 1 w 2"/>
                  <a:gd name="T3" fmla="*/ 2 h 2"/>
                  <a:gd name="T4" fmla="*/ 0 w 2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0" y="1"/>
                      <a:pt x="0" y="2"/>
                      <a:pt x="1" y="2"/>
                    </a:cubicBezTo>
                    <a:cubicBezTo>
                      <a:pt x="2" y="1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76" name="Freeform 75"/>
              <p:cNvSpPr/>
              <p:nvPr/>
            </p:nvSpPr>
            <p:spPr bwMode="auto">
              <a:xfrm>
                <a:off x="3496" y="2701"/>
                <a:ext cx="7" cy="7"/>
              </a:xfrm>
              <a:custGeom>
                <a:avLst/>
                <a:gdLst>
                  <a:gd name="T0" fmla="*/ 0 w 2"/>
                  <a:gd name="T1" fmla="*/ 0 h 2"/>
                  <a:gd name="T2" fmla="*/ 1 w 2"/>
                  <a:gd name="T3" fmla="*/ 2 h 2"/>
                  <a:gd name="T4" fmla="*/ 0 w 2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0" y="1"/>
                      <a:pt x="0" y="2"/>
                      <a:pt x="1" y="2"/>
                    </a:cubicBezTo>
                    <a:cubicBezTo>
                      <a:pt x="2" y="2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77" name="Freeform 76"/>
              <p:cNvSpPr/>
              <p:nvPr/>
            </p:nvSpPr>
            <p:spPr bwMode="auto">
              <a:xfrm>
                <a:off x="4618" y="2715"/>
                <a:ext cx="7" cy="7"/>
              </a:xfrm>
              <a:custGeom>
                <a:avLst/>
                <a:gdLst>
                  <a:gd name="T0" fmla="*/ 1 w 2"/>
                  <a:gd name="T1" fmla="*/ 0 h 2"/>
                  <a:gd name="T2" fmla="*/ 0 w 2"/>
                  <a:gd name="T3" fmla="*/ 1 h 2"/>
                  <a:gd name="T4" fmla="*/ 1 w 2"/>
                  <a:gd name="T5" fmla="*/ 2 h 2"/>
                  <a:gd name="T6" fmla="*/ 1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1" y="0"/>
                    </a:moveTo>
                    <a:cubicBezTo>
                      <a:pt x="1" y="1"/>
                      <a:pt x="0" y="1"/>
                      <a:pt x="0" y="1"/>
                    </a:cubicBezTo>
                    <a:cubicBezTo>
                      <a:pt x="0" y="2"/>
                      <a:pt x="0" y="2"/>
                      <a:pt x="1" y="2"/>
                    </a:cubicBezTo>
                    <a:cubicBezTo>
                      <a:pt x="0" y="1"/>
                      <a:pt x="2" y="1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78" name="Freeform 77"/>
              <p:cNvSpPr/>
              <p:nvPr/>
            </p:nvSpPr>
            <p:spPr bwMode="auto">
              <a:xfrm>
                <a:off x="4559" y="2740"/>
                <a:ext cx="14" cy="10"/>
              </a:xfrm>
              <a:custGeom>
                <a:avLst/>
                <a:gdLst>
                  <a:gd name="T0" fmla="*/ 0 w 4"/>
                  <a:gd name="T1" fmla="*/ 0 h 3"/>
                  <a:gd name="T2" fmla="*/ 4 w 4"/>
                  <a:gd name="T3" fmla="*/ 3 h 3"/>
                  <a:gd name="T4" fmla="*/ 0 w 4"/>
                  <a:gd name="T5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3">
                    <a:moveTo>
                      <a:pt x="0" y="0"/>
                    </a:moveTo>
                    <a:cubicBezTo>
                      <a:pt x="0" y="2"/>
                      <a:pt x="2" y="3"/>
                      <a:pt x="4" y="3"/>
                    </a:cubicBezTo>
                    <a:cubicBezTo>
                      <a:pt x="3" y="1"/>
                      <a:pt x="2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79" name="Oval 78"/>
              <p:cNvSpPr>
                <a:spLocks noChangeArrowheads="1"/>
              </p:cNvSpPr>
              <p:nvPr/>
            </p:nvSpPr>
            <p:spPr bwMode="auto">
              <a:xfrm>
                <a:off x="3965" y="2743"/>
                <a:ext cx="1" cy="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80" name="Freeform 79"/>
              <p:cNvSpPr/>
              <p:nvPr/>
            </p:nvSpPr>
            <p:spPr bwMode="auto">
              <a:xfrm>
                <a:off x="3197" y="2820"/>
                <a:ext cx="0" cy="3"/>
              </a:xfrm>
              <a:custGeom>
                <a:avLst/>
                <a:gdLst>
                  <a:gd name="T0" fmla="*/ 1 h 1"/>
                  <a:gd name="T1" fmla="*/ 1 h 1"/>
                  <a:gd name="T2" fmla="*/ 0 h 1"/>
                  <a:gd name="T3" fmla="*/ 0 h 1"/>
                  <a:gd name="T4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81" name="Freeform 80"/>
              <p:cNvSpPr/>
              <p:nvPr/>
            </p:nvSpPr>
            <p:spPr bwMode="auto">
              <a:xfrm>
                <a:off x="3833" y="2834"/>
                <a:ext cx="7" cy="6"/>
              </a:xfrm>
              <a:custGeom>
                <a:avLst/>
                <a:gdLst>
                  <a:gd name="T0" fmla="*/ 0 w 2"/>
                  <a:gd name="T1" fmla="*/ 0 h 2"/>
                  <a:gd name="T2" fmla="*/ 0 w 2"/>
                  <a:gd name="T3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0" y="2"/>
                      <a:pt x="2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82" name="Freeform 81"/>
              <p:cNvSpPr/>
              <p:nvPr/>
            </p:nvSpPr>
            <p:spPr bwMode="auto">
              <a:xfrm>
                <a:off x="3722" y="2868"/>
                <a:ext cx="7" cy="7"/>
              </a:xfrm>
              <a:custGeom>
                <a:avLst/>
                <a:gdLst>
                  <a:gd name="T0" fmla="*/ 2 w 2"/>
                  <a:gd name="T1" fmla="*/ 2 h 2"/>
                  <a:gd name="T2" fmla="*/ 1 w 2"/>
                  <a:gd name="T3" fmla="*/ 0 h 2"/>
                  <a:gd name="T4" fmla="*/ 2 w 2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2" y="2"/>
                    </a:moveTo>
                    <a:cubicBezTo>
                      <a:pt x="2" y="1"/>
                      <a:pt x="2" y="0"/>
                      <a:pt x="1" y="0"/>
                    </a:cubicBezTo>
                    <a:cubicBezTo>
                      <a:pt x="2" y="1"/>
                      <a:pt x="0" y="2"/>
                      <a:pt x="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83" name="Freeform 82"/>
              <p:cNvSpPr/>
              <p:nvPr/>
            </p:nvSpPr>
            <p:spPr bwMode="auto">
              <a:xfrm>
                <a:off x="3715" y="2875"/>
                <a:ext cx="7" cy="4"/>
              </a:xfrm>
              <a:custGeom>
                <a:avLst/>
                <a:gdLst>
                  <a:gd name="T0" fmla="*/ 1 w 2"/>
                  <a:gd name="T1" fmla="*/ 0 h 1"/>
                  <a:gd name="T2" fmla="*/ 1 w 2"/>
                  <a:gd name="T3" fmla="*/ 0 h 1"/>
                  <a:gd name="T4" fmla="*/ 1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1"/>
                      <a:pt x="2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84" name="Freeform 83"/>
              <p:cNvSpPr/>
              <p:nvPr/>
            </p:nvSpPr>
            <p:spPr bwMode="auto">
              <a:xfrm>
                <a:off x="3940" y="2886"/>
                <a:ext cx="4" cy="3"/>
              </a:xfrm>
              <a:custGeom>
                <a:avLst/>
                <a:gdLst>
                  <a:gd name="T0" fmla="*/ 1 w 1"/>
                  <a:gd name="T1" fmla="*/ 1 h 1"/>
                  <a:gd name="T2" fmla="*/ 1 w 1"/>
                  <a:gd name="T3" fmla="*/ 0 h 1"/>
                  <a:gd name="T4" fmla="*/ 0 w 1"/>
                  <a:gd name="T5" fmla="*/ 0 h 1"/>
                  <a:gd name="T6" fmla="*/ 1 w 1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1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ubicBezTo>
                      <a:pt x="0" y="1"/>
                      <a:pt x="1" y="1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85" name="Freeform 84"/>
              <p:cNvSpPr/>
              <p:nvPr/>
            </p:nvSpPr>
            <p:spPr bwMode="auto">
              <a:xfrm>
                <a:off x="3437" y="2900"/>
                <a:ext cx="24" cy="24"/>
              </a:xfrm>
              <a:custGeom>
                <a:avLst/>
                <a:gdLst>
                  <a:gd name="T0" fmla="*/ 3 w 7"/>
                  <a:gd name="T1" fmla="*/ 2 h 7"/>
                  <a:gd name="T2" fmla="*/ 0 w 7"/>
                  <a:gd name="T3" fmla="*/ 1 h 7"/>
                  <a:gd name="T4" fmla="*/ 3 w 7"/>
                  <a:gd name="T5" fmla="*/ 2 h 7"/>
                  <a:gd name="T6" fmla="*/ 7 w 7"/>
                  <a:gd name="T7" fmla="*/ 7 h 7"/>
                  <a:gd name="T8" fmla="*/ 3 w 7"/>
                  <a:gd name="T9" fmla="*/ 2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7">
                    <a:moveTo>
                      <a:pt x="3" y="2"/>
                    </a:moveTo>
                    <a:cubicBezTo>
                      <a:pt x="2" y="1"/>
                      <a:pt x="1" y="0"/>
                      <a:pt x="0" y="1"/>
                    </a:cubicBezTo>
                    <a:cubicBezTo>
                      <a:pt x="1" y="1"/>
                      <a:pt x="1" y="3"/>
                      <a:pt x="3" y="2"/>
                    </a:cubicBezTo>
                    <a:cubicBezTo>
                      <a:pt x="3" y="5"/>
                      <a:pt x="5" y="5"/>
                      <a:pt x="7" y="7"/>
                    </a:cubicBezTo>
                    <a:cubicBezTo>
                      <a:pt x="6" y="4"/>
                      <a:pt x="5" y="4"/>
                      <a:pt x="3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86" name="Freeform 85"/>
              <p:cNvSpPr/>
              <p:nvPr/>
            </p:nvSpPr>
            <p:spPr bwMode="auto">
              <a:xfrm>
                <a:off x="3464" y="2927"/>
                <a:ext cx="11" cy="11"/>
              </a:xfrm>
              <a:custGeom>
                <a:avLst/>
                <a:gdLst>
                  <a:gd name="T0" fmla="*/ 3 w 3"/>
                  <a:gd name="T1" fmla="*/ 3 h 3"/>
                  <a:gd name="T2" fmla="*/ 0 w 3"/>
                  <a:gd name="T3" fmla="*/ 0 h 3"/>
                  <a:gd name="T4" fmla="*/ 3 w 3"/>
                  <a:gd name="T5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3">
                    <a:moveTo>
                      <a:pt x="3" y="3"/>
                    </a:moveTo>
                    <a:cubicBezTo>
                      <a:pt x="3" y="1"/>
                      <a:pt x="1" y="0"/>
                      <a:pt x="0" y="0"/>
                    </a:cubicBezTo>
                    <a:cubicBezTo>
                      <a:pt x="1" y="1"/>
                      <a:pt x="2" y="2"/>
                      <a:pt x="3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87" name="Freeform 86"/>
              <p:cNvSpPr/>
              <p:nvPr/>
            </p:nvSpPr>
            <p:spPr bwMode="auto">
              <a:xfrm>
                <a:off x="3475" y="2934"/>
                <a:ext cx="10" cy="14"/>
              </a:xfrm>
              <a:custGeom>
                <a:avLst/>
                <a:gdLst>
                  <a:gd name="T0" fmla="*/ 1 w 3"/>
                  <a:gd name="T1" fmla="*/ 2 h 4"/>
                  <a:gd name="T2" fmla="*/ 0 w 3"/>
                  <a:gd name="T3" fmla="*/ 1 h 4"/>
                  <a:gd name="T4" fmla="*/ 3 w 3"/>
                  <a:gd name="T5" fmla="*/ 4 h 4"/>
                  <a:gd name="T6" fmla="*/ 1 w 3"/>
                  <a:gd name="T7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4">
                    <a:moveTo>
                      <a:pt x="1" y="2"/>
                    </a:moveTo>
                    <a:cubicBezTo>
                      <a:pt x="1" y="1"/>
                      <a:pt x="0" y="0"/>
                      <a:pt x="0" y="1"/>
                    </a:cubicBezTo>
                    <a:cubicBezTo>
                      <a:pt x="1" y="2"/>
                      <a:pt x="1" y="4"/>
                      <a:pt x="3" y="4"/>
                    </a:cubicBezTo>
                    <a:cubicBezTo>
                      <a:pt x="3" y="3"/>
                      <a:pt x="2" y="2"/>
                      <a:pt x="1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88" name="Freeform 87"/>
              <p:cNvSpPr/>
              <p:nvPr/>
            </p:nvSpPr>
            <p:spPr bwMode="auto">
              <a:xfrm>
                <a:off x="3478" y="2955"/>
                <a:ext cx="7" cy="11"/>
              </a:xfrm>
              <a:custGeom>
                <a:avLst/>
                <a:gdLst>
                  <a:gd name="T0" fmla="*/ 0 w 2"/>
                  <a:gd name="T1" fmla="*/ 0 h 3"/>
                  <a:gd name="T2" fmla="*/ 2 w 2"/>
                  <a:gd name="T3" fmla="*/ 3 h 3"/>
                  <a:gd name="T4" fmla="*/ 0 w 2"/>
                  <a:gd name="T5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3">
                    <a:moveTo>
                      <a:pt x="0" y="0"/>
                    </a:moveTo>
                    <a:cubicBezTo>
                      <a:pt x="0" y="1"/>
                      <a:pt x="1" y="3"/>
                      <a:pt x="2" y="3"/>
                    </a:cubicBezTo>
                    <a:cubicBezTo>
                      <a:pt x="2" y="2"/>
                      <a:pt x="1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89" name="Freeform 88"/>
              <p:cNvSpPr/>
              <p:nvPr/>
            </p:nvSpPr>
            <p:spPr bwMode="auto">
              <a:xfrm>
                <a:off x="3864" y="2973"/>
                <a:ext cx="4" cy="3"/>
              </a:xfrm>
              <a:custGeom>
                <a:avLst/>
                <a:gdLst>
                  <a:gd name="T0" fmla="*/ 0 w 1"/>
                  <a:gd name="T1" fmla="*/ 1 h 1"/>
                  <a:gd name="T2" fmla="*/ 0 w 1"/>
                  <a:gd name="T3" fmla="*/ 1 h 1"/>
                  <a:gd name="T4" fmla="*/ 1 w 1"/>
                  <a:gd name="T5" fmla="*/ 1 h 1"/>
                  <a:gd name="T6" fmla="*/ 0 w 1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1" y="1"/>
                    </a:cubicBezTo>
                    <a:cubicBezTo>
                      <a:pt x="1" y="1"/>
                      <a:pt x="1" y="0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90" name="Freeform 89"/>
              <p:cNvSpPr/>
              <p:nvPr/>
            </p:nvSpPr>
            <p:spPr bwMode="auto">
              <a:xfrm>
                <a:off x="3590" y="2990"/>
                <a:ext cx="7" cy="14"/>
              </a:xfrm>
              <a:custGeom>
                <a:avLst/>
                <a:gdLst>
                  <a:gd name="T0" fmla="*/ 2 w 2"/>
                  <a:gd name="T1" fmla="*/ 2 h 4"/>
                  <a:gd name="T2" fmla="*/ 2 w 2"/>
                  <a:gd name="T3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2" h="4">
                    <a:moveTo>
                      <a:pt x="2" y="2"/>
                    </a:moveTo>
                    <a:cubicBezTo>
                      <a:pt x="0" y="0"/>
                      <a:pt x="1" y="4"/>
                      <a:pt x="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91" name="Freeform 90"/>
              <p:cNvSpPr/>
              <p:nvPr/>
            </p:nvSpPr>
            <p:spPr bwMode="auto">
              <a:xfrm>
                <a:off x="3579" y="2993"/>
                <a:ext cx="11" cy="7"/>
              </a:xfrm>
              <a:custGeom>
                <a:avLst/>
                <a:gdLst>
                  <a:gd name="T0" fmla="*/ 0 w 3"/>
                  <a:gd name="T1" fmla="*/ 1 h 2"/>
                  <a:gd name="T2" fmla="*/ 3 w 3"/>
                  <a:gd name="T3" fmla="*/ 1 h 2"/>
                  <a:gd name="T4" fmla="*/ 0 w 3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2">
                    <a:moveTo>
                      <a:pt x="0" y="1"/>
                    </a:moveTo>
                    <a:cubicBezTo>
                      <a:pt x="1" y="1"/>
                      <a:pt x="2" y="2"/>
                      <a:pt x="3" y="1"/>
                    </a:cubicBezTo>
                    <a:cubicBezTo>
                      <a:pt x="2" y="1"/>
                      <a:pt x="1" y="0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92" name="Freeform 91"/>
              <p:cNvSpPr/>
              <p:nvPr/>
            </p:nvSpPr>
            <p:spPr bwMode="auto">
              <a:xfrm>
                <a:off x="3576" y="2997"/>
                <a:ext cx="3" cy="0"/>
              </a:xfrm>
              <a:custGeom>
                <a:avLst/>
                <a:gdLst>
                  <a:gd name="T0" fmla="*/ 0 w 1"/>
                  <a:gd name="T1" fmla="*/ 1 w 1"/>
                  <a:gd name="T2" fmla="*/ 1 w 1"/>
                  <a:gd name="T3" fmla="*/ 0 w 1"/>
                  <a:gd name="T4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93" name="Freeform 92"/>
              <p:cNvSpPr/>
              <p:nvPr/>
            </p:nvSpPr>
            <p:spPr bwMode="auto">
              <a:xfrm>
                <a:off x="3437" y="3091"/>
                <a:ext cx="3" cy="3"/>
              </a:xfrm>
              <a:custGeom>
                <a:avLst/>
                <a:gdLst>
                  <a:gd name="T0" fmla="*/ 0 w 1"/>
                  <a:gd name="T1" fmla="*/ 0 h 1"/>
                  <a:gd name="T2" fmla="*/ 1 w 1"/>
                  <a:gd name="T3" fmla="*/ 1 h 1"/>
                  <a:gd name="T4" fmla="*/ 0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0" y="1"/>
                      <a:pt x="1" y="1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94" name="Freeform 93"/>
              <p:cNvSpPr/>
              <p:nvPr/>
            </p:nvSpPr>
            <p:spPr bwMode="auto">
              <a:xfrm>
                <a:off x="3649" y="3171"/>
                <a:ext cx="17" cy="17"/>
              </a:xfrm>
              <a:custGeom>
                <a:avLst/>
                <a:gdLst>
                  <a:gd name="T0" fmla="*/ 0 w 5"/>
                  <a:gd name="T1" fmla="*/ 0 h 5"/>
                  <a:gd name="T2" fmla="*/ 4 w 5"/>
                  <a:gd name="T3" fmla="*/ 3 h 5"/>
                  <a:gd name="T4" fmla="*/ 5 w 5"/>
                  <a:gd name="T5" fmla="*/ 5 h 5"/>
                  <a:gd name="T6" fmla="*/ 0 w 5"/>
                  <a:gd name="T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5">
                    <a:moveTo>
                      <a:pt x="0" y="0"/>
                    </a:moveTo>
                    <a:cubicBezTo>
                      <a:pt x="1" y="1"/>
                      <a:pt x="2" y="2"/>
                      <a:pt x="4" y="3"/>
                    </a:cubicBezTo>
                    <a:cubicBezTo>
                      <a:pt x="4" y="4"/>
                      <a:pt x="4" y="5"/>
                      <a:pt x="5" y="5"/>
                    </a:cubicBezTo>
                    <a:cubicBezTo>
                      <a:pt x="4" y="2"/>
                      <a:pt x="2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95" name="Freeform 94"/>
              <p:cNvSpPr/>
              <p:nvPr/>
            </p:nvSpPr>
            <p:spPr bwMode="auto">
              <a:xfrm>
                <a:off x="3812" y="3383"/>
                <a:ext cx="7" cy="3"/>
              </a:xfrm>
              <a:custGeom>
                <a:avLst/>
                <a:gdLst>
                  <a:gd name="T0" fmla="*/ 1 w 2"/>
                  <a:gd name="T1" fmla="*/ 0 h 1"/>
                  <a:gd name="T2" fmla="*/ 2 w 2"/>
                  <a:gd name="T3" fmla="*/ 0 h 1"/>
                  <a:gd name="T4" fmla="*/ 1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1" y="0"/>
                    </a:moveTo>
                    <a:cubicBezTo>
                      <a:pt x="0" y="1"/>
                      <a:pt x="2" y="1"/>
                      <a:pt x="2" y="0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96" name="Freeform 95"/>
              <p:cNvSpPr/>
              <p:nvPr/>
            </p:nvSpPr>
            <p:spPr bwMode="auto">
              <a:xfrm>
                <a:off x="3673" y="3442"/>
                <a:ext cx="7" cy="7"/>
              </a:xfrm>
              <a:custGeom>
                <a:avLst/>
                <a:gdLst>
                  <a:gd name="T0" fmla="*/ 1 w 2"/>
                  <a:gd name="T1" fmla="*/ 0 h 2"/>
                  <a:gd name="T2" fmla="*/ 1 w 2"/>
                  <a:gd name="T3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2" h="2">
                    <a:moveTo>
                      <a:pt x="1" y="0"/>
                    </a:moveTo>
                    <a:cubicBezTo>
                      <a:pt x="0" y="2"/>
                      <a:pt x="2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97" name="Freeform 96"/>
              <p:cNvSpPr/>
              <p:nvPr/>
            </p:nvSpPr>
            <p:spPr bwMode="auto">
              <a:xfrm>
                <a:off x="3791" y="3518"/>
                <a:ext cx="4" cy="4"/>
              </a:xfrm>
              <a:custGeom>
                <a:avLst/>
                <a:gdLst>
                  <a:gd name="T0" fmla="*/ 0 w 1"/>
                  <a:gd name="T1" fmla="*/ 0 h 1"/>
                  <a:gd name="T2" fmla="*/ 1 w 1"/>
                  <a:gd name="T3" fmla="*/ 1 h 1"/>
                  <a:gd name="T4" fmla="*/ 0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1"/>
                      <a:pt x="0" y="1"/>
                      <a:pt x="1" y="1"/>
                    </a:cubicBezTo>
                    <a:cubicBezTo>
                      <a:pt x="1" y="1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98" name="Freeform 97"/>
              <p:cNvSpPr/>
              <p:nvPr/>
            </p:nvSpPr>
            <p:spPr bwMode="auto">
              <a:xfrm>
                <a:off x="3756" y="3546"/>
                <a:ext cx="4" cy="7"/>
              </a:xfrm>
              <a:custGeom>
                <a:avLst/>
                <a:gdLst>
                  <a:gd name="T0" fmla="*/ 0 w 1"/>
                  <a:gd name="T1" fmla="*/ 0 h 2"/>
                  <a:gd name="T2" fmla="*/ 1 w 1"/>
                  <a:gd name="T3" fmla="*/ 2 h 2"/>
                  <a:gd name="T4" fmla="*/ 0 w 1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cubicBezTo>
                      <a:pt x="0" y="1"/>
                      <a:pt x="0" y="1"/>
                      <a:pt x="1" y="2"/>
                    </a:cubicBezTo>
                    <a:cubicBezTo>
                      <a:pt x="1" y="1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99" name="Freeform 98"/>
              <p:cNvSpPr>
                <a:spLocks noEditPoints="1"/>
              </p:cNvSpPr>
              <p:nvPr/>
            </p:nvSpPr>
            <p:spPr bwMode="auto">
              <a:xfrm>
                <a:off x="2502" y="1053"/>
                <a:ext cx="2026" cy="1850"/>
              </a:xfrm>
              <a:custGeom>
                <a:avLst/>
                <a:gdLst>
                  <a:gd name="T0" fmla="*/ 548 w 583"/>
                  <a:gd name="T1" fmla="*/ 95 h 532"/>
                  <a:gd name="T2" fmla="*/ 486 w 583"/>
                  <a:gd name="T3" fmla="*/ 34 h 532"/>
                  <a:gd name="T4" fmla="*/ 357 w 583"/>
                  <a:gd name="T5" fmla="*/ 13 h 532"/>
                  <a:gd name="T6" fmla="*/ 268 w 583"/>
                  <a:gd name="T7" fmla="*/ 34 h 532"/>
                  <a:gd name="T8" fmla="*/ 212 w 583"/>
                  <a:gd name="T9" fmla="*/ 5 h 532"/>
                  <a:gd name="T10" fmla="*/ 153 w 583"/>
                  <a:gd name="T11" fmla="*/ 3 h 532"/>
                  <a:gd name="T12" fmla="*/ 121 w 583"/>
                  <a:gd name="T13" fmla="*/ 31 h 532"/>
                  <a:gd name="T14" fmla="*/ 257 w 583"/>
                  <a:gd name="T15" fmla="*/ 47 h 532"/>
                  <a:gd name="T16" fmla="*/ 228 w 583"/>
                  <a:gd name="T17" fmla="*/ 185 h 532"/>
                  <a:gd name="T18" fmla="*/ 169 w 583"/>
                  <a:gd name="T19" fmla="*/ 248 h 532"/>
                  <a:gd name="T20" fmla="*/ 96 w 583"/>
                  <a:gd name="T21" fmla="*/ 268 h 532"/>
                  <a:gd name="T22" fmla="*/ 33 w 583"/>
                  <a:gd name="T23" fmla="*/ 150 h 532"/>
                  <a:gd name="T24" fmla="*/ 59 w 583"/>
                  <a:gd name="T25" fmla="*/ 49 h 532"/>
                  <a:gd name="T26" fmla="*/ 8 w 583"/>
                  <a:gd name="T27" fmla="*/ 121 h 532"/>
                  <a:gd name="T28" fmla="*/ 20 w 583"/>
                  <a:gd name="T29" fmla="*/ 245 h 532"/>
                  <a:gd name="T30" fmla="*/ 122 w 583"/>
                  <a:gd name="T31" fmla="*/ 332 h 532"/>
                  <a:gd name="T32" fmla="*/ 183 w 583"/>
                  <a:gd name="T33" fmla="*/ 474 h 532"/>
                  <a:gd name="T34" fmla="*/ 231 w 583"/>
                  <a:gd name="T35" fmla="*/ 512 h 532"/>
                  <a:gd name="T36" fmla="*/ 299 w 583"/>
                  <a:gd name="T37" fmla="*/ 531 h 532"/>
                  <a:gd name="T38" fmla="*/ 356 w 583"/>
                  <a:gd name="T39" fmla="*/ 524 h 532"/>
                  <a:gd name="T40" fmla="*/ 381 w 583"/>
                  <a:gd name="T41" fmla="*/ 513 h 532"/>
                  <a:gd name="T42" fmla="*/ 419 w 583"/>
                  <a:gd name="T43" fmla="*/ 487 h 532"/>
                  <a:gd name="T44" fmla="*/ 443 w 583"/>
                  <a:gd name="T45" fmla="*/ 454 h 532"/>
                  <a:gd name="T46" fmla="*/ 468 w 583"/>
                  <a:gd name="T47" fmla="*/ 365 h 532"/>
                  <a:gd name="T48" fmla="*/ 565 w 583"/>
                  <a:gd name="T49" fmla="*/ 260 h 532"/>
                  <a:gd name="T50" fmla="*/ 157 w 583"/>
                  <a:gd name="T51" fmla="*/ 5 h 532"/>
                  <a:gd name="T52" fmla="*/ 273 w 583"/>
                  <a:gd name="T53" fmla="*/ 38 h 532"/>
                  <a:gd name="T54" fmla="*/ 448 w 583"/>
                  <a:gd name="T55" fmla="*/ 66 h 532"/>
                  <a:gd name="T56" fmla="*/ 416 w 583"/>
                  <a:gd name="T57" fmla="*/ 277 h 532"/>
                  <a:gd name="T58" fmla="*/ 423 w 583"/>
                  <a:gd name="T59" fmla="*/ 324 h 532"/>
                  <a:gd name="T60" fmla="*/ 317 w 583"/>
                  <a:gd name="T61" fmla="*/ 262 h 532"/>
                  <a:gd name="T62" fmla="*/ 425 w 583"/>
                  <a:gd name="T63" fmla="*/ 262 h 532"/>
                  <a:gd name="T64" fmla="*/ 433 w 583"/>
                  <a:gd name="T65" fmla="*/ 292 h 532"/>
                  <a:gd name="T66" fmla="*/ 437 w 583"/>
                  <a:gd name="T67" fmla="*/ 282 h 532"/>
                  <a:gd name="T68" fmla="*/ 440 w 583"/>
                  <a:gd name="T69" fmla="*/ 288 h 532"/>
                  <a:gd name="T70" fmla="*/ 276 w 583"/>
                  <a:gd name="T71" fmla="*/ 143 h 532"/>
                  <a:gd name="T72" fmla="*/ 317 w 583"/>
                  <a:gd name="T73" fmla="*/ 183 h 532"/>
                  <a:gd name="T74" fmla="*/ 284 w 583"/>
                  <a:gd name="T75" fmla="*/ 211 h 532"/>
                  <a:gd name="T76" fmla="*/ 199 w 583"/>
                  <a:gd name="T77" fmla="*/ 258 h 532"/>
                  <a:gd name="T78" fmla="*/ 220 w 583"/>
                  <a:gd name="T79" fmla="*/ 297 h 532"/>
                  <a:gd name="T80" fmla="*/ 236 w 583"/>
                  <a:gd name="T81" fmla="*/ 478 h 532"/>
                  <a:gd name="T82" fmla="*/ 270 w 583"/>
                  <a:gd name="T83" fmla="*/ 525 h 532"/>
                  <a:gd name="T84" fmla="*/ 335 w 583"/>
                  <a:gd name="T85" fmla="*/ 494 h 532"/>
                  <a:gd name="T86" fmla="*/ 373 w 583"/>
                  <a:gd name="T87" fmla="*/ 513 h 532"/>
                  <a:gd name="T88" fmla="*/ 414 w 583"/>
                  <a:gd name="T89" fmla="*/ 451 h 532"/>
                  <a:gd name="T90" fmla="*/ 441 w 583"/>
                  <a:gd name="T91" fmla="*/ 380 h 532"/>
                  <a:gd name="T92" fmla="*/ 433 w 583"/>
                  <a:gd name="T93" fmla="*/ 410 h 532"/>
                  <a:gd name="T94" fmla="*/ 382 w 583"/>
                  <a:gd name="T95" fmla="*/ 473 h 532"/>
                  <a:gd name="T96" fmla="*/ 319 w 583"/>
                  <a:gd name="T97" fmla="*/ 504 h 532"/>
                  <a:gd name="T98" fmla="*/ 274 w 583"/>
                  <a:gd name="T99" fmla="*/ 497 h 532"/>
                  <a:gd name="T100" fmla="*/ 204 w 583"/>
                  <a:gd name="T101" fmla="*/ 455 h 532"/>
                  <a:gd name="T102" fmla="*/ 186 w 583"/>
                  <a:gd name="T103" fmla="*/ 337 h 532"/>
                  <a:gd name="T104" fmla="*/ 327 w 583"/>
                  <a:gd name="T105" fmla="*/ 337 h 532"/>
                  <a:gd name="T106" fmla="*/ 443 w 583"/>
                  <a:gd name="T107" fmla="*/ 371 h 532"/>
                  <a:gd name="T108" fmla="*/ 543 w 583"/>
                  <a:gd name="T109" fmla="*/ 210 h 532"/>
                  <a:gd name="T110" fmla="*/ 489 w 583"/>
                  <a:gd name="T111" fmla="*/ 298 h 532"/>
                  <a:gd name="T112" fmla="*/ 444 w 583"/>
                  <a:gd name="T113" fmla="*/ 260 h 532"/>
                  <a:gd name="T114" fmla="*/ 390 w 583"/>
                  <a:gd name="T115" fmla="*/ 220 h 532"/>
                  <a:gd name="T116" fmla="*/ 337 w 583"/>
                  <a:gd name="T117" fmla="*/ 138 h 532"/>
                  <a:gd name="T118" fmla="*/ 381 w 583"/>
                  <a:gd name="T119" fmla="*/ 69 h 532"/>
                  <a:gd name="T120" fmla="*/ 445 w 583"/>
                  <a:gd name="T121" fmla="*/ 79 h 532"/>
                  <a:gd name="T122" fmla="*/ 489 w 583"/>
                  <a:gd name="T123" fmla="*/ 68 h 5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583" h="532">
                    <a:moveTo>
                      <a:pt x="581" y="181"/>
                    </a:moveTo>
                    <a:cubicBezTo>
                      <a:pt x="582" y="180"/>
                      <a:pt x="582" y="179"/>
                      <a:pt x="582" y="178"/>
                    </a:cubicBezTo>
                    <a:cubicBezTo>
                      <a:pt x="581" y="178"/>
                      <a:pt x="581" y="177"/>
                      <a:pt x="582" y="176"/>
                    </a:cubicBezTo>
                    <a:cubicBezTo>
                      <a:pt x="581" y="176"/>
                      <a:pt x="581" y="176"/>
                      <a:pt x="581" y="176"/>
                    </a:cubicBezTo>
                    <a:cubicBezTo>
                      <a:pt x="582" y="175"/>
                      <a:pt x="581" y="175"/>
                      <a:pt x="582" y="174"/>
                    </a:cubicBezTo>
                    <a:cubicBezTo>
                      <a:pt x="581" y="172"/>
                      <a:pt x="581" y="170"/>
                      <a:pt x="580" y="167"/>
                    </a:cubicBezTo>
                    <a:cubicBezTo>
                      <a:pt x="580" y="167"/>
                      <a:pt x="580" y="167"/>
                      <a:pt x="581" y="167"/>
                    </a:cubicBezTo>
                    <a:cubicBezTo>
                      <a:pt x="581" y="165"/>
                      <a:pt x="580" y="165"/>
                      <a:pt x="580" y="164"/>
                    </a:cubicBezTo>
                    <a:cubicBezTo>
                      <a:pt x="580" y="163"/>
                      <a:pt x="580" y="162"/>
                      <a:pt x="579" y="161"/>
                    </a:cubicBezTo>
                    <a:cubicBezTo>
                      <a:pt x="579" y="161"/>
                      <a:pt x="578" y="161"/>
                      <a:pt x="578" y="161"/>
                    </a:cubicBezTo>
                    <a:cubicBezTo>
                      <a:pt x="579" y="158"/>
                      <a:pt x="578" y="156"/>
                      <a:pt x="576" y="155"/>
                    </a:cubicBezTo>
                    <a:cubicBezTo>
                      <a:pt x="577" y="154"/>
                      <a:pt x="577" y="154"/>
                      <a:pt x="577" y="154"/>
                    </a:cubicBezTo>
                    <a:cubicBezTo>
                      <a:pt x="576" y="154"/>
                      <a:pt x="576" y="152"/>
                      <a:pt x="576" y="152"/>
                    </a:cubicBezTo>
                    <a:cubicBezTo>
                      <a:pt x="576" y="151"/>
                      <a:pt x="577" y="151"/>
                      <a:pt x="577" y="151"/>
                    </a:cubicBezTo>
                    <a:cubicBezTo>
                      <a:pt x="577" y="150"/>
                      <a:pt x="576" y="148"/>
                      <a:pt x="575" y="148"/>
                    </a:cubicBezTo>
                    <a:cubicBezTo>
                      <a:pt x="576" y="148"/>
                      <a:pt x="576" y="147"/>
                      <a:pt x="576" y="147"/>
                    </a:cubicBezTo>
                    <a:cubicBezTo>
                      <a:pt x="575" y="144"/>
                      <a:pt x="576" y="142"/>
                      <a:pt x="575" y="140"/>
                    </a:cubicBezTo>
                    <a:cubicBezTo>
                      <a:pt x="575" y="140"/>
                      <a:pt x="575" y="140"/>
                      <a:pt x="575" y="140"/>
                    </a:cubicBezTo>
                    <a:cubicBezTo>
                      <a:pt x="574" y="140"/>
                      <a:pt x="574" y="139"/>
                      <a:pt x="574" y="138"/>
                    </a:cubicBezTo>
                    <a:cubicBezTo>
                      <a:pt x="575" y="136"/>
                      <a:pt x="572" y="134"/>
                      <a:pt x="572" y="131"/>
                    </a:cubicBezTo>
                    <a:cubicBezTo>
                      <a:pt x="571" y="131"/>
                      <a:pt x="571" y="129"/>
                      <a:pt x="570" y="128"/>
                    </a:cubicBezTo>
                    <a:cubicBezTo>
                      <a:pt x="569" y="128"/>
                      <a:pt x="569" y="126"/>
                      <a:pt x="567" y="126"/>
                    </a:cubicBezTo>
                    <a:cubicBezTo>
                      <a:pt x="567" y="126"/>
                      <a:pt x="567" y="125"/>
                      <a:pt x="567" y="125"/>
                    </a:cubicBezTo>
                    <a:cubicBezTo>
                      <a:pt x="566" y="125"/>
                      <a:pt x="565" y="125"/>
                      <a:pt x="565" y="126"/>
                    </a:cubicBezTo>
                    <a:cubicBezTo>
                      <a:pt x="564" y="125"/>
                      <a:pt x="561" y="126"/>
                      <a:pt x="561" y="124"/>
                    </a:cubicBezTo>
                    <a:cubicBezTo>
                      <a:pt x="562" y="124"/>
                      <a:pt x="562" y="124"/>
                      <a:pt x="562" y="123"/>
                    </a:cubicBezTo>
                    <a:cubicBezTo>
                      <a:pt x="561" y="122"/>
                      <a:pt x="560" y="123"/>
                      <a:pt x="560" y="121"/>
                    </a:cubicBezTo>
                    <a:cubicBezTo>
                      <a:pt x="560" y="121"/>
                      <a:pt x="561" y="121"/>
                      <a:pt x="561" y="120"/>
                    </a:cubicBezTo>
                    <a:cubicBezTo>
                      <a:pt x="560" y="120"/>
                      <a:pt x="559" y="119"/>
                      <a:pt x="559" y="118"/>
                    </a:cubicBezTo>
                    <a:cubicBezTo>
                      <a:pt x="559" y="118"/>
                      <a:pt x="559" y="116"/>
                      <a:pt x="558" y="116"/>
                    </a:cubicBezTo>
                    <a:cubicBezTo>
                      <a:pt x="559" y="116"/>
                      <a:pt x="559" y="116"/>
                      <a:pt x="559" y="115"/>
                    </a:cubicBezTo>
                    <a:cubicBezTo>
                      <a:pt x="558" y="114"/>
                      <a:pt x="559" y="113"/>
                      <a:pt x="559" y="113"/>
                    </a:cubicBezTo>
                    <a:cubicBezTo>
                      <a:pt x="558" y="111"/>
                      <a:pt x="556" y="110"/>
                      <a:pt x="555" y="108"/>
                    </a:cubicBezTo>
                    <a:cubicBezTo>
                      <a:pt x="554" y="105"/>
                      <a:pt x="554" y="103"/>
                      <a:pt x="554" y="101"/>
                    </a:cubicBezTo>
                    <a:cubicBezTo>
                      <a:pt x="553" y="100"/>
                      <a:pt x="552" y="101"/>
                      <a:pt x="552" y="100"/>
                    </a:cubicBezTo>
                    <a:cubicBezTo>
                      <a:pt x="552" y="100"/>
                      <a:pt x="553" y="100"/>
                      <a:pt x="553" y="99"/>
                    </a:cubicBezTo>
                    <a:cubicBezTo>
                      <a:pt x="551" y="99"/>
                      <a:pt x="551" y="97"/>
                      <a:pt x="549" y="97"/>
                    </a:cubicBezTo>
                    <a:cubicBezTo>
                      <a:pt x="549" y="95"/>
                      <a:pt x="549" y="95"/>
                      <a:pt x="548" y="95"/>
                    </a:cubicBezTo>
                    <a:cubicBezTo>
                      <a:pt x="547" y="96"/>
                      <a:pt x="547" y="99"/>
                      <a:pt x="546" y="100"/>
                    </a:cubicBezTo>
                    <a:cubicBezTo>
                      <a:pt x="546" y="99"/>
                      <a:pt x="545" y="100"/>
                      <a:pt x="544" y="100"/>
                    </a:cubicBezTo>
                    <a:cubicBezTo>
                      <a:pt x="544" y="99"/>
                      <a:pt x="544" y="99"/>
                      <a:pt x="543" y="98"/>
                    </a:cubicBezTo>
                    <a:cubicBezTo>
                      <a:pt x="542" y="99"/>
                      <a:pt x="541" y="98"/>
                      <a:pt x="541" y="97"/>
                    </a:cubicBezTo>
                    <a:cubicBezTo>
                      <a:pt x="542" y="96"/>
                      <a:pt x="542" y="96"/>
                      <a:pt x="543" y="96"/>
                    </a:cubicBezTo>
                    <a:cubicBezTo>
                      <a:pt x="543" y="94"/>
                      <a:pt x="543" y="93"/>
                      <a:pt x="543" y="92"/>
                    </a:cubicBezTo>
                    <a:cubicBezTo>
                      <a:pt x="543" y="92"/>
                      <a:pt x="543" y="91"/>
                      <a:pt x="543" y="91"/>
                    </a:cubicBezTo>
                    <a:cubicBezTo>
                      <a:pt x="543" y="90"/>
                      <a:pt x="542" y="91"/>
                      <a:pt x="542" y="91"/>
                    </a:cubicBezTo>
                    <a:cubicBezTo>
                      <a:pt x="543" y="90"/>
                      <a:pt x="542" y="90"/>
                      <a:pt x="542" y="89"/>
                    </a:cubicBezTo>
                    <a:cubicBezTo>
                      <a:pt x="543" y="89"/>
                      <a:pt x="544" y="87"/>
                      <a:pt x="544" y="87"/>
                    </a:cubicBezTo>
                    <a:cubicBezTo>
                      <a:pt x="543" y="86"/>
                      <a:pt x="543" y="86"/>
                      <a:pt x="542" y="87"/>
                    </a:cubicBezTo>
                    <a:cubicBezTo>
                      <a:pt x="542" y="86"/>
                      <a:pt x="541" y="86"/>
                      <a:pt x="539" y="86"/>
                    </a:cubicBezTo>
                    <a:cubicBezTo>
                      <a:pt x="539" y="85"/>
                      <a:pt x="538" y="85"/>
                      <a:pt x="538" y="84"/>
                    </a:cubicBezTo>
                    <a:cubicBezTo>
                      <a:pt x="538" y="83"/>
                      <a:pt x="538" y="84"/>
                      <a:pt x="537" y="83"/>
                    </a:cubicBezTo>
                    <a:cubicBezTo>
                      <a:pt x="537" y="81"/>
                      <a:pt x="536" y="80"/>
                      <a:pt x="537" y="77"/>
                    </a:cubicBezTo>
                    <a:cubicBezTo>
                      <a:pt x="537" y="77"/>
                      <a:pt x="536" y="77"/>
                      <a:pt x="536" y="76"/>
                    </a:cubicBezTo>
                    <a:cubicBezTo>
                      <a:pt x="537" y="75"/>
                      <a:pt x="536" y="73"/>
                      <a:pt x="536" y="72"/>
                    </a:cubicBezTo>
                    <a:cubicBezTo>
                      <a:pt x="536" y="72"/>
                      <a:pt x="536" y="71"/>
                      <a:pt x="536" y="70"/>
                    </a:cubicBezTo>
                    <a:cubicBezTo>
                      <a:pt x="536" y="69"/>
                      <a:pt x="535" y="67"/>
                      <a:pt x="535" y="65"/>
                    </a:cubicBezTo>
                    <a:cubicBezTo>
                      <a:pt x="532" y="65"/>
                      <a:pt x="532" y="62"/>
                      <a:pt x="531" y="61"/>
                    </a:cubicBezTo>
                    <a:cubicBezTo>
                      <a:pt x="531" y="61"/>
                      <a:pt x="531" y="61"/>
                      <a:pt x="531" y="60"/>
                    </a:cubicBezTo>
                    <a:cubicBezTo>
                      <a:pt x="530" y="60"/>
                      <a:pt x="528" y="59"/>
                      <a:pt x="528" y="57"/>
                    </a:cubicBezTo>
                    <a:cubicBezTo>
                      <a:pt x="526" y="57"/>
                      <a:pt x="525" y="53"/>
                      <a:pt x="521" y="54"/>
                    </a:cubicBezTo>
                    <a:cubicBezTo>
                      <a:pt x="521" y="53"/>
                      <a:pt x="521" y="53"/>
                      <a:pt x="520" y="53"/>
                    </a:cubicBezTo>
                    <a:cubicBezTo>
                      <a:pt x="519" y="52"/>
                      <a:pt x="518" y="52"/>
                      <a:pt x="516" y="52"/>
                    </a:cubicBezTo>
                    <a:cubicBezTo>
                      <a:pt x="516" y="52"/>
                      <a:pt x="515" y="51"/>
                      <a:pt x="515" y="52"/>
                    </a:cubicBezTo>
                    <a:cubicBezTo>
                      <a:pt x="514" y="51"/>
                      <a:pt x="513" y="49"/>
                      <a:pt x="513" y="48"/>
                    </a:cubicBezTo>
                    <a:cubicBezTo>
                      <a:pt x="512" y="48"/>
                      <a:pt x="511" y="48"/>
                      <a:pt x="510" y="47"/>
                    </a:cubicBezTo>
                    <a:cubicBezTo>
                      <a:pt x="509" y="47"/>
                      <a:pt x="509" y="46"/>
                      <a:pt x="508" y="46"/>
                    </a:cubicBezTo>
                    <a:cubicBezTo>
                      <a:pt x="508" y="46"/>
                      <a:pt x="507" y="46"/>
                      <a:pt x="507" y="46"/>
                    </a:cubicBezTo>
                    <a:cubicBezTo>
                      <a:pt x="506" y="44"/>
                      <a:pt x="504" y="45"/>
                      <a:pt x="504" y="43"/>
                    </a:cubicBezTo>
                    <a:cubicBezTo>
                      <a:pt x="503" y="42"/>
                      <a:pt x="502" y="42"/>
                      <a:pt x="502" y="41"/>
                    </a:cubicBezTo>
                    <a:cubicBezTo>
                      <a:pt x="501" y="41"/>
                      <a:pt x="501" y="41"/>
                      <a:pt x="501" y="40"/>
                    </a:cubicBezTo>
                    <a:cubicBezTo>
                      <a:pt x="499" y="41"/>
                      <a:pt x="500" y="39"/>
                      <a:pt x="499" y="39"/>
                    </a:cubicBezTo>
                    <a:cubicBezTo>
                      <a:pt x="497" y="39"/>
                      <a:pt x="496" y="38"/>
                      <a:pt x="494" y="38"/>
                    </a:cubicBezTo>
                    <a:cubicBezTo>
                      <a:pt x="494" y="36"/>
                      <a:pt x="491" y="35"/>
                      <a:pt x="490" y="36"/>
                    </a:cubicBezTo>
                    <a:cubicBezTo>
                      <a:pt x="490" y="35"/>
                      <a:pt x="490" y="34"/>
                      <a:pt x="489" y="34"/>
                    </a:cubicBezTo>
                    <a:cubicBezTo>
                      <a:pt x="489" y="35"/>
                      <a:pt x="487" y="35"/>
                      <a:pt x="486" y="34"/>
                    </a:cubicBezTo>
                    <a:cubicBezTo>
                      <a:pt x="483" y="35"/>
                      <a:pt x="479" y="36"/>
                      <a:pt x="477" y="33"/>
                    </a:cubicBezTo>
                    <a:cubicBezTo>
                      <a:pt x="477" y="33"/>
                      <a:pt x="477" y="33"/>
                      <a:pt x="477" y="32"/>
                    </a:cubicBezTo>
                    <a:cubicBezTo>
                      <a:pt x="476" y="32"/>
                      <a:pt x="476" y="32"/>
                      <a:pt x="476" y="31"/>
                    </a:cubicBezTo>
                    <a:cubicBezTo>
                      <a:pt x="476" y="32"/>
                      <a:pt x="475" y="32"/>
                      <a:pt x="475" y="32"/>
                    </a:cubicBezTo>
                    <a:cubicBezTo>
                      <a:pt x="474" y="31"/>
                      <a:pt x="474" y="31"/>
                      <a:pt x="473" y="30"/>
                    </a:cubicBezTo>
                    <a:cubicBezTo>
                      <a:pt x="473" y="29"/>
                      <a:pt x="473" y="28"/>
                      <a:pt x="472" y="27"/>
                    </a:cubicBezTo>
                    <a:cubicBezTo>
                      <a:pt x="471" y="26"/>
                      <a:pt x="470" y="26"/>
                      <a:pt x="469" y="25"/>
                    </a:cubicBezTo>
                    <a:cubicBezTo>
                      <a:pt x="469" y="25"/>
                      <a:pt x="469" y="24"/>
                      <a:pt x="469" y="24"/>
                    </a:cubicBezTo>
                    <a:cubicBezTo>
                      <a:pt x="468" y="22"/>
                      <a:pt x="466" y="19"/>
                      <a:pt x="463" y="20"/>
                    </a:cubicBezTo>
                    <a:cubicBezTo>
                      <a:pt x="463" y="19"/>
                      <a:pt x="462" y="19"/>
                      <a:pt x="460" y="19"/>
                    </a:cubicBezTo>
                    <a:cubicBezTo>
                      <a:pt x="460" y="17"/>
                      <a:pt x="458" y="17"/>
                      <a:pt x="456" y="17"/>
                    </a:cubicBezTo>
                    <a:cubicBezTo>
                      <a:pt x="456" y="16"/>
                      <a:pt x="456" y="16"/>
                      <a:pt x="456" y="16"/>
                    </a:cubicBezTo>
                    <a:cubicBezTo>
                      <a:pt x="454" y="16"/>
                      <a:pt x="453" y="14"/>
                      <a:pt x="451" y="15"/>
                    </a:cubicBezTo>
                    <a:cubicBezTo>
                      <a:pt x="451" y="14"/>
                      <a:pt x="450" y="14"/>
                      <a:pt x="450" y="14"/>
                    </a:cubicBezTo>
                    <a:cubicBezTo>
                      <a:pt x="448" y="14"/>
                      <a:pt x="447" y="13"/>
                      <a:pt x="446" y="12"/>
                    </a:cubicBezTo>
                    <a:cubicBezTo>
                      <a:pt x="445" y="13"/>
                      <a:pt x="443" y="12"/>
                      <a:pt x="443" y="12"/>
                    </a:cubicBezTo>
                    <a:cubicBezTo>
                      <a:pt x="441" y="12"/>
                      <a:pt x="441" y="11"/>
                      <a:pt x="439" y="11"/>
                    </a:cubicBezTo>
                    <a:cubicBezTo>
                      <a:pt x="439" y="11"/>
                      <a:pt x="439" y="12"/>
                      <a:pt x="438" y="12"/>
                    </a:cubicBezTo>
                    <a:cubicBezTo>
                      <a:pt x="438" y="11"/>
                      <a:pt x="437" y="11"/>
                      <a:pt x="437" y="10"/>
                    </a:cubicBezTo>
                    <a:cubicBezTo>
                      <a:pt x="435" y="10"/>
                      <a:pt x="433" y="10"/>
                      <a:pt x="432" y="10"/>
                    </a:cubicBezTo>
                    <a:cubicBezTo>
                      <a:pt x="429" y="10"/>
                      <a:pt x="426" y="8"/>
                      <a:pt x="423" y="10"/>
                    </a:cubicBezTo>
                    <a:cubicBezTo>
                      <a:pt x="423" y="9"/>
                      <a:pt x="424" y="9"/>
                      <a:pt x="423" y="9"/>
                    </a:cubicBezTo>
                    <a:cubicBezTo>
                      <a:pt x="423" y="9"/>
                      <a:pt x="423" y="8"/>
                      <a:pt x="422" y="9"/>
                    </a:cubicBezTo>
                    <a:cubicBezTo>
                      <a:pt x="421" y="9"/>
                      <a:pt x="422" y="9"/>
                      <a:pt x="421" y="9"/>
                    </a:cubicBezTo>
                    <a:cubicBezTo>
                      <a:pt x="419" y="8"/>
                      <a:pt x="416" y="7"/>
                      <a:pt x="414" y="9"/>
                    </a:cubicBezTo>
                    <a:cubicBezTo>
                      <a:pt x="412" y="9"/>
                      <a:pt x="409" y="9"/>
                      <a:pt x="407" y="10"/>
                    </a:cubicBezTo>
                    <a:cubicBezTo>
                      <a:pt x="407" y="10"/>
                      <a:pt x="407" y="10"/>
                      <a:pt x="407" y="10"/>
                    </a:cubicBezTo>
                    <a:cubicBezTo>
                      <a:pt x="407" y="10"/>
                      <a:pt x="407" y="10"/>
                      <a:pt x="407" y="10"/>
                    </a:cubicBezTo>
                    <a:cubicBezTo>
                      <a:pt x="403" y="10"/>
                      <a:pt x="402" y="12"/>
                      <a:pt x="399" y="13"/>
                    </a:cubicBezTo>
                    <a:cubicBezTo>
                      <a:pt x="398" y="13"/>
                      <a:pt x="397" y="12"/>
                      <a:pt x="395" y="12"/>
                    </a:cubicBezTo>
                    <a:cubicBezTo>
                      <a:pt x="393" y="11"/>
                      <a:pt x="390" y="13"/>
                      <a:pt x="388" y="14"/>
                    </a:cubicBezTo>
                    <a:cubicBezTo>
                      <a:pt x="387" y="13"/>
                      <a:pt x="385" y="14"/>
                      <a:pt x="383" y="14"/>
                    </a:cubicBezTo>
                    <a:cubicBezTo>
                      <a:pt x="382" y="13"/>
                      <a:pt x="381" y="12"/>
                      <a:pt x="380" y="12"/>
                    </a:cubicBezTo>
                    <a:cubicBezTo>
                      <a:pt x="380" y="11"/>
                      <a:pt x="378" y="12"/>
                      <a:pt x="378" y="11"/>
                    </a:cubicBezTo>
                    <a:cubicBezTo>
                      <a:pt x="377" y="11"/>
                      <a:pt x="374" y="10"/>
                      <a:pt x="372" y="11"/>
                    </a:cubicBezTo>
                    <a:cubicBezTo>
                      <a:pt x="372" y="11"/>
                      <a:pt x="372" y="11"/>
                      <a:pt x="371" y="11"/>
                    </a:cubicBezTo>
                    <a:cubicBezTo>
                      <a:pt x="369" y="11"/>
                      <a:pt x="367" y="10"/>
                      <a:pt x="364" y="11"/>
                    </a:cubicBezTo>
                    <a:cubicBezTo>
                      <a:pt x="362" y="11"/>
                      <a:pt x="359" y="11"/>
                      <a:pt x="357" y="13"/>
                    </a:cubicBezTo>
                    <a:cubicBezTo>
                      <a:pt x="356" y="13"/>
                      <a:pt x="356" y="12"/>
                      <a:pt x="355" y="13"/>
                    </a:cubicBezTo>
                    <a:cubicBezTo>
                      <a:pt x="351" y="15"/>
                      <a:pt x="346" y="16"/>
                      <a:pt x="342" y="19"/>
                    </a:cubicBezTo>
                    <a:cubicBezTo>
                      <a:pt x="341" y="18"/>
                      <a:pt x="340" y="19"/>
                      <a:pt x="339" y="19"/>
                    </a:cubicBezTo>
                    <a:cubicBezTo>
                      <a:pt x="338" y="19"/>
                      <a:pt x="337" y="19"/>
                      <a:pt x="336" y="19"/>
                    </a:cubicBezTo>
                    <a:cubicBezTo>
                      <a:pt x="335" y="19"/>
                      <a:pt x="336" y="20"/>
                      <a:pt x="335" y="20"/>
                    </a:cubicBezTo>
                    <a:cubicBezTo>
                      <a:pt x="335" y="20"/>
                      <a:pt x="335" y="20"/>
                      <a:pt x="335" y="20"/>
                    </a:cubicBezTo>
                    <a:cubicBezTo>
                      <a:pt x="335" y="20"/>
                      <a:pt x="334" y="20"/>
                      <a:pt x="334" y="20"/>
                    </a:cubicBezTo>
                    <a:cubicBezTo>
                      <a:pt x="332" y="23"/>
                      <a:pt x="329" y="24"/>
                      <a:pt x="329" y="28"/>
                    </a:cubicBezTo>
                    <a:cubicBezTo>
                      <a:pt x="328" y="30"/>
                      <a:pt x="326" y="29"/>
                      <a:pt x="325" y="27"/>
                    </a:cubicBezTo>
                    <a:cubicBezTo>
                      <a:pt x="323" y="27"/>
                      <a:pt x="322" y="30"/>
                      <a:pt x="321" y="31"/>
                    </a:cubicBezTo>
                    <a:cubicBezTo>
                      <a:pt x="320" y="31"/>
                      <a:pt x="320" y="31"/>
                      <a:pt x="320" y="31"/>
                    </a:cubicBezTo>
                    <a:cubicBezTo>
                      <a:pt x="318" y="32"/>
                      <a:pt x="316" y="34"/>
                      <a:pt x="314" y="35"/>
                    </a:cubicBezTo>
                    <a:cubicBezTo>
                      <a:pt x="310" y="35"/>
                      <a:pt x="308" y="38"/>
                      <a:pt x="307" y="40"/>
                    </a:cubicBezTo>
                    <a:cubicBezTo>
                      <a:pt x="306" y="40"/>
                      <a:pt x="306" y="40"/>
                      <a:pt x="305" y="40"/>
                    </a:cubicBezTo>
                    <a:cubicBezTo>
                      <a:pt x="302" y="42"/>
                      <a:pt x="299" y="44"/>
                      <a:pt x="296" y="46"/>
                    </a:cubicBezTo>
                    <a:cubicBezTo>
                      <a:pt x="296" y="47"/>
                      <a:pt x="296" y="48"/>
                      <a:pt x="296" y="49"/>
                    </a:cubicBezTo>
                    <a:cubicBezTo>
                      <a:pt x="295" y="49"/>
                      <a:pt x="294" y="49"/>
                      <a:pt x="292" y="49"/>
                    </a:cubicBezTo>
                    <a:cubicBezTo>
                      <a:pt x="292" y="48"/>
                      <a:pt x="291" y="48"/>
                      <a:pt x="290" y="48"/>
                    </a:cubicBezTo>
                    <a:cubicBezTo>
                      <a:pt x="290" y="46"/>
                      <a:pt x="290" y="46"/>
                      <a:pt x="290" y="45"/>
                    </a:cubicBezTo>
                    <a:cubicBezTo>
                      <a:pt x="290" y="44"/>
                      <a:pt x="290" y="45"/>
                      <a:pt x="289" y="45"/>
                    </a:cubicBezTo>
                    <a:cubicBezTo>
                      <a:pt x="289" y="43"/>
                      <a:pt x="286" y="45"/>
                      <a:pt x="286" y="43"/>
                    </a:cubicBezTo>
                    <a:cubicBezTo>
                      <a:pt x="284" y="44"/>
                      <a:pt x="284" y="42"/>
                      <a:pt x="282" y="41"/>
                    </a:cubicBezTo>
                    <a:cubicBezTo>
                      <a:pt x="283" y="41"/>
                      <a:pt x="283" y="41"/>
                      <a:pt x="283" y="41"/>
                    </a:cubicBezTo>
                    <a:cubicBezTo>
                      <a:pt x="282" y="41"/>
                      <a:pt x="283" y="39"/>
                      <a:pt x="281" y="39"/>
                    </a:cubicBezTo>
                    <a:cubicBezTo>
                      <a:pt x="281" y="39"/>
                      <a:pt x="281" y="40"/>
                      <a:pt x="280" y="40"/>
                    </a:cubicBezTo>
                    <a:cubicBezTo>
                      <a:pt x="280" y="39"/>
                      <a:pt x="281" y="38"/>
                      <a:pt x="280" y="38"/>
                    </a:cubicBezTo>
                    <a:cubicBezTo>
                      <a:pt x="279" y="38"/>
                      <a:pt x="281" y="39"/>
                      <a:pt x="279" y="38"/>
                    </a:cubicBezTo>
                    <a:cubicBezTo>
                      <a:pt x="280" y="36"/>
                      <a:pt x="277" y="37"/>
                      <a:pt x="278" y="35"/>
                    </a:cubicBezTo>
                    <a:cubicBezTo>
                      <a:pt x="276" y="35"/>
                      <a:pt x="276" y="35"/>
                      <a:pt x="275" y="36"/>
                    </a:cubicBezTo>
                    <a:cubicBezTo>
                      <a:pt x="275" y="36"/>
                      <a:pt x="275" y="35"/>
                      <a:pt x="274" y="35"/>
                    </a:cubicBezTo>
                    <a:cubicBezTo>
                      <a:pt x="274" y="35"/>
                      <a:pt x="275" y="36"/>
                      <a:pt x="274" y="36"/>
                    </a:cubicBezTo>
                    <a:cubicBezTo>
                      <a:pt x="274" y="36"/>
                      <a:pt x="274" y="35"/>
                      <a:pt x="274" y="36"/>
                    </a:cubicBezTo>
                    <a:cubicBezTo>
                      <a:pt x="274" y="36"/>
                      <a:pt x="274" y="36"/>
                      <a:pt x="273" y="36"/>
                    </a:cubicBezTo>
                    <a:cubicBezTo>
                      <a:pt x="273" y="36"/>
                      <a:pt x="273" y="36"/>
                      <a:pt x="273" y="36"/>
                    </a:cubicBezTo>
                    <a:cubicBezTo>
                      <a:pt x="273" y="37"/>
                      <a:pt x="271" y="36"/>
                      <a:pt x="270" y="36"/>
                    </a:cubicBezTo>
                    <a:cubicBezTo>
                      <a:pt x="271" y="36"/>
                      <a:pt x="270" y="35"/>
                      <a:pt x="269" y="35"/>
                    </a:cubicBezTo>
                    <a:cubicBezTo>
                      <a:pt x="270" y="35"/>
                      <a:pt x="269" y="34"/>
                      <a:pt x="269" y="34"/>
                    </a:cubicBezTo>
                    <a:cubicBezTo>
                      <a:pt x="269" y="34"/>
                      <a:pt x="268" y="34"/>
                      <a:pt x="268" y="34"/>
                    </a:cubicBezTo>
                    <a:cubicBezTo>
                      <a:pt x="268" y="34"/>
                      <a:pt x="267" y="33"/>
                      <a:pt x="267" y="33"/>
                    </a:cubicBezTo>
                    <a:cubicBezTo>
                      <a:pt x="266" y="34"/>
                      <a:pt x="264" y="34"/>
                      <a:pt x="263" y="35"/>
                    </a:cubicBezTo>
                    <a:cubicBezTo>
                      <a:pt x="263" y="34"/>
                      <a:pt x="262" y="34"/>
                      <a:pt x="262" y="34"/>
                    </a:cubicBezTo>
                    <a:cubicBezTo>
                      <a:pt x="262" y="34"/>
                      <a:pt x="262" y="33"/>
                      <a:pt x="261" y="33"/>
                    </a:cubicBezTo>
                    <a:cubicBezTo>
                      <a:pt x="261" y="34"/>
                      <a:pt x="260" y="33"/>
                      <a:pt x="260" y="34"/>
                    </a:cubicBezTo>
                    <a:cubicBezTo>
                      <a:pt x="259" y="33"/>
                      <a:pt x="259" y="32"/>
                      <a:pt x="259" y="31"/>
                    </a:cubicBezTo>
                    <a:cubicBezTo>
                      <a:pt x="259" y="32"/>
                      <a:pt x="258" y="33"/>
                      <a:pt x="258" y="32"/>
                    </a:cubicBezTo>
                    <a:cubicBezTo>
                      <a:pt x="257" y="30"/>
                      <a:pt x="255" y="31"/>
                      <a:pt x="253" y="31"/>
                    </a:cubicBezTo>
                    <a:cubicBezTo>
                      <a:pt x="251" y="30"/>
                      <a:pt x="251" y="28"/>
                      <a:pt x="249" y="28"/>
                    </a:cubicBezTo>
                    <a:cubicBezTo>
                      <a:pt x="248" y="27"/>
                      <a:pt x="247" y="28"/>
                      <a:pt x="246" y="28"/>
                    </a:cubicBezTo>
                    <a:cubicBezTo>
                      <a:pt x="245" y="26"/>
                      <a:pt x="244" y="25"/>
                      <a:pt x="243" y="22"/>
                    </a:cubicBezTo>
                    <a:cubicBezTo>
                      <a:pt x="243" y="22"/>
                      <a:pt x="243" y="23"/>
                      <a:pt x="242" y="23"/>
                    </a:cubicBezTo>
                    <a:cubicBezTo>
                      <a:pt x="243" y="22"/>
                      <a:pt x="242" y="22"/>
                      <a:pt x="242" y="21"/>
                    </a:cubicBezTo>
                    <a:cubicBezTo>
                      <a:pt x="242" y="21"/>
                      <a:pt x="243" y="21"/>
                      <a:pt x="243" y="21"/>
                    </a:cubicBezTo>
                    <a:cubicBezTo>
                      <a:pt x="243" y="19"/>
                      <a:pt x="242" y="21"/>
                      <a:pt x="242" y="19"/>
                    </a:cubicBezTo>
                    <a:cubicBezTo>
                      <a:pt x="241" y="20"/>
                      <a:pt x="241" y="19"/>
                      <a:pt x="240" y="20"/>
                    </a:cubicBezTo>
                    <a:cubicBezTo>
                      <a:pt x="240" y="19"/>
                      <a:pt x="241" y="19"/>
                      <a:pt x="240" y="19"/>
                    </a:cubicBezTo>
                    <a:cubicBezTo>
                      <a:pt x="240" y="19"/>
                      <a:pt x="240" y="19"/>
                      <a:pt x="239" y="20"/>
                    </a:cubicBezTo>
                    <a:cubicBezTo>
                      <a:pt x="239" y="19"/>
                      <a:pt x="238" y="19"/>
                      <a:pt x="238" y="19"/>
                    </a:cubicBezTo>
                    <a:cubicBezTo>
                      <a:pt x="237" y="18"/>
                      <a:pt x="237" y="17"/>
                      <a:pt x="236" y="17"/>
                    </a:cubicBezTo>
                    <a:cubicBezTo>
                      <a:pt x="236" y="18"/>
                      <a:pt x="235" y="17"/>
                      <a:pt x="235" y="17"/>
                    </a:cubicBezTo>
                    <a:cubicBezTo>
                      <a:pt x="234" y="18"/>
                      <a:pt x="233" y="19"/>
                      <a:pt x="233" y="19"/>
                    </a:cubicBezTo>
                    <a:cubicBezTo>
                      <a:pt x="232" y="19"/>
                      <a:pt x="232" y="20"/>
                      <a:pt x="231" y="19"/>
                    </a:cubicBezTo>
                    <a:cubicBezTo>
                      <a:pt x="231" y="17"/>
                      <a:pt x="229" y="18"/>
                      <a:pt x="229" y="15"/>
                    </a:cubicBezTo>
                    <a:cubicBezTo>
                      <a:pt x="229" y="14"/>
                      <a:pt x="229" y="15"/>
                      <a:pt x="229" y="15"/>
                    </a:cubicBezTo>
                    <a:cubicBezTo>
                      <a:pt x="230" y="14"/>
                      <a:pt x="228" y="13"/>
                      <a:pt x="228" y="13"/>
                    </a:cubicBezTo>
                    <a:cubicBezTo>
                      <a:pt x="228" y="13"/>
                      <a:pt x="228" y="14"/>
                      <a:pt x="227" y="14"/>
                    </a:cubicBezTo>
                    <a:cubicBezTo>
                      <a:pt x="227" y="13"/>
                      <a:pt x="227" y="13"/>
                      <a:pt x="228" y="13"/>
                    </a:cubicBezTo>
                    <a:cubicBezTo>
                      <a:pt x="228" y="12"/>
                      <a:pt x="227" y="10"/>
                      <a:pt x="226" y="11"/>
                    </a:cubicBezTo>
                    <a:cubicBezTo>
                      <a:pt x="226" y="11"/>
                      <a:pt x="226" y="12"/>
                      <a:pt x="226" y="13"/>
                    </a:cubicBezTo>
                    <a:cubicBezTo>
                      <a:pt x="225" y="12"/>
                      <a:pt x="225" y="13"/>
                      <a:pt x="224" y="13"/>
                    </a:cubicBezTo>
                    <a:cubicBezTo>
                      <a:pt x="223" y="10"/>
                      <a:pt x="221" y="11"/>
                      <a:pt x="219" y="10"/>
                    </a:cubicBezTo>
                    <a:cubicBezTo>
                      <a:pt x="219" y="8"/>
                      <a:pt x="219" y="8"/>
                      <a:pt x="218" y="8"/>
                    </a:cubicBezTo>
                    <a:cubicBezTo>
                      <a:pt x="218" y="7"/>
                      <a:pt x="219" y="7"/>
                      <a:pt x="218" y="6"/>
                    </a:cubicBezTo>
                    <a:cubicBezTo>
                      <a:pt x="218" y="6"/>
                      <a:pt x="216" y="6"/>
                      <a:pt x="214" y="5"/>
                    </a:cubicBezTo>
                    <a:cubicBezTo>
                      <a:pt x="214" y="6"/>
                      <a:pt x="214" y="6"/>
                      <a:pt x="213" y="6"/>
                    </a:cubicBezTo>
                    <a:cubicBezTo>
                      <a:pt x="213" y="5"/>
                      <a:pt x="213" y="5"/>
                      <a:pt x="212" y="4"/>
                    </a:cubicBezTo>
                    <a:cubicBezTo>
                      <a:pt x="211" y="4"/>
                      <a:pt x="213" y="5"/>
                      <a:pt x="212" y="5"/>
                    </a:cubicBezTo>
                    <a:cubicBezTo>
                      <a:pt x="211" y="5"/>
                      <a:pt x="209" y="5"/>
                      <a:pt x="208" y="4"/>
                    </a:cubicBezTo>
                    <a:cubicBezTo>
                      <a:pt x="208" y="4"/>
                      <a:pt x="208" y="5"/>
                      <a:pt x="208" y="5"/>
                    </a:cubicBezTo>
                    <a:cubicBezTo>
                      <a:pt x="207" y="5"/>
                      <a:pt x="208" y="5"/>
                      <a:pt x="207" y="5"/>
                    </a:cubicBezTo>
                    <a:cubicBezTo>
                      <a:pt x="207" y="5"/>
                      <a:pt x="207" y="6"/>
                      <a:pt x="206" y="6"/>
                    </a:cubicBezTo>
                    <a:cubicBezTo>
                      <a:pt x="206" y="5"/>
                      <a:pt x="208" y="5"/>
                      <a:pt x="208" y="4"/>
                    </a:cubicBezTo>
                    <a:cubicBezTo>
                      <a:pt x="207" y="3"/>
                      <a:pt x="206" y="2"/>
                      <a:pt x="204" y="1"/>
                    </a:cubicBezTo>
                    <a:cubicBezTo>
                      <a:pt x="204" y="2"/>
                      <a:pt x="203" y="2"/>
                      <a:pt x="203" y="2"/>
                    </a:cubicBezTo>
                    <a:cubicBezTo>
                      <a:pt x="202" y="2"/>
                      <a:pt x="202" y="2"/>
                      <a:pt x="202" y="1"/>
                    </a:cubicBezTo>
                    <a:cubicBezTo>
                      <a:pt x="201" y="1"/>
                      <a:pt x="201" y="2"/>
                      <a:pt x="201" y="1"/>
                    </a:cubicBezTo>
                    <a:cubicBezTo>
                      <a:pt x="201" y="1"/>
                      <a:pt x="201" y="2"/>
                      <a:pt x="200" y="1"/>
                    </a:cubicBezTo>
                    <a:cubicBezTo>
                      <a:pt x="200" y="1"/>
                      <a:pt x="200" y="1"/>
                      <a:pt x="200" y="0"/>
                    </a:cubicBezTo>
                    <a:cubicBezTo>
                      <a:pt x="199" y="0"/>
                      <a:pt x="198" y="0"/>
                      <a:pt x="198" y="1"/>
                    </a:cubicBezTo>
                    <a:cubicBezTo>
                      <a:pt x="197" y="1"/>
                      <a:pt x="198" y="0"/>
                      <a:pt x="197" y="0"/>
                    </a:cubicBezTo>
                    <a:cubicBezTo>
                      <a:pt x="197" y="1"/>
                      <a:pt x="196" y="0"/>
                      <a:pt x="195" y="0"/>
                    </a:cubicBezTo>
                    <a:cubicBezTo>
                      <a:pt x="195" y="1"/>
                      <a:pt x="194" y="1"/>
                      <a:pt x="193" y="0"/>
                    </a:cubicBezTo>
                    <a:cubicBezTo>
                      <a:pt x="193" y="1"/>
                      <a:pt x="193" y="1"/>
                      <a:pt x="192" y="1"/>
                    </a:cubicBezTo>
                    <a:cubicBezTo>
                      <a:pt x="191" y="0"/>
                      <a:pt x="190" y="1"/>
                      <a:pt x="189" y="1"/>
                    </a:cubicBezTo>
                    <a:cubicBezTo>
                      <a:pt x="188" y="1"/>
                      <a:pt x="188" y="2"/>
                      <a:pt x="188" y="2"/>
                    </a:cubicBezTo>
                    <a:cubicBezTo>
                      <a:pt x="188" y="0"/>
                      <a:pt x="188" y="2"/>
                      <a:pt x="187" y="2"/>
                    </a:cubicBezTo>
                    <a:cubicBezTo>
                      <a:pt x="185" y="0"/>
                      <a:pt x="184" y="2"/>
                      <a:pt x="182" y="2"/>
                    </a:cubicBezTo>
                    <a:cubicBezTo>
                      <a:pt x="181" y="2"/>
                      <a:pt x="182" y="3"/>
                      <a:pt x="182" y="3"/>
                    </a:cubicBezTo>
                    <a:cubicBezTo>
                      <a:pt x="181" y="3"/>
                      <a:pt x="181" y="3"/>
                      <a:pt x="181" y="3"/>
                    </a:cubicBezTo>
                    <a:cubicBezTo>
                      <a:pt x="181" y="3"/>
                      <a:pt x="181" y="4"/>
                      <a:pt x="181" y="4"/>
                    </a:cubicBezTo>
                    <a:cubicBezTo>
                      <a:pt x="181" y="3"/>
                      <a:pt x="180" y="3"/>
                      <a:pt x="180" y="3"/>
                    </a:cubicBezTo>
                    <a:cubicBezTo>
                      <a:pt x="176" y="1"/>
                      <a:pt x="173" y="2"/>
                      <a:pt x="169" y="2"/>
                    </a:cubicBezTo>
                    <a:cubicBezTo>
                      <a:pt x="169" y="2"/>
                      <a:pt x="169" y="3"/>
                      <a:pt x="169" y="2"/>
                    </a:cubicBezTo>
                    <a:cubicBezTo>
                      <a:pt x="168" y="2"/>
                      <a:pt x="168" y="1"/>
                      <a:pt x="168" y="1"/>
                    </a:cubicBezTo>
                    <a:cubicBezTo>
                      <a:pt x="168" y="3"/>
                      <a:pt x="166" y="1"/>
                      <a:pt x="165" y="2"/>
                    </a:cubicBezTo>
                    <a:cubicBezTo>
                      <a:pt x="165" y="2"/>
                      <a:pt x="166" y="2"/>
                      <a:pt x="165" y="3"/>
                    </a:cubicBezTo>
                    <a:cubicBezTo>
                      <a:pt x="165" y="2"/>
                      <a:pt x="165" y="2"/>
                      <a:pt x="164" y="2"/>
                    </a:cubicBezTo>
                    <a:cubicBezTo>
                      <a:pt x="164" y="2"/>
                      <a:pt x="165" y="3"/>
                      <a:pt x="164" y="3"/>
                    </a:cubicBezTo>
                    <a:cubicBezTo>
                      <a:pt x="162" y="2"/>
                      <a:pt x="161" y="2"/>
                      <a:pt x="159" y="2"/>
                    </a:cubicBezTo>
                    <a:cubicBezTo>
                      <a:pt x="159" y="2"/>
                      <a:pt x="159" y="2"/>
                      <a:pt x="159" y="2"/>
                    </a:cubicBezTo>
                    <a:cubicBezTo>
                      <a:pt x="159" y="2"/>
                      <a:pt x="159" y="2"/>
                      <a:pt x="159" y="2"/>
                    </a:cubicBezTo>
                    <a:cubicBezTo>
                      <a:pt x="158" y="1"/>
                      <a:pt x="156" y="2"/>
                      <a:pt x="155" y="2"/>
                    </a:cubicBezTo>
                    <a:cubicBezTo>
                      <a:pt x="155" y="2"/>
                      <a:pt x="155" y="3"/>
                      <a:pt x="154" y="3"/>
                    </a:cubicBezTo>
                    <a:cubicBezTo>
                      <a:pt x="154" y="2"/>
                      <a:pt x="154" y="2"/>
                      <a:pt x="154" y="2"/>
                    </a:cubicBezTo>
                    <a:cubicBezTo>
                      <a:pt x="154" y="3"/>
                      <a:pt x="153" y="2"/>
                      <a:pt x="153" y="3"/>
                    </a:cubicBezTo>
                    <a:cubicBezTo>
                      <a:pt x="153" y="3"/>
                      <a:pt x="153" y="3"/>
                      <a:pt x="153" y="3"/>
                    </a:cubicBezTo>
                    <a:cubicBezTo>
                      <a:pt x="153" y="3"/>
                      <a:pt x="152" y="3"/>
                      <a:pt x="152" y="4"/>
                    </a:cubicBezTo>
                    <a:cubicBezTo>
                      <a:pt x="152" y="4"/>
                      <a:pt x="153" y="4"/>
                      <a:pt x="153" y="4"/>
                    </a:cubicBezTo>
                    <a:cubicBezTo>
                      <a:pt x="152" y="4"/>
                      <a:pt x="152" y="5"/>
                      <a:pt x="152" y="5"/>
                    </a:cubicBezTo>
                    <a:cubicBezTo>
                      <a:pt x="151" y="4"/>
                      <a:pt x="151" y="4"/>
                      <a:pt x="151" y="4"/>
                    </a:cubicBezTo>
                    <a:cubicBezTo>
                      <a:pt x="150" y="7"/>
                      <a:pt x="147" y="6"/>
                      <a:pt x="143" y="6"/>
                    </a:cubicBezTo>
                    <a:cubicBezTo>
                      <a:pt x="142" y="5"/>
                      <a:pt x="141" y="5"/>
                      <a:pt x="139" y="5"/>
                    </a:cubicBezTo>
                    <a:cubicBezTo>
                      <a:pt x="139" y="5"/>
                      <a:pt x="138" y="6"/>
                      <a:pt x="138" y="6"/>
                    </a:cubicBezTo>
                    <a:cubicBezTo>
                      <a:pt x="138" y="5"/>
                      <a:pt x="137" y="5"/>
                      <a:pt x="136" y="5"/>
                    </a:cubicBezTo>
                    <a:cubicBezTo>
                      <a:pt x="136" y="5"/>
                      <a:pt x="137" y="6"/>
                      <a:pt x="136" y="6"/>
                    </a:cubicBezTo>
                    <a:cubicBezTo>
                      <a:pt x="136" y="6"/>
                      <a:pt x="136" y="5"/>
                      <a:pt x="135" y="5"/>
                    </a:cubicBezTo>
                    <a:cubicBezTo>
                      <a:pt x="135" y="5"/>
                      <a:pt x="135" y="7"/>
                      <a:pt x="134" y="7"/>
                    </a:cubicBezTo>
                    <a:cubicBezTo>
                      <a:pt x="134" y="6"/>
                      <a:pt x="135" y="7"/>
                      <a:pt x="135" y="6"/>
                    </a:cubicBezTo>
                    <a:cubicBezTo>
                      <a:pt x="134" y="6"/>
                      <a:pt x="134" y="7"/>
                      <a:pt x="133" y="7"/>
                    </a:cubicBezTo>
                    <a:cubicBezTo>
                      <a:pt x="133" y="7"/>
                      <a:pt x="133" y="7"/>
                      <a:pt x="133" y="7"/>
                    </a:cubicBezTo>
                    <a:cubicBezTo>
                      <a:pt x="131" y="8"/>
                      <a:pt x="128" y="8"/>
                      <a:pt x="124" y="8"/>
                    </a:cubicBezTo>
                    <a:cubicBezTo>
                      <a:pt x="123" y="8"/>
                      <a:pt x="123" y="9"/>
                      <a:pt x="121" y="9"/>
                    </a:cubicBezTo>
                    <a:cubicBezTo>
                      <a:pt x="121" y="10"/>
                      <a:pt x="121" y="10"/>
                      <a:pt x="121" y="10"/>
                    </a:cubicBezTo>
                    <a:cubicBezTo>
                      <a:pt x="118" y="9"/>
                      <a:pt x="117" y="12"/>
                      <a:pt x="115" y="13"/>
                    </a:cubicBezTo>
                    <a:cubicBezTo>
                      <a:pt x="114" y="13"/>
                      <a:pt x="112" y="13"/>
                      <a:pt x="111" y="14"/>
                    </a:cubicBezTo>
                    <a:cubicBezTo>
                      <a:pt x="110" y="13"/>
                      <a:pt x="109" y="12"/>
                      <a:pt x="108" y="12"/>
                    </a:cubicBezTo>
                    <a:cubicBezTo>
                      <a:pt x="106" y="9"/>
                      <a:pt x="100" y="10"/>
                      <a:pt x="98" y="13"/>
                    </a:cubicBezTo>
                    <a:cubicBezTo>
                      <a:pt x="98" y="13"/>
                      <a:pt x="98" y="13"/>
                      <a:pt x="97" y="13"/>
                    </a:cubicBezTo>
                    <a:cubicBezTo>
                      <a:pt x="96" y="15"/>
                      <a:pt x="94" y="14"/>
                      <a:pt x="93" y="16"/>
                    </a:cubicBezTo>
                    <a:cubicBezTo>
                      <a:pt x="89" y="16"/>
                      <a:pt x="88" y="19"/>
                      <a:pt x="84" y="20"/>
                    </a:cubicBezTo>
                    <a:cubicBezTo>
                      <a:pt x="84" y="20"/>
                      <a:pt x="83" y="21"/>
                      <a:pt x="83" y="22"/>
                    </a:cubicBezTo>
                    <a:cubicBezTo>
                      <a:pt x="85" y="23"/>
                      <a:pt x="87" y="26"/>
                      <a:pt x="89" y="24"/>
                    </a:cubicBezTo>
                    <a:cubicBezTo>
                      <a:pt x="89" y="23"/>
                      <a:pt x="89" y="23"/>
                      <a:pt x="89" y="22"/>
                    </a:cubicBezTo>
                    <a:cubicBezTo>
                      <a:pt x="90" y="22"/>
                      <a:pt x="90" y="22"/>
                      <a:pt x="90" y="22"/>
                    </a:cubicBezTo>
                    <a:cubicBezTo>
                      <a:pt x="91" y="23"/>
                      <a:pt x="92" y="25"/>
                      <a:pt x="93" y="26"/>
                    </a:cubicBezTo>
                    <a:cubicBezTo>
                      <a:pt x="94" y="26"/>
                      <a:pt x="94" y="25"/>
                      <a:pt x="95" y="26"/>
                    </a:cubicBezTo>
                    <a:cubicBezTo>
                      <a:pt x="96" y="26"/>
                      <a:pt x="96" y="25"/>
                      <a:pt x="97" y="25"/>
                    </a:cubicBezTo>
                    <a:cubicBezTo>
                      <a:pt x="98" y="26"/>
                      <a:pt x="101" y="26"/>
                      <a:pt x="102" y="28"/>
                    </a:cubicBezTo>
                    <a:cubicBezTo>
                      <a:pt x="104" y="28"/>
                      <a:pt x="107" y="29"/>
                      <a:pt x="107" y="32"/>
                    </a:cubicBezTo>
                    <a:cubicBezTo>
                      <a:pt x="109" y="31"/>
                      <a:pt x="110" y="31"/>
                      <a:pt x="113" y="31"/>
                    </a:cubicBezTo>
                    <a:cubicBezTo>
                      <a:pt x="113" y="31"/>
                      <a:pt x="113" y="32"/>
                      <a:pt x="113" y="32"/>
                    </a:cubicBezTo>
                    <a:cubicBezTo>
                      <a:pt x="115" y="32"/>
                      <a:pt x="116" y="32"/>
                      <a:pt x="117" y="32"/>
                    </a:cubicBezTo>
                    <a:cubicBezTo>
                      <a:pt x="118" y="32"/>
                      <a:pt x="119" y="31"/>
                      <a:pt x="121" y="31"/>
                    </a:cubicBezTo>
                    <a:cubicBezTo>
                      <a:pt x="121" y="31"/>
                      <a:pt x="121" y="32"/>
                      <a:pt x="122" y="33"/>
                    </a:cubicBezTo>
                    <a:cubicBezTo>
                      <a:pt x="125" y="32"/>
                      <a:pt x="128" y="31"/>
                      <a:pt x="130" y="30"/>
                    </a:cubicBezTo>
                    <a:cubicBezTo>
                      <a:pt x="134" y="31"/>
                      <a:pt x="136" y="28"/>
                      <a:pt x="139" y="27"/>
                    </a:cubicBezTo>
                    <a:cubicBezTo>
                      <a:pt x="140" y="28"/>
                      <a:pt x="141" y="27"/>
                      <a:pt x="142" y="27"/>
                    </a:cubicBezTo>
                    <a:cubicBezTo>
                      <a:pt x="143" y="26"/>
                      <a:pt x="145" y="27"/>
                      <a:pt x="145" y="26"/>
                    </a:cubicBezTo>
                    <a:cubicBezTo>
                      <a:pt x="150" y="27"/>
                      <a:pt x="152" y="25"/>
                      <a:pt x="156" y="24"/>
                    </a:cubicBezTo>
                    <a:cubicBezTo>
                      <a:pt x="156" y="24"/>
                      <a:pt x="156" y="23"/>
                      <a:pt x="157" y="23"/>
                    </a:cubicBezTo>
                    <a:cubicBezTo>
                      <a:pt x="158" y="23"/>
                      <a:pt x="159" y="23"/>
                      <a:pt x="160" y="23"/>
                    </a:cubicBezTo>
                    <a:cubicBezTo>
                      <a:pt x="160" y="23"/>
                      <a:pt x="160" y="24"/>
                      <a:pt x="161" y="24"/>
                    </a:cubicBezTo>
                    <a:cubicBezTo>
                      <a:pt x="163" y="24"/>
                      <a:pt x="163" y="22"/>
                      <a:pt x="165" y="21"/>
                    </a:cubicBezTo>
                    <a:cubicBezTo>
                      <a:pt x="165" y="21"/>
                      <a:pt x="166" y="21"/>
                      <a:pt x="166" y="21"/>
                    </a:cubicBezTo>
                    <a:cubicBezTo>
                      <a:pt x="169" y="21"/>
                      <a:pt x="170" y="20"/>
                      <a:pt x="172" y="22"/>
                    </a:cubicBezTo>
                    <a:cubicBezTo>
                      <a:pt x="175" y="21"/>
                      <a:pt x="177" y="25"/>
                      <a:pt x="179" y="25"/>
                    </a:cubicBezTo>
                    <a:cubicBezTo>
                      <a:pt x="179" y="25"/>
                      <a:pt x="180" y="25"/>
                      <a:pt x="181" y="25"/>
                    </a:cubicBezTo>
                    <a:cubicBezTo>
                      <a:pt x="182" y="26"/>
                      <a:pt x="182" y="26"/>
                      <a:pt x="183" y="25"/>
                    </a:cubicBezTo>
                    <a:cubicBezTo>
                      <a:pt x="184" y="27"/>
                      <a:pt x="185" y="27"/>
                      <a:pt x="186" y="28"/>
                    </a:cubicBezTo>
                    <a:cubicBezTo>
                      <a:pt x="188" y="28"/>
                      <a:pt x="190" y="27"/>
                      <a:pt x="191" y="28"/>
                    </a:cubicBezTo>
                    <a:cubicBezTo>
                      <a:pt x="192" y="28"/>
                      <a:pt x="192" y="29"/>
                      <a:pt x="193" y="29"/>
                    </a:cubicBezTo>
                    <a:cubicBezTo>
                      <a:pt x="194" y="29"/>
                      <a:pt x="196" y="29"/>
                      <a:pt x="198" y="28"/>
                    </a:cubicBezTo>
                    <a:cubicBezTo>
                      <a:pt x="198" y="29"/>
                      <a:pt x="200" y="29"/>
                      <a:pt x="201" y="30"/>
                    </a:cubicBezTo>
                    <a:cubicBezTo>
                      <a:pt x="202" y="30"/>
                      <a:pt x="201" y="29"/>
                      <a:pt x="202" y="30"/>
                    </a:cubicBezTo>
                    <a:cubicBezTo>
                      <a:pt x="203" y="30"/>
                      <a:pt x="204" y="31"/>
                      <a:pt x="206" y="30"/>
                    </a:cubicBezTo>
                    <a:cubicBezTo>
                      <a:pt x="207" y="32"/>
                      <a:pt x="209" y="32"/>
                      <a:pt x="211" y="32"/>
                    </a:cubicBezTo>
                    <a:cubicBezTo>
                      <a:pt x="212" y="34"/>
                      <a:pt x="213" y="33"/>
                      <a:pt x="214" y="34"/>
                    </a:cubicBezTo>
                    <a:cubicBezTo>
                      <a:pt x="215" y="33"/>
                      <a:pt x="215" y="33"/>
                      <a:pt x="216" y="33"/>
                    </a:cubicBezTo>
                    <a:cubicBezTo>
                      <a:pt x="216" y="34"/>
                      <a:pt x="217" y="34"/>
                      <a:pt x="218" y="34"/>
                    </a:cubicBezTo>
                    <a:cubicBezTo>
                      <a:pt x="218" y="34"/>
                      <a:pt x="218" y="35"/>
                      <a:pt x="219" y="34"/>
                    </a:cubicBezTo>
                    <a:cubicBezTo>
                      <a:pt x="219" y="35"/>
                      <a:pt x="220" y="35"/>
                      <a:pt x="220" y="35"/>
                    </a:cubicBezTo>
                    <a:cubicBezTo>
                      <a:pt x="224" y="36"/>
                      <a:pt x="228" y="36"/>
                      <a:pt x="232" y="38"/>
                    </a:cubicBezTo>
                    <a:cubicBezTo>
                      <a:pt x="232" y="38"/>
                      <a:pt x="232" y="37"/>
                      <a:pt x="233" y="37"/>
                    </a:cubicBezTo>
                    <a:cubicBezTo>
                      <a:pt x="233" y="38"/>
                      <a:pt x="234" y="38"/>
                      <a:pt x="235" y="39"/>
                    </a:cubicBezTo>
                    <a:cubicBezTo>
                      <a:pt x="236" y="38"/>
                      <a:pt x="237" y="40"/>
                      <a:pt x="239" y="40"/>
                    </a:cubicBezTo>
                    <a:cubicBezTo>
                      <a:pt x="240" y="40"/>
                      <a:pt x="242" y="40"/>
                      <a:pt x="243" y="40"/>
                    </a:cubicBezTo>
                    <a:cubicBezTo>
                      <a:pt x="245" y="40"/>
                      <a:pt x="248" y="41"/>
                      <a:pt x="251" y="42"/>
                    </a:cubicBezTo>
                    <a:cubicBezTo>
                      <a:pt x="251" y="44"/>
                      <a:pt x="252" y="44"/>
                      <a:pt x="253" y="45"/>
                    </a:cubicBezTo>
                    <a:cubicBezTo>
                      <a:pt x="254" y="46"/>
                      <a:pt x="254" y="45"/>
                      <a:pt x="255" y="45"/>
                    </a:cubicBezTo>
                    <a:cubicBezTo>
                      <a:pt x="255" y="45"/>
                      <a:pt x="256" y="46"/>
                      <a:pt x="256" y="47"/>
                    </a:cubicBezTo>
                    <a:cubicBezTo>
                      <a:pt x="257" y="47"/>
                      <a:pt x="257" y="47"/>
                      <a:pt x="257" y="47"/>
                    </a:cubicBezTo>
                    <a:cubicBezTo>
                      <a:pt x="258" y="49"/>
                      <a:pt x="259" y="50"/>
                      <a:pt x="261" y="51"/>
                    </a:cubicBezTo>
                    <a:cubicBezTo>
                      <a:pt x="262" y="52"/>
                      <a:pt x="264" y="53"/>
                      <a:pt x="267" y="54"/>
                    </a:cubicBezTo>
                    <a:cubicBezTo>
                      <a:pt x="267" y="55"/>
                      <a:pt x="268" y="56"/>
                      <a:pt x="269" y="57"/>
                    </a:cubicBezTo>
                    <a:cubicBezTo>
                      <a:pt x="270" y="58"/>
                      <a:pt x="270" y="59"/>
                      <a:pt x="272" y="59"/>
                    </a:cubicBezTo>
                    <a:cubicBezTo>
                      <a:pt x="272" y="59"/>
                      <a:pt x="273" y="59"/>
                      <a:pt x="273" y="59"/>
                    </a:cubicBezTo>
                    <a:cubicBezTo>
                      <a:pt x="275" y="60"/>
                      <a:pt x="274" y="62"/>
                      <a:pt x="275" y="63"/>
                    </a:cubicBezTo>
                    <a:cubicBezTo>
                      <a:pt x="276" y="63"/>
                      <a:pt x="277" y="64"/>
                      <a:pt x="277" y="65"/>
                    </a:cubicBezTo>
                    <a:cubicBezTo>
                      <a:pt x="277" y="65"/>
                      <a:pt x="277" y="66"/>
                      <a:pt x="277" y="67"/>
                    </a:cubicBezTo>
                    <a:cubicBezTo>
                      <a:pt x="276" y="68"/>
                      <a:pt x="275" y="68"/>
                      <a:pt x="274" y="68"/>
                    </a:cubicBezTo>
                    <a:cubicBezTo>
                      <a:pt x="274" y="69"/>
                      <a:pt x="274" y="69"/>
                      <a:pt x="274" y="70"/>
                    </a:cubicBezTo>
                    <a:cubicBezTo>
                      <a:pt x="273" y="70"/>
                      <a:pt x="272" y="71"/>
                      <a:pt x="272" y="71"/>
                    </a:cubicBezTo>
                    <a:cubicBezTo>
                      <a:pt x="272" y="71"/>
                      <a:pt x="272" y="72"/>
                      <a:pt x="272" y="72"/>
                    </a:cubicBezTo>
                    <a:cubicBezTo>
                      <a:pt x="272" y="72"/>
                      <a:pt x="271" y="72"/>
                      <a:pt x="271" y="72"/>
                    </a:cubicBezTo>
                    <a:cubicBezTo>
                      <a:pt x="271" y="73"/>
                      <a:pt x="271" y="73"/>
                      <a:pt x="271" y="74"/>
                    </a:cubicBezTo>
                    <a:cubicBezTo>
                      <a:pt x="270" y="75"/>
                      <a:pt x="269" y="75"/>
                      <a:pt x="268" y="76"/>
                    </a:cubicBezTo>
                    <a:cubicBezTo>
                      <a:pt x="268" y="77"/>
                      <a:pt x="268" y="78"/>
                      <a:pt x="266" y="78"/>
                    </a:cubicBezTo>
                    <a:cubicBezTo>
                      <a:pt x="265" y="80"/>
                      <a:pt x="263" y="81"/>
                      <a:pt x="261" y="82"/>
                    </a:cubicBezTo>
                    <a:cubicBezTo>
                      <a:pt x="260" y="86"/>
                      <a:pt x="258" y="90"/>
                      <a:pt x="256" y="92"/>
                    </a:cubicBezTo>
                    <a:cubicBezTo>
                      <a:pt x="254" y="96"/>
                      <a:pt x="251" y="100"/>
                      <a:pt x="248" y="104"/>
                    </a:cubicBezTo>
                    <a:cubicBezTo>
                      <a:pt x="249" y="106"/>
                      <a:pt x="247" y="107"/>
                      <a:pt x="248" y="109"/>
                    </a:cubicBezTo>
                    <a:cubicBezTo>
                      <a:pt x="247" y="109"/>
                      <a:pt x="247" y="111"/>
                      <a:pt x="247" y="112"/>
                    </a:cubicBezTo>
                    <a:cubicBezTo>
                      <a:pt x="246" y="114"/>
                      <a:pt x="243" y="115"/>
                      <a:pt x="243" y="119"/>
                    </a:cubicBezTo>
                    <a:cubicBezTo>
                      <a:pt x="242" y="120"/>
                      <a:pt x="243" y="120"/>
                      <a:pt x="242" y="121"/>
                    </a:cubicBezTo>
                    <a:cubicBezTo>
                      <a:pt x="242" y="122"/>
                      <a:pt x="241" y="122"/>
                      <a:pt x="241" y="122"/>
                    </a:cubicBezTo>
                    <a:cubicBezTo>
                      <a:pt x="241" y="124"/>
                      <a:pt x="240" y="126"/>
                      <a:pt x="239" y="127"/>
                    </a:cubicBezTo>
                    <a:cubicBezTo>
                      <a:pt x="239" y="128"/>
                      <a:pt x="238" y="128"/>
                      <a:pt x="238" y="128"/>
                    </a:cubicBezTo>
                    <a:cubicBezTo>
                      <a:pt x="237" y="130"/>
                      <a:pt x="237" y="133"/>
                      <a:pt x="237" y="134"/>
                    </a:cubicBezTo>
                    <a:cubicBezTo>
                      <a:pt x="236" y="135"/>
                      <a:pt x="236" y="136"/>
                      <a:pt x="236" y="137"/>
                    </a:cubicBezTo>
                    <a:cubicBezTo>
                      <a:pt x="236" y="138"/>
                      <a:pt x="235" y="139"/>
                      <a:pt x="235" y="140"/>
                    </a:cubicBezTo>
                    <a:cubicBezTo>
                      <a:pt x="235" y="143"/>
                      <a:pt x="234" y="146"/>
                      <a:pt x="233" y="148"/>
                    </a:cubicBezTo>
                    <a:cubicBezTo>
                      <a:pt x="233" y="148"/>
                      <a:pt x="233" y="149"/>
                      <a:pt x="233" y="149"/>
                    </a:cubicBezTo>
                    <a:cubicBezTo>
                      <a:pt x="233" y="150"/>
                      <a:pt x="233" y="150"/>
                      <a:pt x="233" y="151"/>
                    </a:cubicBezTo>
                    <a:cubicBezTo>
                      <a:pt x="233" y="154"/>
                      <a:pt x="230" y="157"/>
                      <a:pt x="231" y="159"/>
                    </a:cubicBezTo>
                    <a:cubicBezTo>
                      <a:pt x="230" y="160"/>
                      <a:pt x="231" y="163"/>
                      <a:pt x="230" y="164"/>
                    </a:cubicBezTo>
                    <a:cubicBezTo>
                      <a:pt x="230" y="165"/>
                      <a:pt x="231" y="165"/>
                      <a:pt x="230" y="166"/>
                    </a:cubicBezTo>
                    <a:cubicBezTo>
                      <a:pt x="229" y="167"/>
                      <a:pt x="230" y="171"/>
                      <a:pt x="228" y="170"/>
                    </a:cubicBezTo>
                    <a:cubicBezTo>
                      <a:pt x="228" y="173"/>
                      <a:pt x="228" y="174"/>
                      <a:pt x="228" y="176"/>
                    </a:cubicBezTo>
                    <a:cubicBezTo>
                      <a:pt x="229" y="178"/>
                      <a:pt x="229" y="183"/>
                      <a:pt x="228" y="185"/>
                    </a:cubicBezTo>
                    <a:cubicBezTo>
                      <a:pt x="227" y="186"/>
                      <a:pt x="228" y="186"/>
                      <a:pt x="228" y="187"/>
                    </a:cubicBezTo>
                    <a:cubicBezTo>
                      <a:pt x="227" y="188"/>
                      <a:pt x="227" y="189"/>
                      <a:pt x="227" y="190"/>
                    </a:cubicBezTo>
                    <a:cubicBezTo>
                      <a:pt x="227" y="191"/>
                      <a:pt x="229" y="192"/>
                      <a:pt x="229" y="193"/>
                    </a:cubicBezTo>
                    <a:cubicBezTo>
                      <a:pt x="230" y="195"/>
                      <a:pt x="230" y="196"/>
                      <a:pt x="230" y="198"/>
                    </a:cubicBezTo>
                    <a:cubicBezTo>
                      <a:pt x="230" y="198"/>
                      <a:pt x="229" y="199"/>
                      <a:pt x="229" y="199"/>
                    </a:cubicBezTo>
                    <a:cubicBezTo>
                      <a:pt x="230" y="200"/>
                      <a:pt x="229" y="201"/>
                      <a:pt x="228" y="201"/>
                    </a:cubicBezTo>
                    <a:cubicBezTo>
                      <a:pt x="228" y="200"/>
                      <a:pt x="226" y="201"/>
                      <a:pt x="226" y="202"/>
                    </a:cubicBezTo>
                    <a:cubicBezTo>
                      <a:pt x="226" y="201"/>
                      <a:pt x="225" y="201"/>
                      <a:pt x="225" y="201"/>
                    </a:cubicBezTo>
                    <a:cubicBezTo>
                      <a:pt x="224" y="202"/>
                      <a:pt x="224" y="203"/>
                      <a:pt x="222" y="203"/>
                    </a:cubicBezTo>
                    <a:cubicBezTo>
                      <a:pt x="222" y="205"/>
                      <a:pt x="222" y="205"/>
                      <a:pt x="221" y="206"/>
                    </a:cubicBezTo>
                    <a:cubicBezTo>
                      <a:pt x="221" y="206"/>
                      <a:pt x="221" y="206"/>
                      <a:pt x="221" y="206"/>
                    </a:cubicBezTo>
                    <a:cubicBezTo>
                      <a:pt x="220" y="208"/>
                      <a:pt x="218" y="208"/>
                      <a:pt x="217" y="209"/>
                    </a:cubicBezTo>
                    <a:cubicBezTo>
                      <a:pt x="215" y="208"/>
                      <a:pt x="214" y="208"/>
                      <a:pt x="213" y="209"/>
                    </a:cubicBezTo>
                    <a:cubicBezTo>
                      <a:pt x="212" y="209"/>
                      <a:pt x="212" y="210"/>
                      <a:pt x="212" y="209"/>
                    </a:cubicBezTo>
                    <a:cubicBezTo>
                      <a:pt x="210" y="211"/>
                      <a:pt x="207" y="212"/>
                      <a:pt x="207" y="214"/>
                    </a:cubicBezTo>
                    <a:cubicBezTo>
                      <a:pt x="207" y="214"/>
                      <a:pt x="207" y="213"/>
                      <a:pt x="207" y="213"/>
                    </a:cubicBezTo>
                    <a:cubicBezTo>
                      <a:pt x="206" y="214"/>
                      <a:pt x="207" y="214"/>
                      <a:pt x="207" y="214"/>
                    </a:cubicBezTo>
                    <a:cubicBezTo>
                      <a:pt x="204" y="215"/>
                      <a:pt x="203" y="217"/>
                      <a:pt x="202" y="219"/>
                    </a:cubicBezTo>
                    <a:cubicBezTo>
                      <a:pt x="201" y="218"/>
                      <a:pt x="202" y="218"/>
                      <a:pt x="201" y="218"/>
                    </a:cubicBezTo>
                    <a:cubicBezTo>
                      <a:pt x="201" y="219"/>
                      <a:pt x="199" y="219"/>
                      <a:pt x="199" y="220"/>
                    </a:cubicBezTo>
                    <a:cubicBezTo>
                      <a:pt x="198" y="219"/>
                      <a:pt x="197" y="221"/>
                      <a:pt x="197" y="221"/>
                    </a:cubicBezTo>
                    <a:cubicBezTo>
                      <a:pt x="197" y="221"/>
                      <a:pt x="196" y="222"/>
                      <a:pt x="196" y="221"/>
                    </a:cubicBezTo>
                    <a:cubicBezTo>
                      <a:pt x="195" y="222"/>
                      <a:pt x="195" y="224"/>
                      <a:pt x="193" y="224"/>
                    </a:cubicBezTo>
                    <a:cubicBezTo>
                      <a:pt x="192" y="226"/>
                      <a:pt x="192" y="228"/>
                      <a:pt x="191" y="229"/>
                    </a:cubicBezTo>
                    <a:cubicBezTo>
                      <a:pt x="191" y="228"/>
                      <a:pt x="191" y="228"/>
                      <a:pt x="190" y="227"/>
                    </a:cubicBezTo>
                    <a:cubicBezTo>
                      <a:pt x="190" y="228"/>
                      <a:pt x="189" y="228"/>
                      <a:pt x="189" y="228"/>
                    </a:cubicBezTo>
                    <a:cubicBezTo>
                      <a:pt x="188" y="229"/>
                      <a:pt x="189" y="229"/>
                      <a:pt x="189" y="230"/>
                    </a:cubicBezTo>
                    <a:cubicBezTo>
                      <a:pt x="188" y="229"/>
                      <a:pt x="188" y="230"/>
                      <a:pt x="187" y="231"/>
                    </a:cubicBezTo>
                    <a:cubicBezTo>
                      <a:pt x="186" y="231"/>
                      <a:pt x="186" y="232"/>
                      <a:pt x="184" y="233"/>
                    </a:cubicBezTo>
                    <a:cubicBezTo>
                      <a:pt x="184" y="234"/>
                      <a:pt x="185" y="234"/>
                      <a:pt x="184" y="234"/>
                    </a:cubicBezTo>
                    <a:cubicBezTo>
                      <a:pt x="184" y="234"/>
                      <a:pt x="183" y="234"/>
                      <a:pt x="183" y="234"/>
                    </a:cubicBezTo>
                    <a:cubicBezTo>
                      <a:pt x="182" y="235"/>
                      <a:pt x="182" y="235"/>
                      <a:pt x="182" y="236"/>
                    </a:cubicBezTo>
                    <a:cubicBezTo>
                      <a:pt x="181" y="235"/>
                      <a:pt x="181" y="235"/>
                      <a:pt x="180" y="235"/>
                    </a:cubicBezTo>
                    <a:cubicBezTo>
                      <a:pt x="180" y="237"/>
                      <a:pt x="177" y="237"/>
                      <a:pt x="177" y="240"/>
                    </a:cubicBezTo>
                    <a:cubicBezTo>
                      <a:pt x="176" y="239"/>
                      <a:pt x="175" y="241"/>
                      <a:pt x="174" y="241"/>
                    </a:cubicBezTo>
                    <a:cubicBezTo>
                      <a:pt x="174" y="242"/>
                      <a:pt x="174" y="242"/>
                      <a:pt x="173" y="242"/>
                    </a:cubicBezTo>
                    <a:cubicBezTo>
                      <a:pt x="172" y="242"/>
                      <a:pt x="172" y="243"/>
                      <a:pt x="171" y="244"/>
                    </a:cubicBezTo>
                    <a:cubicBezTo>
                      <a:pt x="169" y="244"/>
                      <a:pt x="170" y="247"/>
                      <a:pt x="169" y="248"/>
                    </a:cubicBezTo>
                    <a:cubicBezTo>
                      <a:pt x="168" y="248"/>
                      <a:pt x="168" y="248"/>
                      <a:pt x="168" y="248"/>
                    </a:cubicBezTo>
                    <a:cubicBezTo>
                      <a:pt x="167" y="249"/>
                      <a:pt x="165" y="250"/>
                      <a:pt x="165" y="252"/>
                    </a:cubicBezTo>
                    <a:cubicBezTo>
                      <a:pt x="165" y="253"/>
                      <a:pt x="165" y="253"/>
                      <a:pt x="165" y="253"/>
                    </a:cubicBezTo>
                    <a:cubicBezTo>
                      <a:pt x="165" y="255"/>
                      <a:pt x="164" y="256"/>
                      <a:pt x="162" y="255"/>
                    </a:cubicBezTo>
                    <a:cubicBezTo>
                      <a:pt x="162" y="256"/>
                      <a:pt x="161" y="256"/>
                      <a:pt x="162" y="258"/>
                    </a:cubicBezTo>
                    <a:cubicBezTo>
                      <a:pt x="159" y="259"/>
                      <a:pt x="158" y="261"/>
                      <a:pt x="156" y="262"/>
                    </a:cubicBezTo>
                    <a:cubicBezTo>
                      <a:pt x="156" y="263"/>
                      <a:pt x="155" y="264"/>
                      <a:pt x="155" y="264"/>
                    </a:cubicBezTo>
                    <a:cubicBezTo>
                      <a:pt x="155" y="264"/>
                      <a:pt x="154" y="264"/>
                      <a:pt x="154" y="265"/>
                    </a:cubicBezTo>
                    <a:cubicBezTo>
                      <a:pt x="154" y="267"/>
                      <a:pt x="152" y="267"/>
                      <a:pt x="152" y="269"/>
                    </a:cubicBezTo>
                    <a:cubicBezTo>
                      <a:pt x="152" y="268"/>
                      <a:pt x="152" y="269"/>
                      <a:pt x="151" y="269"/>
                    </a:cubicBezTo>
                    <a:cubicBezTo>
                      <a:pt x="150" y="271"/>
                      <a:pt x="148" y="273"/>
                      <a:pt x="148" y="277"/>
                    </a:cubicBezTo>
                    <a:cubicBezTo>
                      <a:pt x="148" y="277"/>
                      <a:pt x="148" y="278"/>
                      <a:pt x="147" y="278"/>
                    </a:cubicBezTo>
                    <a:cubicBezTo>
                      <a:pt x="146" y="279"/>
                      <a:pt x="145" y="280"/>
                      <a:pt x="145" y="281"/>
                    </a:cubicBezTo>
                    <a:cubicBezTo>
                      <a:pt x="145" y="282"/>
                      <a:pt x="145" y="282"/>
                      <a:pt x="145" y="282"/>
                    </a:cubicBezTo>
                    <a:cubicBezTo>
                      <a:pt x="144" y="282"/>
                      <a:pt x="145" y="283"/>
                      <a:pt x="145" y="283"/>
                    </a:cubicBezTo>
                    <a:cubicBezTo>
                      <a:pt x="145" y="283"/>
                      <a:pt x="144" y="283"/>
                      <a:pt x="144" y="283"/>
                    </a:cubicBezTo>
                    <a:cubicBezTo>
                      <a:pt x="144" y="284"/>
                      <a:pt x="143" y="285"/>
                      <a:pt x="143" y="285"/>
                    </a:cubicBezTo>
                    <a:cubicBezTo>
                      <a:pt x="143" y="285"/>
                      <a:pt x="144" y="286"/>
                      <a:pt x="143" y="286"/>
                    </a:cubicBezTo>
                    <a:cubicBezTo>
                      <a:pt x="143" y="287"/>
                      <a:pt x="143" y="287"/>
                      <a:pt x="143" y="287"/>
                    </a:cubicBezTo>
                    <a:cubicBezTo>
                      <a:pt x="143" y="288"/>
                      <a:pt x="143" y="288"/>
                      <a:pt x="143" y="289"/>
                    </a:cubicBezTo>
                    <a:cubicBezTo>
                      <a:pt x="142" y="290"/>
                      <a:pt x="141" y="291"/>
                      <a:pt x="141" y="293"/>
                    </a:cubicBezTo>
                    <a:cubicBezTo>
                      <a:pt x="141" y="293"/>
                      <a:pt x="141" y="293"/>
                      <a:pt x="141" y="293"/>
                    </a:cubicBezTo>
                    <a:cubicBezTo>
                      <a:pt x="140" y="295"/>
                      <a:pt x="140" y="296"/>
                      <a:pt x="139" y="298"/>
                    </a:cubicBezTo>
                    <a:cubicBezTo>
                      <a:pt x="139" y="299"/>
                      <a:pt x="139" y="302"/>
                      <a:pt x="138" y="302"/>
                    </a:cubicBezTo>
                    <a:cubicBezTo>
                      <a:pt x="137" y="302"/>
                      <a:pt x="136" y="302"/>
                      <a:pt x="136" y="301"/>
                    </a:cubicBezTo>
                    <a:cubicBezTo>
                      <a:pt x="132" y="301"/>
                      <a:pt x="132" y="298"/>
                      <a:pt x="129" y="298"/>
                    </a:cubicBezTo>
                    <a:cubicBezTo>
                      <a:pt x="127" y="297"/>
                      <a:pt x="125" y="297"/>
                      <a:pt x="123" y="297"/>
                    </a:cubicBezTo>
                    <a:cubicBezTo>
                      <a:pt x="123" y="297"/>
                      <a:pt x="123" y="296"/>
                      <a:pt x="123" y="296"/>
                    </a:cubicBezTo>
                    <a:cubicBezTo>
                      <a:pt x="121" y="296"/>
                      <a:pt x="120" y="295"/>
                      <a:pt x="119" y="294"/>
                    </a:cubicBezTo>
                    <a:cubicBezTo>
                      <a:pt x="116" y="293"/>
                      <a:pt x="115" y="291"/>
                      <a:pt x="112" y="291"/>
                    </a:cubicBezTo>
                    <a:cubicBezTo>
                      <a:pt x="111" y="289"/>
                      <a:pt x="110" y="289"/>
                      <a:pt x="109" y="288"/>
                    </a:cubicBezTo>
                    <a:cubicBezTo>
                      <a:pt x="107" y="288"/>
                      <a:pt x="105" y="286"/>
                      <a:pt x="102" y="285"/>
                    </a:cubicBezTo>
                    <a:cubicBezTo>
                      <a:pt x="101" y="282"/>
                      <a:pt x="99" y="279"/>
                      <a:pt x="100" y="277"/>
                    </a:cubicBezTo>
                    <a:cubicBezTo>
                      <a:pt x="101" y="276"/>
                      <a:pt x="101" y="274"/>
                      <a:pt x="101" y="272"/>
                    </a:cubicBezTo>
                    <a:cubicBezTo>
                      <a:pt x="101" y="271"/>
                      <a:pt x="99" y="271"/>
                      <a:pt x="99" y="269"/>
                    </a:cubicBezTo>
                    <a:cubicBezTo>
                      <a:pt x="98" y="270"/>
                      <a:pt x="98" y="269"/>
                      <a:pt x="98" y="269"/>
                    </a:cubicBezTo>
                    <a:cubicBezTo>
                      <a:pt x="98" y="268"/>
                      <a:pt x="97" y="269"/>
                      <a:pt x="96" y="269"/>
                    </a:cubicBezTo>
                    <a:cubicBezTo>
                      <a:pt x="96" y="268"/>
                      <a:pt x="96" y="268"/>
                      <a:pt x="96" y="268"/>
                    </a:cubicBezTo>
                    <a:cubicBezTo>
                      <a:pt x="94" y="268"/>
                      <a:pt x="92" y="269"/>
                      <a:pt x="92" y="271"/>
                    </a:cubicBezTo>
                    <a:cubicBezTo>
                      <a:pt x="90" y="271"/>
                      <a:pt x="88" y="271"/>
                      <a:pt x="86" y="273"/>
                    </a:cubicBezTo>
                    <a:cubicBezTo>
                      <a:pt x="85" y="272"/>
                      <a:pt x="85" y="272"/>
                      <a:pt x="84" y="273"/>
                    </a:cubicBezTo>
                    <a:cubicBezTo>
                      <a:pt x="84" y="272"/>
                      <a:pt x="83" y="272"/>
                      <a:pt x="83" y="272"/>
                    </a:cubicBezTo>
                    <a:cubicBezTo>
                      <a:pt x="81" y="271"/>
                      <a:pt x="79" y="270"/>
                      <a:pt x="78" y="267"/>
                    </a:cubicBezTo>
                    <a:cubicBezTo>
                      <a:pt x="76" y="267"/>
                      <a:pt x="75" y="266"/>
                      <a:pt x="74" y="265"/>
                    </a:cubicBezTo>
                    <a:cubicBezTo>
                      <a:pt x="74" y="263"/>
                      <a:pt x="73" y="263"/>
                      <a:pt x="72" y="262"/>
                    </a:cubicBezTo>
                    <a:cubicBezTo>
                      <a:pt x="72" y="260"/>
                      <a:pt x="70" y="259"/>
                      <a:pt x="69" y="259"/>
                    </a:cubicBezTo>
                    <a:cubicBezTo>
                      <a:pt x="69" y="257"/>
                      <a:pt x="67" y="257"/>
                      <a:pt x="68" y="255"/>
                    </a:cubicBezTo>
                    <a:cubicBezTo>
                      <a:pt x="67" y="255"/>
                      <a:pt x="67" y="254"/>
                      <a:pt x="66" y="254"/>
                    </a:cubicBezTo>
                    <a:cubicBezTo>
                      <a:pt x="66" y="253"/>
                      <a:pt x="65" y="253"/>
                      <a:pt x="64" y="253"/>
                    </a:cubicBezTo>
                    <a:cubicBezTo>
                      <a:pt x="64" y="251"/>
                      <a:pt x="62" y="251"/>
                      <a:pt x="62" y="250"/>
                    </a:cubicBezTo>
                    <a:cubicBezTo>
                      <a:pt x="59" y="248"/>
                      <a:pt x="58" y="244"/>
                      <a:pt x="54" y="243"/>
                    </a:cubicBezTo>
                    <a:cubicBezTo>
                      <a:pt x="54" y="241"/>
                      <a:pt x="53" y="240"/>
                      <a:pt x="51" y="238"/>
                    </a:cubicBezTo>
                    <a:cubicBezTo>
                      <a:pt x="52" y="237"/>
                      <a:pt x="51" y="237"/>
                      <a:pt x="50" y="236"/>
                    </a:cubicBezTo>
                    <a:cubicBezTo>
                      <a:pt x="50" y="235"/>
                      <a:pt x="50" y="234"/>
                      <a:pt x="50" y="233"/>
                    </a:cubicBezTo>
                    <a:cubicBezTo>
                      <a:pt x="49" y="231"/>
                      <a:pt x="48" y="231"/>
                      <a:pt x="48" y="229"/>
                    </a:cubicBezTo>
                    <a:cubicBezTo>
                      <a:pt x="47" y="228"/>
                      <a:pt x="47" y="228"/>
                      <a:pt x="47" y="227"/>
                    </a:cubicBezTo>
                    <a:cubicBezTo>
                      <a:pt x="46" y="227"/>
                      <a:pt x="46" y="226"/>
                      <a:pt x="46" y="225"/>
                    </a:cubicBezTo>
                    <a:cubicBezTo>
                      <a:pt x="46" y="225"/>
                      <a:pt x="45" y="225"/>
                      <a:pt x="45" y="224"/>
                    </a:cubicBezTo>
                    <a:cubicBezTo>
                      <a:pt x="44" y="224"/>
                      <a:pt x="45" y="223"/>
                      <a:pt x="44" y="223"/>
                    </a:cubicBezTo>
                    <a:cubicBezTo>
                      <a:pt x="44" y="222"/>
                      <a:pt x="43" y="221"/>
                      <a:pt x="43" y="220"/>
                    </a:cubicBezTo>
                    <a:cubicBezTo>
                      <a:pt x="42" y="219"/>
                      <a:pt x="42" y="218"/>
                      <a:pt x="42" y="217"/>
                    </a:cubicBezTo>
                    <a:cubicBezTo>
                      <a:pt x="42" y="216"/>
                      <a:pt x="41" y="216"/>
                      <a:pt x="41" y="216"/>
                    </a:cubicBezTo>
                    <a:cubicBezTo>
                      <a:pt x="42" y="214"/>
                      <a:pt x="41" y="213"/>
                      <a:pt x="41" y="211"/>
                    </a:cubicBezTo>
                    <a:cubicBezTo>
                      <a:pt x="40" y="209"/>
                      <a:pt x="39" y="207"/>
                      <a:pt x="39" y="205"/>
                    </a:cubicBezTo>
                    <a:cubicBezTo>
                      <a:pt x="39" y="204"/>
                      <a:pt x="39" y="203"/>
                      <a:pt x="39" y="202"/>
                    </a:cubicBezTo>
                    <a:cubicBezTo>
                      <a:pt x="39" y="199"/>
                      <a:pt x="37" y="197"/>
                      <a:pt x="36" y="194"/>
                    </a:cubicBezTo>
                    <a:cubicBezTo>
                      <a:pt x="37" y="193"/>
                      <a:pt x="37" y="191"/>
                      <a:pt x="36" y="191"/>
                    </a:cubicBezTo>
                    <a:cubicBezTo>
                      <a:pt x="37" y="189"/>
                      <a:pt x="35" y="187"/>
                      <a:pt x="34" y="186"/>
                    </a:cubicBezTo>
                    <a:cubicBezTo>
                      <a:pt x="34" y="183"/>
                      <a:pt x="33" y="180"/>
                      <a:pt x="32" y="177"/>
                    </a:cubicBezTo>
                    <a:cubicBezTo>
                      <a:pt x="33" y="176"/>
                      <a:pt x="33" y="174"/>
                      <a:pt x="32" y="172"/>
                    </a:cubicBezTo>
                    <a:cubicBezTo>
                      <a:pt x="33" y="169"/>
                      <a:pt x="33" y="168"/>
                      <a:pt x="32" y="165"/>
                    </a:cubicBezTo>
                    <a:cubicBezTo>
                      <a:pt x="33" y="164"/>
                      <a:pt x="33" y="164"/>
                      <a:pt x="33" y="163"/>
                    </a:cubicBezTo>
                    <a:cubicBezTo>
                      <a:pt x="33" y="162"/>
                      <a:pt x="33" y="161"/>
                      <a:pt x="33" y="160"/>
                    </a:cubicBezTo>
                    <a:cubicBezTo>
                      <a:pt x="33" y="159"/>
                      <a:pt x="32" y="159"/>
                      <a:pt x="32" y="159"/>
                    </a:cubicBezTo>
                    <a:cubicBezTo>
                      <a:pt x="32" y="156"/>
                      <a:pt x="33" y="154"/>
                      <a:pt x="33" y="153"/>
                    </a:cubicBezTo>
                    <a:cubicBezTo>
                      <a:pt x="33" y="152"/>
                      <a:pt x="33" y="151"/>
                      <a:pt x="33" y="150"/>
                    </a:cubicBezTo>
                    <a:cubicBezTo>
                      <a:pt x="33" y="150"/>
                      <a:pt x="33" y="150"/>
                      <a:pt x="33" y="149"/>
                    </a:cubicBezTo>
                    <a:cubicBezTo>
                      <a:pt x="33" y="148"/>
                      <a:pt x="33" y="149"/>
                      <a:pt x="34" y="148"/>
                    </a:cubicBezTo>
                    <a:cubicBezTo>
                      <a:pt x="34" y="147"/>
                      <a:pt x="34" y="145"/>
                      <a:pt x="34" y="144"/>
                    </a:cubicBezTo>
                    <a:cubicBezTo>
                      <a:pt x="34" y="143"/>
                      <a:pt x="33" y="142"/>
                      <a:pt x="33" y="141"/>
                    </a:cubicBezTo>
                    <a:cubicBezTo>
                      <a:pt x="33" y="139"/>
                      <a:pt x="34" y="136"/>
                      <a:pt x="35" y="134"/>
                    </a:cubicBezTo>
                    <a:cubicBezTo>
                      <a:pt x="35" y="132"/>
                      <a:pt x="36" y="131"/>
                      <a:pt x="36" y="129"/>
                    </a:cubicBezTo>
                    <a:cubicBezTo>
                      <a:pt x="36" y="128"/>
                      <a:pt x="35" y="128"/>
                      <a:pt x="35" y="127"/>
                    </a:cubicBezTo>
                    <a:cubicBezTo>
                      <a:pt x="36" y="126"/>
                      <a:pt x="36" y="125"/>
                      <a:pt x="35" y="123"/>
                    </a:cubicBezTo>
                    <a:cubicBezTo>
                      <a:pt x="36" y="122"/>
                      <a:pt x="36" y="120"/>
                      <a:pt x="38" y="120"/>
                    </a:cubicBezTo>
                    <a:cubicBezTo>
                      <a:pt x="39" y="117"/>
                      <a:pt x="41" y="114"/>
                      <a:pt x="41" y="111"/>
                    </a:cubicBezTo>
                    <a:cubicBezTo>
                      <a:pt x="40" y="111"/>
                      <a:pt x="40" y="111"/>
                      <a:pt x="40" y="110"/>
                    </a:cubicBezTo>
                    <a:cubicBezTo>
                      <a:pt x="40" y="110"/>
                      <a:pt x="40" y="110"/>
                      <a:pt x="40" y="109"/>
                    </a:cubicBezTo>
                    <a:cubicBezTo>
                      <a:pt x="42" y="108"/>
                      <a:pt x="43" y="107"/>
                      <a:pt x="43" y="105"/>
                    </a:cubicBezTo>
                    <a:cubicBezTo>
                      <a:pt x="47" y="104"/>
                      <a:pt x="46" y="99"/>
                      <a:pt x="48" y="97"/>
                    </a:cubicBezTo>
                    <a:cubicBezTo>
                      <a:pt x="48" y="93"/>
                      <a:pt x="53" y="91"/>
                      <a:pt x="52" y="86"/>
                    </a:cubicBezTo>
                    <a:cubicBezTo>
                      <a:pt x="52" y="85"/>
                      <a:pt x="53" y="85"/>
                      <a:pt x="53" y="85"/>
                    </a:cubicBezTo>
                    <a:cubicBezTo>
                      <a:pt x="54" y="83"/>
                      <a:pt x="54" y="82"/>
                      <a:pt x="54" y="80"/>
                    </a:cubicBezTo>
                    <a:cubicBezTo>
                      <a:pt x="55" y="79"/>
                      <a:pt x="56" y="78"/>
                      <a:pt x="56" y="77"/>
                    </a:cubicBezTo>
                    <a:cubicBezTo>
                      <a:pt x="55" y="76"/>
                      <a:pt x="55" y="76"/>
                      <a:pt x="55" y="75"/>
                    </a:cubicBezTo>
                    <a:cubicBezTo>
                      <a:pt x="54" y="75"/>
                      <a:pt x="54" y="74"/>
                      <a:pt x="52" y="74"/>
                    </a:cubicBezTo>
                    <a:cubicBezTo>
                      <a:pt x="52" y="73"/>
                      <a:pt x="52" y="73"/>
                      <a:pt x="51" y="73"/>
                    </a:cubicBezTo>
                    <a:cubicBezTo>
                      <a:pt x="51" y="72"/>
                      <a:pt x="50" y="72"/>
                      <a:pt x="50" y="72"/>
                    </a:cubicBezTo>
                    <a:cubicBezTo>
                      <a:pt x="51" y="71"/>
                      <a:pt x="51" y="69"/>
                      <a:pt x="51" y="67"/>
                    </a:cubicBezTo>
                    <a:cubicBezTo>
                      <a:pt x="52" y="66"/>
                      <a:pt x="53" y="66"/>
                      <a:pt x="54" y="66"/>
                    </a:cubicBezTo>
                    <a:cubicBezTo>
                      <a:pt x="57" y="68"/>
                      <a:pt x="57" y="73"/>
                      <a:pt x="61" y="73"/>
                    </a:cubicBezTo>
                    <a:cubicBezTo>
                      <a:pt x="62" y="72"/>
                      <a:pt x="63" y="72"/>
                      <a:pt x="64" y="71"/>
                    </a:cubicBezTo>
                    <a:cubicBezTo>
                      <a:pt x="64" y="70"/>
                      <a:pt x="65" y="69"/>
                      <a:pt x="65" y="68"/>
                    </a:cubicBezTo>
                    <a:cubicBezTo>
                      <a:pt x="65" y="67"/>
                      <a:pt x="64" y="66"/>
                      <a:pt x="64" y="65"/>
                    </a:cubicBezTo>
                    <a:cubicBezTo>
                      <a:pt x="65" y="64"/>
                      <a:pt x="66" y="61"/>
                      <a:pt x="68" y="62"/>
                    </a:cubicBezTo>
                    <a:cubicBezTo>
                      <a:pt x="68" y="61"/>
                      <a:pt x="68" y="60"/>
                      <a:pt x="69" y="60"/>
                    </a:cubicBezTo>
                    <a:cubicBezTo>
                      <a:pt x="70" y="61"/>
                      <a:pt x="70" y="60"/>
                      <a:pt x="72" y="60"/>
                    </a:cubicBezTo>
                    <a:cubicBezTo>
                      <a:pt x="72" y="60"/>
                      <a:pt x="73" y="59"/>
                      <a:pt x="72" y="58"/>
                    </a:cubicBezTo>
                    <a:cubicBezTo>
                      <a:pt x="72" y="57"/>
                      <a:pt x="71" y="56"/>
                      <a:pt x="70" y="55"/>
                    </a:cubicBezTo>
                    <a:cubicBezTo>
                      <a:pt x="69" y="53"/>
                      <a:pt x="70" y="52"/>
                      <a:pt x="68" y="52"/>
                    </a:cubicBezTo>
                    <a:cubicBezTo>
                      <a:pt x="68" y="52"/>
                      <a:pt x="69" y="52"/>
                      <a:pt x="69" y="51"/>
                    </a:cubicBezTo>
                    <a:cubicBezTo>
                      <a:pt x="67" y="52"/>
                      <a:pt x="66" y="51"/>
                      <a:pt x="65" y="51"/>
                    </a:cubicBezTo>
                    <a:cubicBezTo>
                      <a:pt x="64" y="51"/>
                      <a:pt x="64" y="52"/>
                      <a:pt x="63" y="52"/>
                    </a:cubicBezTo>
                    <a:cubicBezTo>
                      <a:pt x="61" y="51"/>
                      <a:pt x="60" y="51"/>
                      <a:pt x="59" y="49"/>
                    </a:cubicBezTo>
                    <a:cubicBezTo>
                      <a:pt x="60" y="48"/>
                      <a:pt x="58" y="47"/>
                      <a:pt x="58" y="45"/>
                    </a:cubicBezTo>
                    <a:cubicBezTo>
                      <a:pt x="59" y="45"/>
                      <a:pt x="60" y="45"/>
                      <a:pt x="61" y="44"/>
                    </a:cubicBezTo>
                    <a:cubicBezTo>
                      <a:pt x="63" y="46"/>
                      <a:pt x="65" y="46"/>
                      <a:pt x="68" y="46"/>
                    </a:cubicBezTo>
                    <a:cubicBezTo>
                      <a:pt x="69" y="44"/>
                      <a:pt x="71" y="44"/>
                      <a:pt x="72" y="43"/>
                    </a:cubicBezTo>
                    <a:cubicBezTo>
                      <a:pt x="73" y="42"/>
                      <a:pt x="75" y="41"/>
                      <a:pt x="74" y="39"/>
                    </a:cubicBezTo>
                    <a:cubicBezTo>
                      <a:pt x="74" y="38"/>
                      <a:pt x="74" y="38"/>
                      <a:pt x="75" y="38"/>
                    </a:cubicBezTo>
                    <a:cubicBezTo>
                      <a:pt x="74" y="34"/>
                      <a:pt x="77" y="33"/>
                      <a:pt x="78" y="31"/>
                    </a:cubicBezTo>
                    <a:cubicBezTo>
                      <a:pt x="78" y="30"/>
                      <a:pt x="77" y="29"/>
                      <a:pt x="78" y="29"/>
                    </a:cubicBezTo>
                    <a:cubicBezTo>
                      <a:pt x="81" y="29"/>
                      <a:pt x="81" y="25"/>
                      <a:pt x="82" y="23"/>
                    </a:cubicBezTo>
                    <a:cubicBezTo>
                      <a:pt x="82" y="23"/>
                      <a:pt x="81" y="22"/>
                      <a:pt x="81" y="22"/>
                    </a:cubicBezTo>
                    <a:cubicBezTo>
                      <a:pt x="79" y="21"/>
                      <a:pt x="79" y="22"/>
                      <a:pt x="78" y="23"/>
                    </a:cubicBezTo>
                    <a:cubicBezTo>
                      <a:pt x="77" y="23"/>
                      <a:pt x="77" y="23"/>
                      <a:pt x="77" y="23"/>
                    </a:cubicBezTo>
                    <a:cubicBezTo>
                      <a:pt x="76" y="23"/>
                      <a:pt x="76" y="24"/>
                      <a:pt x="75" y="24"/>
                    </a:cubicBezTo>
                    <a:cubicBezTo>
                      <a:pt x="74" y="25"/>
                      <a:pt x="73" y="26"/>
                      <a:pt x="72" y="27"/>
                    </a:cubicBezTo>
                    <a:cubicBezTo>
                      <a:pt x="73" y="28"/>
                      <a:pt x="72" y="28"/>
                      <a:pt x="72" y="29"/>
                    </a:cubicBezTo>
                    <a:cubicBezTo>
                      <a:pt x="71" y="29"/>
                      <a:pt x="69" y="30"/>
                      <a:pt x="68" y="30"/>
                    </a:cubicBezTo>
                    <a:cubicBezTo>
                      <a:pt x="68" y="31"/>
                      <a:pt x="67" y="31"/>
                      <a:pt x="66" y="31"/>
                    </a:cubicBezTo>
                    <a:cubicBezTo>
                      <a:pt x="65" y="31"/>
                      <a:pt x="65" y="33"/>
                      <a:pt x="63" y="33"/>
                    </a:cubicBezTo>
                    <a:cubicBezTo>
                      <a:pt x="62" y="34"/>
                      <a:pt x="62" y="35"/>
                      <a:pt x="61" y="35"/>
                    </a:cubicBezTo>
                    <a:cubicBezTo>
                      <a:pt x="61" y="38"/>
                      <a:pt x="59" y="39"/>
                      <a:pt x="58" y="40"/>
                    </a:cubicBezTo>
                    <a:cubicBezTo>
                      <a:pt x="55" y="42"/>
                      <a:pt x="50" y="44"/>
                      <a:pt x="49" y="49"/>
                    </a:cubicBezTo>
                    <a:cubicBezTo>
                      <a:pt x="46" y="50"/>
                      <a:pt x="44" y="52"/>
                      <a:pt x="42" y="54"/>
                    </a:cubicBezTo>
                    <a:cubicBezTo>
                      <a:pt x="43" y="55"/>
                      <a:pt x="42" y="56"/>
                      <a:pt x="42" y="56"/>
                    </a:cubicBezTo>
                    <a:cubicBezTo>
                      <a:pt x="41" y="56"/>
                      <a:pt x="41" y="56"/>
                      <a:pt x="41" y="56"/>
                    </a:cubicBezTo>
                    <a:cubicBezTo>
                      <a:pt x="41" y="57"/>
                      <a:pt x="40" y="57"/>
                      <a:pt x="40" y="59"/>
                    </a:cubicBezTo>
                    <a:cubicBezTo>
                      <a:pt x="39" y="58"/>
                      <a:pt x="38" y="60"/>
                      <a:pt x="37" y="62"/>
                    </a:cubicBezTo>
                    <a:cubicBezTo>
                      <a:pt x="37" y="62"/>
                      <a:pt x="37" y="62"/>
                      <a:pt x="36" y="62"/>
                    </a:cubicBezTo>
                    <a:cubicBezTo>
                      <a:pt x="35" y="64"/>
                      <a:pt x="34" y="66"/>
                      <a:pt x="31" y="68"/>
                    </a:cubicBezTo>
                    <a:cubicBezTo>
                      <a:pt x="32" y="71"/>
                      <a:pt x="28" y="70"/>
                      <a:pt x="29" y="73"/>
                    </a:cubicBezTo>
                    <a:cubicBezTo>
                      <a:pt x="26" y="75"/>
                      <a:pt x="25" y="78"/>
                      <a:pt x="24" y="81"/>
                    </a:cubicBezTo>
                    <a:cubicBezTo>
                      <a:pt x="24" y="82"/>
                      <a:pt x="23" y="82"/>
                      <a:pt x="24" y="83"/>
                    </a:cubicBezTo>
                    <a:cubicBezTo>
                      <a:pt x="21" y="83"/>
                      <a:pt x="21" y="87"/>
                      <a:pt x="20" y="89"/>
                    </a:cubicBezTo>
                    <a:cubicBezTo>
                      <a:pt x="21" y="92"/>
                      <a:pt x="17" y="93"/>
                      <a:pt x="18" y="95"/>
                    </a:cubicBezTo>
                    <a:cubicBezTo>
                      <a:pt x="15" y="97"/>
                      <a:pt x="17" y="101"/>
                      <a:pt x="14" y="102"/>
                    </a:cubicBezTo>
                    <a:cubicBezTo>
                      <a:pt x="14" y="104"/>
                      <a:pt x="13" y="104"/>
                      <a:pt x="14" y="105"/>
                    </a:cubicBezTo>
                    <a:cubicBezTo>
                      <a:pt x="12" y="106"/>
                      <a:pt x="12" y="109"/>
                      <a:pt x="10" y="110"/>
                    </a:cubicBezTo>
                    <a:cubicBezTo>
                      <a:pt x="11" y="112"/>
                      <a:pt x="9" y="113"/>
                      <a:pt x="10" y="115"/>
                    </a:cubicBezTo>
                    <a:cubicBezTo>
                      <a:pt x="9" y="116"/>
                      <a:pt x="7" y="119"/>
                      <a:pt x="8" y="121"/>
                    </a:cubicBezTo>
                    <a:cubicBezTo>
                      <a:pt x="7" y="121"/>
                      <a:pt x="7" y="122"/>
                      <a:pt x="6" y="122"/>
                    </a:cubicBezTo>
                    <a:cubicBezTo>
                      <a:pt x="7" y="123"/>
                      <a:pt x="6" y="124"/>
                      <a:pt x="6" y="124"/>
                    </a:cubicBezTo>
                    <a:cubicBezTo>
                      <a:pt x="6" y="125"/>
                      <a:pt x="6" y="127"/>
                      <a:pt x="6" y="127"/>
                    </a:cubicBezTo>
                    <a:cubicBezTo>
                      <a:pt x="6" y="128"/>
                      <a:pt x="5" y="128"/>
                      <a:pt x="5" y="128"/>
                    </a:cubicBezTo>
                    <a:cubicBezTo>
                      <a:pt x="5" y="129"/>
                      <a:pt x="5" y="130"/>
                      <a:pt x="5" y="131"/>
                    </a:cubicBezTo>
                    <a:cubicBezTo>
                      <a:pt x="5" y="131"/>
                      <a:pt x="5" y="131"/>
                      <a:pt x="5" y="131"/>
                    </a:cubicBezTo>
                    <a:cubicBezTo>
                      <a:pt x="5" y="132"/>
                      <a:pt x="6" y="132"/>
                      <a:pt x="6" y="132"/>
                    </a:cubicBezTo>
                    <a:cubicBezTo>
                      <a:pt x="6" y="133"/>
                      <a:pt x="5" y="134"/>
                      <a:pt x="5" y="135"/>
                    </a:cubicBezTo>
                    <a:cubicBezTo>
                      <a:pt x="5" y="136"/>
                      <a:pt x="5" y="135"/>
                      <a:pt x="4" y="136"/>
                    </a:cubicBezTo>
                    <a:cubicBezTo>
                      <a:pt x="4" y="136"/>
                      <a:pt x="5" y="137"/>
                      <a:pt x="4" y="137"/>
                    </a:cubicBezTo>
                    <a:cubicBezTo>
                      <a:pt x="4" y="137"/>
                      <a:pt x="4" y="137"/>
                      <a:pt x="4" y="137"/>
                    </a:cubicBezTo>
                    <a:cubicBezTo>
                      <a:pt x="4" y="139"/>
                      <a:pt x="3" y="140"/>
                      <a:pt x="4" y="142"/>
                    </a:cubicBezTo>
                    <a:cubicBezTo>
                      <a:pt x="3" y="142"/>
                      <a:pt x="3" y="142"/>
                      <a:pt x="3" y="143"/>
                    </a:cubicBezTo>
                    <a:cubicBezTo>
                      <a:pt x="4" y="146"/>
                      <a:pt x="1" y="148"/>
                      <a:pt x="2" y="150"/>
                    </a:cubicBezTo>
                    <a:cubicBezTo>
                      <a:pt x="0" y="152"/>
                      <a:pt x="3" y="157"/>
                      <a:pt x="1" y="159"/>
                    </a:cubicBezTo>
                    <a:cubicBezTo>
                      <a:pt x="2" y="160"/>
                      <a:pt x="0" y="163"/>
                      <a:pt x="1" y="164"/>
                    </a:cubicBezTo>
                    <a:cubicBezTo>
                      <a:pt x="1" y="166"/>
                      <a:pt x="0" y="169"/>
                      <a:pt x="1" y="171"/>
                    </a:cubicBezTo>
                    <a:cubicBezTo>
                      <a:pt x="1" y="171"/>
                      <a:pt x="1" y="172"/>
                      <a:pt x="0" y="172"/>
                    </a:cubicBezTo>
                    <a:cubicBezTo>
                      <a:pt x="0" y="174"/>
                      <a:pt x="1" y="175"/>
                      <a:pt x="1" y="176"/>
                    </a:cubicBezTo>
                    <a:cubicBezTo>
                      <a:pt x="1" y="178"/>
                      <a:pt x="0" y="179"/>
                      <a:pt x="1" y="181"/>
                    </a:cubicBezTo>
                    <a:cubicBezTo>
                      <a:pt x="1" y="181"/>
                      <a:pt x="1" y="181"/>
                      <a:pt x="1" y="182"/>
                    </a:cubicBezTo>
                    <a:cubicBezTo>
                      <a:pt x="1" y="183"/>
                      <a:pt x="1" y="185"/>
                      <a:pt x="1" y="187"/>
                    </a:cubicBezTo>
                    <a:cubicBezTo>
                      <a:pt x="1" y="189"/>
                      <a:pt x="3" y="190"/>
                      <a:pt x="2" y="192"/>
                    </a:cubicBezTo>
                    <a:cubicBezTo>
                      <a:pt x="3" y="193"/>
                      <a:pt x="3" y="193"/>
                      <a:pt x="3" y="193"/>
                    </a:cubicBezTo>
                    <a:cubicBezTo>
                      <a:pt x="3" y="193"/>
                      <a:pt x="3" y="193"/>
                      <a:pt x="3" y="193"/>
                    </a:cubicBezTo>
                    <a:cubicBezTo>
                      <a:pt x="3" y="195"/>
                      <a:pt x="2" y="199"/>
                      <a:pt x="4" y="201"/>
                    </a:cubicBezTo>
                    <a:cubicBezTo>
                      <a:pt x="4" y="203"/>
                      <a:pt x="4" y="206"/>
                      <a:pt x="5" y="208"/>
                    </a:cubicBezTo>
                    <a:cubicBezTo>
                      <a:pt x="5" y="209"/>
                      <a:pt x="5" y="209"/>
                      <a:pt x="5" y="209"/>
                    </a:cubicBezTo>
                    <a:cubicBezTo>
                      <a:pt x="6" y="210"/>
                      <a:pt x="5" y="211"/>
                      <a:pt x="5" y="212"/>
                    </a:cubicBezTo>
                    <a:cubicBezTo>
                      <a:pt x="6" y="212"/>
                      <a:pt x="6" y="213"/>
                      <a:pt x="6" y="213"/>
                    </a:cubicBezTo>
                    <a:cubicBezTo>
                      <a:pt x="6" y="214"/>
                      <a:pt x="6" y="216"/>
                      <a:pt x="7" y="217"/>
                    </a:cubicBezTo>
                    <a:cubicBezTo>
                      <a:pt x="7" y="219"/>
                      <a:pt x="9" y="220"/>
                      <a:pt x="9" y="221"/>
                    </a:cubicBezTo>
                    <a:cubicBezTo>
                      <a:pt x="10" y="223"/>
                      <a:pt x="9" y="225"/>
                      <a:pt x="10" y="226"/>
                    </a:cubicBezTo>
                    <a:cubicBezTo>
                      <a:pt x="12" y="227"/>
                      <a:pt x="12" y="230"/>
                      <a:pt x="13" y="233"/>
                    </a:cubicBezTo>
                    <a:cubicBezTo>
                      <a:pt x="14" y="233"/>
                      <a:pt x="14" y="234"/>
                      <a:pt x="14" y="235"/>
                    </a:cubicBezTo>
                    <a:cubicBezTo>
                      <a:pt x="15" y="235"/>
                      <a:pt x="14" y="236"/>
                      <a:pt x="15" y="236"/>
                    </a:cubicBezTo>
                    <a:cubicBezTo>
                      <a:pt x="14" y="239"/>
                      <a:pt x="16" y="240"/>
                      <a:pt x="17" y="242"/>
                    </a:cubicBezTo>
                    <a:cubicBezTo>
                      <a:pt x="18" y="243"/>
                      <a:pt x="19" y="244"/>
                      <a:pt x="20" y="245"/>
                    </a:cubicBezTo>
                    <a:cubicBezTo>
                      <a:pt x="20" y="246"/>
                      <a:pt x="20" y="248"/>
                      <a:pt x="21" y="249"/>
                    </a:cubicBezTo>
                    <a:cubicBezTo>
                      <a:pt x="21" y="250"/>
                      <a:pt x="21" y="250"/>
                      <a:pt x="22" y="251"/>
                    </a:cubicBezTo>
                    <a:cubicBezTo>
                      <a:pt x="22" y="251"/>
                      <a:pt x="22" y="250"/>
                      <a:pt x="23" y="251"/>
                    </a:cubicBezTo>
                    <a:cubicBezTo>
                      <a:pt x="23" y="251"/>
                      <a:pt x="22" y="251"/>
                      <a:pt x="22" y="252"/>
                    </a:cubicBezTo>
                    <a:cubicBezTo>
                      <a:pt x="23" y="252"/>
                      <a:pt x="23" y="254"/>
                      <a:pt x="24" y="255"/>
                    </a:cubicBezTo>
                    <a:cubicBezTo>
                      <a:pt x="24" y="256"/>
                      <a:pt x="25" y="256"/>
                      <a:pt x="25" y="257"/>
                    </a:cubicBezTo>
                    <a:cubicBezTo>
                      <a:pt x="26" y="258"/>
                      <a:pt x="26" y="260"/>
                      <a:pt x="28" y="260"/>
                    </a:cubicBezTo>
                    <a:cubicBezTo>
                      <a:pt x="28" y="261"/>
                      <a:pt x="28" y="261"/>
                      <a:pt x="28" y="261"/>
                    </a:cubicBezTo>
                    <a:cubicBezTo>
                      <a:pt x="29" y="263"/>
                      <a:pt x="30" y="264"/>
                      <a:pt x="31" y="266"/>
                    </a:cubicBezTo>
                    <a:cubicBezTo>
                      <a:pt x="31" y="266"/>
                      <a:pt x="31" y="266"/>
                      <a:pt x="31" y="266"/>
                    </a:cubicBezTo>
                    <a:cubicBezTo>
                      <a:pt x="31" y="267"/>
                      <a:pt x="32" y="267"/>
                      <a:pt x="32" y="267"/>
                    </a:cubicBezTo>
                    <a:cubicBezTo>
                      <a:pt x="33" y="269"/>
                      <a:pt x="34" y="269"/>
                      <a:pt x="34" y="270"/>
                    </a:cubicBezTo>
                    <a:cubicBezTo>
                      <a:pt x="35" y="272"/>
                      <a:pt x="36" y="274"/>
                      <a:pt x="38" y="274"/>
                    </a:cubicBezTo>
                    <a:cubicBezTo>
                      <a:pt x="39" y="278"/>
                      <a:pt x="42" y="280"/>
                      <a:pt x="44" y="282"/>
                    </a:cubicBezTo>
                    <a:cubicBezTo>
                      <a:pt x="44" y="284"/>
                      <a:pt x="46" y="284"/>
                      <a:pt x="47" y="285"/>
                    </a:cubicBezTo>
                    <a:cubicBezTo>
                      <a:pt x="48" y="289"/>
                      <a:pt x="53" y="290"/>
                      <a:pt x="55" y="294"/>
                    </a:cubicBezTo>
                    <a:cubicBezTo>
                      <a:pt x="56" y="294"/>
                      <a:pt x="56" y="294"/>
                      <a:pt x="56" y="294"/>
                    </a:cubicBezTo>
                    <a:cubicBezTo>
                      <a:pt x="57" y="295"/>
                      <a:pt x="58" y="296"/>
                      <a:pt x="59" y="296"/>
                    </a:cubicBezTo>
                    <a:cubicBezTo>
                      <a:pt x="58" y="298"/>
                      <a:pt x="59" y="298"/>
                      <a:pt x="60" y="299"/>
                    </a:cubicBezTo>
                    <a:cubicBezTo>
                      <a:pt x="61" y="299"/>
                      <a:pt x="61" y="298"/>
                      <a:pt x="62" y="299"/>
                    </a:cubicBezTo>
                    <a:cubicBezTo>
                      <a:pt x="61" y="300"/>
                      <a:pt x="62" y="300"/>
                      <a:pt x="63" y="300"/>
                    </a:cubicBezTo>
                    <a:cubicBezTo>
                      <a:pt x="63" y="300"/>
                      <a:pt x="63" y="300"/>
                      <a:pt x="63" y="301"/>
                    </a:cubicBezTo>
                    <a:cubicBezTo>
                      <a:pt x="65" y="302"/>
                      <a:pt x="66" y="305"/>
                      <a:pt x="69" y="303"/>
                    </a:cubicBezTo>
                    <a:cubicBezTo>
                      <a:pt x="70" y="305"/>
                      <a:pt x="71" y="305"/>
                      <a:pt x="72" y="307"/>
                    </a:cubicBezTo>
                    <a:cubicBezTo>
                      <a:pt x="72" y="307"/>
                      <a:pt x="72" y="309"/>
                      <a:pt x="73" y="308"/>
                    </a:cubicBezTo>
                    <a:cubicBezTo>
                      <a:pt x="74" y="310"/>
                      <a:pt x="76" y="311"/>
                      <a:pt x="78" y="312"/>
                    </a:cubicBezTo>
                    <a:cubicBezTo>
                      <a:pt x="78" y="315"/>
                      <a:pt x="83" y="314"/>
                      <a:pt x="85" y="317"/>
                    </a:cubicBezTo>
                    <a:cubicBezTo>
                      <a:pt x="85" y="317"/>
                      <a:pt x="86" y="317"/>
                      <a:pt x="86" y="316"/>
                    </a:cubicBezTo>
                    <a:cubicBezTo>
                      <a:pt x="86" y="317"/>
                      <a:pt x="86" y="317"/>
                      <a:pt x="86" y="318"/>
                    </a:cubicBezTo>
                    <a:cubicBezTo>
                      <a:pt x="88" y="318"/>
                      <a:pt x="88" y="318"/>
                      <a:pt x="89" y="318"/>
                    </a:cubicBezTo>
                    <a:cubicBezTo>
                      <a:pt x="89" y="319"/>
                      <a:pt x="90" y="320"/>
                      <a:pt x="91" y="319"/>
                    </a:cubicBezTo>
                    <a:cubicBezTo>
                      <a:pt x="91" y="320"/>
                      <a:pt x="92" y="320"/>
                      <a:pt x="92" y="321"/>
                    </a:cubicBezTo>
                    <a:cubicBezTo>
                      <a:pt x="95" y="322"/>
                      <a:pt x="97" y="323"/>
                      <a:pt x="100" y="324"/>
                    </a:cubicBezTo>
                    <a:cubicBezTo>
                      <a:pt x="100" y="325"/>
                      <a:pt x="101" y="325"/>
                      <a:pt x="101" y="325"/>
                    </a:cubicBezTo>
                    <a:cubicBezTo>
                      <a:pt x="105" y="326"/>
                      <a:pt x="109" y="328"/>
                      <a:pt x="112" y="329"/>
                    </a:cubicBezTo>
                    <a:cubicBezTo>
                      <a:pt x="113" y="329"/>
                      <a:pt x="113" y="329"/>
                      <a:pt x="114" y="329"/>
                    </a:cubicBezTo>
                    <a:cubicBezTo>
                      <a:pt x="114" y="330"/>
                      <a:pt x="116" y="330"/>
                      <a:pt x="119" y="330"/>
                    </a:cubicBezTo>
                    <a:cubicBezTo>
                      <a:pt x="119" y="332"/>
                      <a:pt x="121" y="331"/>
                      <a:pt x="122" y="332"/>
                    </a:cubicBezTo>
                    <a:cubicBezTo>
                      <a:pt x="122" y="331"/>
                      <a:pt x="123" y="332"/>
                      <a:pt x="124" y="331"/>
                    </a:cubicBezTo>
                    <a:cubicBezTo>
                      <a:pt x="124" y="333"/>
                      <a:pt x="126" y="332"/>
                      <a:pt x="127" y="334"/>
                    </a:cubicBezTo>
                    <a:cubicBezTo>
                      <a:pt x="129" y="334"/>
                      <a:pt x="130" y="333"/>
                      <a:pt x="130" y="333"/>
                    </a:cubicBezTo>
                    <a:cubicBezTo>
                      <a:pt x="131" y="334"/>
                      <a:pt x="132" y="334"/>
                      <a:pt x="133" y="335"/>
                    </a:cubicBezTo>
                    <a:cubicBezTo>
                      <a:pt x="131" y="337"/>
                      <a:pt x="133" y="340"/>
                      <a:pt x="131" y="342"/>
                    </a:cubicBezTo>
                    <a:cubicBezTo>
                      <a:pt x="132" y="344"/>
                      <a:pt x="130" y="346"/>
                      <a:pt x="132" y="347"/>
                    </a:cubicBezTo>
                    <a:cubicBezTo>
                      <a:pt x="131" y="348"/>
                      <a:pt x="132" y="350"/>
                      <a:pt x="132" y="350"/>
                    </a:cubicBezTo>
                    <a:cubicBezTo>
                      <a:pt x="131" y="352"/>
                      <a:pt x="132" y="353"/>
                      <a:pt x="133" y="354"/>
                    </a:cubicBezTo>
                    <a:cubicBezTo>
                      <a:pt x="131" y="353"/>
                      <a:pt x="132" y="357"/>
                      <a:pt x="133" y="357"/>
                    </a:cubicBezTo>
                    <a:cubicBezTo>
                      <a:pt x="131" y="360"/>
                      <a:pt x="133" y="362"/>
                      <a:pt x="134" y="364"/>
                    </a:cubicBezTo>
                    <a:cubicBezTo>
                      <a:pt x="132" y="368"/>
                      <a:pt x="134" y="372"/>
                      <a:pt x="135" y="376"/>
                    </a:cubicBezTo>
                    <a:cubicBezTo>
                      <a:pt x="135" y="376"/>
                      <a:pt x="134" y="376"/>
                      <a:pt x="134" y="376"/>
                    </a:cubicBezTo>
                    <a:cubicBezTo>
                      <a:pt x="136" y="378"/>
                      <a:pt x="134" y="382"/>
                      <a:pt x="136" y="384"/>
                    </a:cubicBezTo>
                    <a:cubicBezTo>
                      <a:pt x="136" y="384"/>
                      <a:pt x="136" y="385"/>
                      <a:pt x="136" y="386"/>
                    </a:cubicBezTo>
                    <a:cubicBezTo>
                      <a:pt x="137" y="388"/>
                      <a:pt x="137" y="392"/>
                      <a:pt x="139" y="393"/>
                    </a:cubicBezTo>
                    <a:cubicBezTo>
                      <a:pt x="138" y="395"/>
                      <a:pt x="139" y="396"/>
                      <a:pt x="139" y="397"/>
                    </a:cubicBezTo>
                    <a:cubicBezTo>
                      <a:pt x="139" y="401"/>
                      <a:pt x="141" y="404"/>
                      <a:pt x="141" y="407"/>
                    </a:cubicBezTo>
                    <a:cubicBezTo>
                      <a:pt x="143" y="408"/>
                      <a:pt x="142" y="410"/>
                      <a:pt x="143" y="411"/>
                    </a:cubicBezTo>
                    <a:cubicBezTo>
                      <a:pt x="143" y="413"/>
                      <a:pt x="144" y="415"/>
                      <a:pt x="145" y="417"/>
                    </a:cubicBezTo>
                    <a:cubicBezTo>
                      <a:pt x="145" y="417"/>
                      <a:pt x="145" y="418"/>
                      <a:pt x="145" y="418"/>
                    </a:cubicBezTo>
                    <a:cubicBezTo>
                      <a:pt x="146" y="418"/>
                      <a:pt x="146" y="419"/>
                      <a:pt x="147" y="419"/>
                    </a:cubicBezTo>
                    <a:cubicBezTo>
                      <a:pt x="146" y="419"/>
                      <a:pt x="146" y="420"/>
                      <a:pt x="146" y="420"/>
                    </a:cubicBezTo>
                    <a:cubicBezTo>
                      <a:pt x="147" y="421"/>
                      <a:pt x="147" y="422"/>
                      <a:pt x="147" y="423"/>
                    </a:cubicBezTo>
                    <a:cubicBezTo>
                      <a:pt x="151" y="427"/>
                      <a:pt x="152" y="433"/>
                      <a:pt x="157" y="435"/>
                    </a:cubicBezTo>
                    <a:cubicBezTo>
                      <a:pt x="158" y="437"/>
                      <a:pt x="157" y="442"/>
                      <a:pt x="160" y="443"/>
                    </a:cubicBezTo>
                    <a:cubicBezTo>
                      <a:pt x="160" y="445"/>
                      <a:pt x="161" y="448"/>
                      <a:pt x="163" y="449"/>
                    </a:cubicBezTo>
                    <a:cubicBezTo>
                      <a:pt x="163" y="449"/>
                      <a:pt x="163" y="450"/>
                      <a:pt x="163" y="450"/>
                    </a:cubicBezTo>
                    <a:cubicBezTo>
                      <a:pt x="164" y="451"/>
                      <a:pt x="164" y="452"/>
                      <a:pt x="164" y="453"/>
                    </a:cubicBezTo>
                    <a:cubicBezTo>
                      <a:pt x="165" y="453"/>
                      <a:pt x="166" y="453"/>
                      <a:pt x="166" y="453"/>
                    </a:cubicBezTo>
                    <a:cubicBezTo>
                      <a:pt x="166" y="456"/>
                      <a:pt x="167" y="457"/>
                      <a:pt x="169" y="459"/>
                    </a:cubicBezTo>
                    <a:cubicBezTo>
                      <a:pt x="169" y="460"/>
                      <a:pt x="170" y="462"/>
                      <a:pt x="172" y="463"/>
                    </a:cubicBezTo>
                    <a:cubicBezTo>
                      <a:pt x="173" y="465"/>
                      <a:pt x="174" y="465"/>
                      <a:pt x="175" y="467"/>
                    </a:cubicBezTo>
                    <a:cubicBezTo>
                      <a:pt x="175" y="467"/>
                      <a:pt x="174" y="467"/>
                      <a:pt x="174" y="468"/>
                    </a:cubicBezTo>
                    <a:cubicBezTo>
                      <a:pt x="177" y="469"/>
                      <a:pt x="177" y="472"/>
                      <a:pt x="180" y="472"/>
                    </a:cubicBezTo>
                    <a:cubicBezTo>
                      <a:pt x="180" y="472"/>
                      <a:pt x="179" y="472"/>
                      <a:pt x="180" y="472"/>
                    </a:cubicBezTo>
                    <a:cubicBezTo>
                      <a:pt x="180" y="473"/>
                      <a:pt x="180" y="472"/>
                      <a:pt x="180" y="472"/>
                    </a:cubicBezTo>
                    <a:cubicBezTo>
                      <a:pt x="180" y="474"/>
                      <a:pt x="181" y="474"/>
                      <a:pt x="181" y="474"/>
                    </a:cubicBezTo>
                    <a:cubicBezTo>
                      <a:pt x="181" y="474"/>
                      <a:pt x="182" y="474"/>
                      <a:pt x="183" y="474"/>
                    </a:cubicBezTo>
                    <a:cubicBezTo>
                      <a:pt x="182" y="475"/>
                      <a:pt x="184" y="476"/>
                      <a:pt x="184" y="476"/>
                    </a:cubicBezTo>
                    <a:cubicBezTo>
                      <a:pt x="184" y="476"/>
                      <a:pt x="183" y="477"/>
                      <a:pt x="184" y="477"/>
                    </a:cubicBezTo>
                    <a:cubicBezTo>
                      <a:pt x="184" y="477"/>
                      <a:pt x="184" y="476"/>
                      <a:pt x="185" y="476"/>
                    </a:cubicBezTo>
                    <a:cubicBezTo>
                      <a:pt x="185" y="477"/>
                      <a:pt x="184" y="477"/>
                      <a:pt x="184" y="478"/>
                    </a:cubicBezTo>
                    <a:cubicBezTo>
                      <a:pt x="185" y="477"/>
                      <a:pt x="188" y="479"/>
                      <a:pt x="186" y="481"/>
                    </a:cubicBezTo>
                    <a:cubicBezTo>
                      <a:pt x="187" y="481"/>
                      <a:pt x="187" y="482"/>
                      <a:pt x="188" y="482"/>
                    </a:cubicBezTo>
                    <a:cubicBezTo>
                      <a:pt x="189" y="483"/>
                      <a:pt x="190" y="484"/>
                      <a:pt x="191" y="484"/>
                    </a:cubicBezTo>
                    <a:cubicBezTo>
                      <a:pt x="191" y="485"/>
                      <a:pt x="193" y="486"/>
                      <a:pt x="194" y="487"/>
                    </a:cubicBezTo>
                    <a:cubicBezTo>
                      <a:pt x="194" y="487"/>
                      <a:pt x="193" y="487"/>
                      <a:pt x="194" y="488"/>
                    </a:cubicBezTo>
                    <a:cubicBezTo>
                      <a:pt x="194" y="488"/>
                      <a:pt x="195" y="488"/>
                      <a:pt x="195" y="487"/>
                    </a:cubicBezTo>
                    <a:cubicBezTo>
                      <a:pt x="196" y="488"/>
                      <a:pt x="195" y="488"/>
                      <a:pt x="196" y="488"/>
                    </a:cubicBezTo>
                    <a:cubicBezTo>
                      <a:pt x="196" y="488"/>
                      <a:pt x="197" y="488"/>
                      <a:pt x="197" y="488"/>
                    </a:cubicBezTo>
                    <a:cubicBezTo>
                      <a:pt x="196" y="489"/>
                      <a:pt x="198" y="489"/>
                      <a:pt x="198" y="489"/>
                    </a:cubicBezTo>
                    <a:cubicBezTo>
                      <a:pt x="197" y="489"/>
                      <a:pt x="198" y="490"/>
                      <a:pt x="197" y="490"/>
                    </a:cubicBezTo>
                    <a:cubicBezTo>
                      <a:pt x="198" y="490"/>
                      <a:pt x="199" y="492"/>
                      <a:pt x="200" y="492"/>
                    </a:cubicBezTo>
                    <a:cubicBezTo>
                      <a:pt x="199" y="493"/>
                      <a:pt x="201" y="493"/>
                      <a:pt x="201" y="494"/>
                    </a:cubicBezTo>
                    <a:cubicBezTo>
                      <a:pt x="202" y="494"/>
                      <a:pt x="202" y="494"/>
                      <a:pt x="203" y="494"/>
                    </a:cubicBezTo>
                    <a:cubicBezTo>
                      <a:pt x="202" y="494"/>
                      <a:pt x="202" y="495"/>
                      <a:pt x="202" y="495"/>
                    </a:cubicBezTo>
                    <a:cubicBezTo>
                      <a:pt x="205" y="496"/>
                      <a:pt x="206" y="497"/>
                      <a:pt x="208" y="496"/>
                    </a:cubicBezTo>
                    <a:cubicBezTo>
                      <a:pt x="208" y="498"/>
                      <a:pt x="210" y="498"/>
                      <a:pt x="210" y="500"/>
                    </a:cubicBezTo>
                    <a:cubicBezTo>
                      <a:pt x="210" y="501"/>
                      <a:pt x="211" y="500"/>
                      <a:pt x="211" y="500"/>
                    </a:cubicBezTo>
                    <a:cubicBezTo>
                      <a:pt x="211" y="500"/>
                      <a:pt x="211" y="501"/>
                      <a:pt x="211" y="501"/>
                    </a:cubicBezTo>
                    <a:cubicBezTo>
                      <a:pt x="211" y="501"/>
                      <a:pt x="212" y="502"/>
                      <a:pt x="212" y="502"/>
                    </a:cubicBezTo>
                    <a:cubicBezTo>
                      <a:pt x="212" y="502"/>
                      <a:pt x="213" y="502"/>
                      <a:pt x="213" y="502"/>
                    </a:cubicBezTo>
                    <a:cubicBezTo>
                      <a:pt x="214" y="502"/>
                      <a:pt x="214" y="504"/>
                      <a:pt x="215" y="504"/>
                    </a:cubicBezTo>
                    <a:cubicBezTo>
                      <a:pt x="215" y="503"/>
                      <a:pt x="215" y="503"/>
                      <a:pt x="215" y="503"/>
                    </a:cubicBezTo>
                    <a:cubicBezTo>
                      <a:pt x="216" y="503"/>
                      <a:pt x="216" y="503"/>
                      <a:pt x="216" y="504"/>
                    </a:cubicBezTo>
                    <a:cubicBezTo>
                      <a:pt x="216" y="504"/>
                      <a:pt x="216" y="504"/>
                      <a:pt x="216" y="504"/>
                    </a:cubicBezTo>
                    <a:cubicBezTo>
                      <a:pt x="216" y="505"/>
                      <a:pt x="216" y="505"/>
                      <a:pt x="217" y="505"/>
                    </a:cubicBezTo>
                    <a:cubicBezTo>
                      <a:pt x="218" y="505"/>
                      <a:pt x="218" y="506"/>
                      <a:pt x="219" y="506"/>
                    </a:cubicBezTo>
                    <a:cubicBezTo>
                      <a:pt x="219" y="507"/>
                      <a:pt x="220" y="506"/>
                      <a:pt x="220" y="506"/>
                    </a:cubicBezTo>
                    <a:cubicBezTo>
                      <a:pt x="220" y="507"/>
                      <a:pt x="220" y="508"/>
                      <a:pt x="221" y="507"/>
                    </a:cubicBezTo>
                    <a:cubicBezTo>
                      <a:pt x="221" y="508"/>
                      <a:pt x="221" y="508"/>
                      <a:pt x="222" y="508"/>
                    </a:cubicBezTo>
                    <a:cubicBezTo>
                      <a:pt x="223" y="508"/>
                      <a:pt x="224" y="511"/>
                      <a:pt x="226" y="511"/>
                    </a:cubicBezTo>
                    <a:cubicBezTo>
                      <a:pt x="227" y="511"/>
                      <a:pt x="226" y="510"/>
                      <a:pt x="227" y="510"/>
                    </a:cubicBezTo>
                    <a:cubicBezTo>
                      <a:pt x="227" y="511"/>
                      <a:pt x="228" y="512"/>
                      <a:pt x="230" y="512"/>
                    </a:cubicBezTo>
                    <a:cubicBezTo>
                      <a:pt x="230" y="512"/>
                      <a:pt x="230" y="511"/>
                      <a:pt x="230" y="511"/>
                    </a:cubicBezTo>
                    <a:cubicBezTo>
                      <a:pt x="230" y="512"/>
                      <a:pt x="231" y="512"/>
                      <a:pt x="231" y="512"/>
                    </a:cubicBezTo>
                    <a:cubicBezTo>
                      <a:pt x="231" y="511"/>
                      <a:pt x="231" y="511"/>
                      <a:pt x="231" y="511"/>
                    </a:cubicBezTo>
                    <a:cubicBezTo>
                      <a:pt x="231" y="512"/>
                      <a:pt x="233" y="511"/>
                      <a:pt x="233" y="511"/>
                    </a:cubicBezTo>
                    <a:cubicBezTo>
                      <a:pt x="232" y="512"/>
                      <a:pt x="232" y="512"/>
                      <a:pt x="231" y="512"/>
                    </a:cubicBezTo>
                    <a:cubicBezTo>
                      <a:pt x="231" y="515"/>
                      <a:pt x="236" y="514"/>
                      <a:pt x="238" y="516"/>
                    </a:cubicBezTo>
                    <a:cubicBezTo>
                      <a:pt x="238" y="516"/>
                      <a:pt x="238" y="515"/>
                      <a:pt x="239" y="515"/>
                    </a:cubicBezTo>
                    <a:cubicBezTo>
                      <a:pt x="239" y="516"/>
                      <a:pt x="238" y="516"/>
                      <a:pt x="239" y="516"/>
                    </a:cubicBezTo>
                    <a:cubicBezTo>
                      <a:pt x="240" y="516"/>
                      <a:pt x="241" y="517"/>
                      <a:pt x="243" y="517"/>
                    </a:cubicBezTo>
                    <a:cubicBezTo>
                      <a:pt x="243" y="518"/>
                      <a:pt x="245" y="518"/>
                      <a:pt x="244" y="518"/>
                    </a:cubicBezTo>
                    <a:cubicBezTo>
                      <a:pt x="245" y="518"/>
                      <a:pt x="245" y="519"/>
                      <a:pt x="246" y="519"/>
                    </a:cubicBezTo>
                    <a:cubicBezTo>
                      <a:pt x="246" y="519"/>
                      <a:pt x="247" y="519"/>
                      <a:pt x="247" y="519"/>
                    </a:cubicBezTo>
                    <a:cubicBezTo>
                      <a:pt x="248" y="519"/>
                      <a:pt x="248" y="521"/>
                      <a:pt x="249" y="521"/>
                    </a:cubicBezTo>
                    <a:cubicBezTo>
                      <a:pt x="249" y="520"/>
                      <a:pt x="248" y="520"/>
                      <a:pt x="249" y="520"/>
                    </a:cubicBezTo>
                    <a:cubicBezTo>
                      <a:pt x="250" y="520"/>
                      <a:pt x="251" y="520"/>
                      <a:pt x="251" y="519"/>
                    </a:cubicBezTo>
                    <a:cubicBezTo>
                      <a:pt x="251" y="520"/>
                      <a:pt x="251" y="520"/>
                      <a:pt x="251" y="521"/>
                    </a:cubicBezTo>
                    <a:cubicBezTo>
                      <a:pt x="253" y="521"/>
                      <a:pt x="252" y="519"/>
                      <a:pt x="252" y="518"/>
                    </a:cubicBezTo>
                    <a:cubicBezTo>
                      <a:pt x="253" y="519"/>
                      <a:pt x="253" y="521"/>
                      <a:pt x="254" y="522"/>
                    </a:cubicBezTo>
                    <a:cubicBezTo>
                      <a:pt x="254" y="522"/>
                      <a:pt x="254" y="521"/>
                      <a:pt x="254" y="521"/>
                    </a:cubicBezTo>
                    <a:cubicBezTo>
                      <a:pt x="255" y="521"/>
                      <a:pt x="255" y="521"/>
                      <a:pt x="255" y="521"/>
                    </a:cubicBezTo>
                    <a:cubicBezTo>
                      <a:pt x="255" y="521"/>
                      <a:pt x="255" y="522"/>
                      <a:pt x="255" y="522"/>
                    </a:cubicBezTo>
                    <a:cubicBezTo>
                      <a:pt x="256" y="522"/>
                      <a:pt x="257" y="524"/>
                      <a:pt x="258" y="524"/>
                    </a:cubicBezTo>
                    <a:cubicBezTo>
                      <a:pt x="258" y="524"/>
                      <a:pt x="258" y="524"/>
                      <a:pt x="258" y="524"/>
                    </a:cubicBezTo>
                    <a:cubicBezTo>
                      <a:pt x="259" y="524"/>
                      <a:pt x="259" y="524"/>
                      <a:pt x="259" y="524"/>
                    </a:cubicBezTo>
                    <a:cubicBezTo>
                      <a:pt x="259" y="524"/>
                      <a:pt x="260" y="524"/>
                      <a:pt x="261" y="524"/>
                    </a:cubicBezTo>
                    <a:cubicBezTo>
                      <a:pt x="262" y="524"/>
                      <a:pt x="265" y="526"/>
                      <a:pt x="266" y="525"/>
                    </a:cubicBezTo>
                    <a:cubicBezTo>
                      <a:pt x="266" y="526"/>
                      <a:pt x="267" y="526"/>
                      <a:pt x="267" y="526"/>
                    </a:cubicBezTo>
                    <a:cubicBezTo>
                      <a:pt x="268" y="525"/>
                      <a:pt x="268" y="524"/>
                      <a:pt x="268" y="524"/>
                    </a:cubicBezTo>
                    <a:cubicBezTo>
                      <a:pt x="269" y="524"/>
                      <a:pt x="268" y="525"/>
                      <a:pt x="268" y="526"/>
                    </a:cubicBezTo>
                    <a:cubicBezTo>
                      <a:pt x="269" y="526"/>
                      <a:pt x="270" y="527"/>
                      <a:pt x="271" y="526"/>
                    </a:cubicBezTo>
                    <a:cubicBezTo>
                      <a:pt x="272" y="527"/>
                      <a:pt x="273" y="527"/>
                      <a:pt x="274" y="528"/>
                    </a:cubicBezTo>
                    <a:cubicBezTo>
                      <a:pt x="275" y="528"/>
                      <a:pt x="275" y="528"/>
                      <a:pt x="275" y="528"/>
                    </a:cubicBezTo>
                    <a:cubicBezTo>
                      <a:pt x="275" y="527"/>
                      <a:pt x="275" y="526"/>
                      <a:pt x="276" y="526"/>
                    </a:cubicBezTo>
                    <a:cubicBezTo>
                      <a:pt x="275" y="526"/>
                      <a:pt x="276" y="526"/>
                      <a:pt x="276" y="527"/>
                    </a:cubicBezTo>
                    <a:cubicBezTo>
                      <a:pt x="277" y="527"/>
                      <a:pt x="277" y="529"/>
                      <a:pt x="278" y="529"/>
                    </a:cubicBezTo>
                    <a:cubicBezTo>
                      <a:pt x="279" y="529"/>
                      <a:pt x="279" y="528"/>
                      <a:pt x="279" y="528"/>
                    </a:cubicBezTo>
                    <a:cubicBezTo>
                      <a:pt x="280" y="529"/>
                      <a:pt x="281" y="529"/>
                      <a:pt x="282" y="530"/>
                    </a:cubicBezTo>
                    <a:cubicBezTo>
                      <a:pt x="287" y="530"/>
                      <a:pt x="292" y="532"/>
                      <a:pt x="297" y="531"/>
                    </a:cubicBezTo>
                    <a:cubicBezTo>
                      <a:pt x="297" y="531"/>
                      <a:pt x="297" y="530"/>
                      <a:pt x="298" y="530"/>
                    </a:cubicBezTo>
                    <a:cubicBezTo>
                      <a:pt x="298" y="531"/>
                      <a:pt x="299" y="530"/>
                      <a:pt x="299" y="531"/>
                    </a:cubicBezTo>
                    <a:cubicBezTo>
                      <a:pt x="300" y="529"/>
                      <a:pt x="302" y="530"/>
                      <a:pt x="303" y="529"/>
                    </a:cubicBezTo>
                    <a:cubicBezTo>
                      <a:pt x="303" y="530"/>
                      <a:pt x="305" y="528"/>
                      <a:pt x="306" y="530"/>
                    </a:cubicBezTo>
                    <a:cubicBezTo>
                      <a:pt x="307" y="528"/>
                      <a:pt x="309" y="530"/>
                      <a:pt x="310" y="530"/>
                    </a:cubicBezTo>
                    <a:cubicBezTo>
                      <a:pt x="310" y="531"/>
                      <a:pt x="311" y="532"/>
                      <a:pt x="312" y="532"/>
                    </a:cubicBezTo>
                    <a:cubicBezTo>
                      <a:pt x="312" y="531"/>
                      <a:pt x="313" y="529"/>
                      <a:pt x="314" y="528"/>
                    </a:cubicBezTo>
                    <a:cubicBezTo>
                      <a:pt x="314" y="529"/>
                      <a:pt x="316" y="528"/>
                      <a:pt x="316" y="528"/>
                    </a:cubicBezTo>
                    <a:cubicBezTo>
                      <a:pt x="316" y="528"/>
                      <a:pt x="316" y="528"/>
                      <a:pt x="316" y="528"/>
                    </a:cubicBezTo>
                    <a:cubicBezTo>
                      <a:pt x="317" y="529"/>
                      <a:pt x="317" y="527"/>
                      <a:pt x="318" y="527"/>
                    </a:cubicBezTo>
                    <a:cubicBezTo>
                      <a:pt x="318" y="528"/>
                      <a:pt x="318" y="528"/>
                      <a:pt x="318" y="528"/>
                    </a:cubicBezTo>
                    <a:cubicBezTo>
                      <a:pt x="319" y="528"/>
                      <a:pt x="320" y="527"/>
                      <a:pt x="321" y="527"/>
                    </a:cubicBezTo>
                    <a:cubicBezTo>
                      <a:pt x="321" y="529"/>
                      <a:pt x="323" y="529"/>
                      <a:pt x="324" y="530"/>
                    </a:cubicBezTo>
                    <a:cubicBezTo>
                      <a:pt x="325" y="529"/>
                      <a:pt x="325" y="528"/>
                      <a:pt x="326" y="528"/>
                    </a:cubicBezTo>
                    <a:cubicBezTo>
                      <a:pt x="327" y="527"/>
                      <a:pt x="327" y="528"/>
                      <a:pt x="328" y="527"/>
                    </a:cubicBezTo>
                    <a:cubicBezTo>
                      <a:pt x="329" y="528"/>
                      <a:pt x="329" y="528"/>
                      <a:pt x="330" y="528"/>
                    </a:cubicBezTo>
                    <a:cubicBezTo>
                      <a:pt x="330" y="528"/>
                      <a:pt x="330" y="528"/>
                      <a:pt x="331" y="527"/>
                    </a:cubicBezTo>
                    <a:cubicBezTo>
                      <a:pt x="332" y="529"/>
                      <a:pt x="334" y="527"/>
                      <a:pt x="335" y="527"/>
                    </a:cubicBezTo>
                    <a:cubicBezTo>
                      <a:pt x="335" y="527"/>
                      <a:pt x="335" y="527"/>
                      <a:pt x="335" y="527"/>
                    </a:cubicBezTo>
                    <a:cubicBezTo>
                      <a:pt x="336" y="527"/>
                      <a:pt x="336" y="526"/>
                      <a:pt x="337" y="526"/>
                    </a:cubicBezTo>
                    <a:cubicBezTo>
                      <a:pt x="338" y="527"/>
                      <a:pt x="338" y="528"/>
                      <a:pt x="340" y="527"/>
                    </a:cubicBezTo>
                    <a:cubicBezTo>
                      <a:pt x="340" y="526"/>
                      <a:pt x="341" y="526"/>
                      <a:pt x="341" y="525"/>
                    </a:cubicBezTo>
                    <a:cubicBezTo>
                      <a:pt x="342" y="526"/>
                      <a:pt x="343" y="525"/>
                      <a:pt x="344" y="525"/>
                    </a:cubicBezTo>
                    <a:cubicBezTo>
                      <a:pt x="345" y="525"/>
                      <a:pt x="344" y="526"/>
                      <a:pt x="345" y="526"/>
                    </a:cubicBezTo>
                    <a:cubicBezTo>
                      <a:pt x="346" y="525"/>
                      <a:pt x="345" y="524"/>
                      <a:pt x="347" y="524"/>
                    </a:cubicBezTo>
                    <a:cubicBezTo>
                      <a:pt x="347" y="525"/>
                      <a:pt x="347" y="526"/>
                      <a:pt x="347" y="526"/>
                    </a:cubicBezTo>
                    <a:cubicBezTo>
                      <a:pt x="346" y="525"/>
                      <a:pt x="349" y="524"/>
                      <a:pt x="348" y="524"/>
                    </a:cubicBezTo>
                    <a:cubicBezTo>
                      <a:pt x="348" y="524"/>
                      <a:pt x="348" y="524"/>
                      <a:pt x="348" y="524"/>
                    </a:cubicBezTo>
                    <a:cubicBezTo>
                      <a:pt x="347" y="523"/>
                      <a:pt x="348" y="524"/>
                      <a:pt x="349" y="523"/>
                    </a:cubicBezTo>
                    <a:cubicBezTo>
                      <a:pt x="349" y="524"/>
                      <a:pt x="348" y="524"/>
                      <a:pt x="349" y="525"/>
                    </a:cubicBezTo>
                    <a:cubicBezTo>
                      <a:pt x="350" y="525"/>
                      <a:pt x="349" y="523"/>
                      <a:pt x="349" y="523"/>
                    </a:cubicBezTo>
                    <a:cubicBezTo>
                      <a:pt x="350" y="524"/>
                      <a:pt x="351" y="523"/>
                      <a:pt x="351" y="524"/>
                    </a:cubicBezTo>
                    <a:cubicBezTo>
                      <a:pt x="351" y="524"/>
                      <a:pt x="351" y="524"/>
                      <a:pt x="351" y="523"/>
                    </a:cubicBezTo>
                    <a:cubicBezTo>
                      <a:pt x="350" y="522"/>
                      <a:pt x="351" y="522"/>
                      <a:pt x="350" y="522"/>
                    </a:cubicBezTo>
                    <a:cubicBezTo>
                      <a:pt x="351" y="522"/>
                      <a:pt x="351" y="523"/>
                      <a:pt x="351" y="522"/>
                    </a:cubicBezTo>
                    <a:cubicBezTo>
                      <a:pt x="352" y="521"/>
                      <a:pt x="353" y="522"/>
                      <a:pt x="354" y="522"/>
                    </a:cubicBezTo>
                    <a:cubicBezTo>
                      <a:pt x="353" y="522"/>
                      <a:pt x="354" y="524"/>
                      <a:pt x="354" y="524"/>
                    </a:cubicBezTo>
                    <a:cubicBezTo>
                      <a:pt x="354" y="524"/>
                      <a:pt x="354" y="523"/>
                      <a:pt x="354" y="523"/>
                    </a:cubicBezTo>
                    <a:cubicBezTo>
                      <a:pt x="354" y="524"/>
                      <a:pt x="355" y="524"/>
                      <a:pt x="355" y="525"/>
                    </a:cubicBezTo>
                    <a:cubicBezTo>
                      <a:pt x="355" y="524"/>
                      <a:pt x="356" y="525"/>
                      <a:pt x="356" y="524"/>
                    </a:cubicBezTo>
                    <a:cubicBezTo>
                      <a:pt x="355" y="524"/>
                      <a:pt x="355" y="524"/>
                      <a:pt x="355" y="524"/>
                    </a:cubicBezTo>
                    <a:cubicBezTo>
                      <a:pt x="356" y="523"/>
                      <a:pt x="354" y="522"/>
                      <a:pt x="356" y="522"/>
                    </a:cubicBezTo>
                    <a:cubicBezTo>
                      <a:pt x="356" y="523"/>
                      <a:pt x="356" y="524"/>
                      <a:pt x="356" y="524"/>
                    </a:cubicBezTo>
                    <a:cubicBezTo>
                      <a:pt x="357" y="523"/>
                      <a:pt x="359" y="523"/>
                      <a:pt x="359" y="523"/>
                    </a:cubicBezTo>
                    <a:cubicBezTo>
                      <a:pt x="359" y="524"/>
                      <a:pt x="358" y="523"/>
                      <a:pt x="358" y="524"/>
                    </a:cubicBezTo>
                    <a:cubicBezTo>
                      <a:pt x="360" y="524"/>
                      <a:pt x="361" y="523"/>
                      <a:pt x="362" y="522"/>
                    </a:cubicBezTo>
                    <a:cubicBezTo>
                      <a:pt x="362" y="522"/>
                      <a:pt x="362" y="521"/>
                      <a:pt x="362" y="521"/>
                    </a:cubicBezTo>
                    <a:cubicBezTo>
                      <a:pt x="362" y="522"/>
                      <a:pt x="363" y="521"/>
                      <a:pt x="363" y="522"/>
                    </a:cubicBezTo>
                    <a:cubicBezTo>
                      <a:pt x="363" y="521"/>
                      <a:pt x="363" y="522"/>
                      <a:pt x="363" y="521"/>
                    </a:cubicBezTo>
                    <a:cubicBezTo>
                      <a:pt x="363" y="521"/>
                      <a:pt x="364" y="520"/>
                      <a:pt x="364" y="521"/>
                    </a:cubicBezTo>
                    <a:cubicBezTo>
                      <a:pt x="364" y="521"/>
                      <a:pt x="363" y="522"/>
                      <a:pt x="364" y="522"/>
                    </a:cubicBezTo>
                    <a:cubicBezTo>
                      <a:pt x="365" y="521"/>
                      <a:pt x="364" y="521"/>
                      <a:pt x="365" y="520"/>
                    </a:cubicBezTo>
                    <a:cubicBezTo>
                      <a:pt x="365" y="520"/>
                      <a:pt x="366" y="520"/>
                      <a:pt x="366" y="520"/>
                    </a:cubicBezTo>
                    <a:cubicBezTo>
                      <a:pt x="366" y="520"/>
                      <a:pt x="365" y="519"/>
                      <a:pt x="366" y="519"/>
                    </a:cubicBezTo>
                    <a:cubicBezTo>
                      <a:pt x="366" y="520"/>
                      <a:pt x="366" y="521"/>
                      <a:pt x="367" y="521"/>
                    </a:cubicBezTo>
                    <a:cubicBezTo>
                      <a:pt x="367" y="520"/>
                      <a:pt x="368" y="519"/>
                      <a:pt x="368" y="519"/>
                    </a:cubicBezTo>
                    <a:cubicBezTo>
                      <a:pt x="368" y="519"/>
                      <a:pt x="368" y="519"/>
                      <a:pt x="368" y="520"/>
                    </a:cubicBezTo>
                    <a:cubicBezTo>
                      <a:pt x="370" y="520"/>
                      <a:pt x="369" y="519"/>
                      <a:pt x="369" y="518"/>
                    </a:cubicBezTo>
                    <a:cubicBezTo>
                      <a:pt x="370" y="518"/>
                      <a:pt x="369" y="519"/>
                      <a:pt x="370" y="519"/>
                    </a:cubicBezTo>
                    <a:cubicBezTo>
                      <a:pt x="370" y="519"/>
                      <a:pt x="370" y="519"/>
                      <a:pt x="370" y="518"/>
                    </a:cubicBezTo>
                    <a:cubicBezTo>
                      <a:pt x="370" y="518"/>
                      <a:pt x="370" y="518"/>
                      <a:pt x="371" y="518"/>
                    </a:cubicBezTo>
                    <a:cubicBezTo>
                      <a:pt x="371" y="518"/>
                      <a:pt x="370" y="518"/>
                      <a:pt x="370" y="517"/>
                    </a:cubicBezTo>
                    <a:cubicBezTo>
                      <a:pt x="371" y="518"/>
                      <a:pt x="371" y="517"/>
                      <a:pt x="372" y="517"/>
                    </a:cubicBezTo>
                    <a:cubicBezTo>
                      <a:pt x="371" y="517"/>
                      <a:pt x="371" y="519"/>
                      <a:pt x="371" y="519"/>
                    </a:cubicBezTo>
                    <a:cubicBezTo>
                      <a:pt x="371" y="518"/>
                      <a:pt x="371" y="519"/>
                      <a:pt x="372" y="518"/>
                    </a:cubicBezTo>
                    <a:cubicBezTo>
                      <a:pt x="373" y="517"/>
                      <a:pt x="372" y="517"/>
                      <a:pt x="372" y="515"/>
                    </a:cubicBezTo>
                    <a:cubicBezTo>
                      <a:pt x="373" y="516"/>
                      <a:pt x="373" y="517"/>
                      <a:pt x="374" y="517"/>
                    </a:cubicBezTo>
                    <a:cubicBezTo>
                      <a:pt x="375" y="516"/>
                      <a:pt x="374" y="515"/>
                      <a:pt x="375" y="515"/>
                    </a:cubicBezTo>
                    <a:cubicBezTo>
                      <a:pt x="375" y="515"/>
                      <a:pt x="376" y="515"/>
                      <a:pt x="376" y="516"/>
                    </a:cubicBezTo>
                    <a:cubicBezTo>
                      <a:pt x="376" y="516"/>
                      <a:pt x="376" y="514"/>
                      <a:pt x="377" y="515"/>
                    </a:cubicBezTo>
                    <a:cubicBezTo>
                      <a:pt x="377" y="515"/>
                      <a:pt x="376" y="515"/>
                      <a:pt x="376" y="516"/>
                    </a:cubicBezTo>
                    <a:cubicBezTo>
                      <a:pt x="378" y="517"/>
                      <a:pt x="379" y="513"/>
                      <a:pt x="379" y="515"/>
                    </a:cubicBezTo>
                    <a:cubicBezTo>
                      <a:pt x="380" y="514"/>
                      <a:pt x="379" y="514"/>
                      <a:pt x="379" y="513"/>
                    </a:cubicBezTo>
                    <a:cubicBezTo>
                      <a:pt x="380" y="513"/>
                      <a:pt x="380" y="514"/>
                      <a:pt x="380" y="514"/>
                    </a:cubicBezTo>
                    <a:cubicBezTo>
                      <a:pt x="380" y="514"/>
                      <a:pt x="381" y="513"/>
                      <a:pt x="381" y="513"/>
                    </a:cubicBezTo>
                    <a:cubicBezTo>
                      <a:pt x="382" y="513"/>
                      <a:pt x="381" y="514"/>
                      <a:pt x="381" y="514"/>
                    </a:cubicBezTo>
                    <a:cubicBezTo>
                      <a:pt x="381" y="513"/>
                      <a:pt x="382" y="514"/>
                      <a:pt x="382" y="513"/>
                    </a:cubicBezTo>
                    <a:cubicBezTo>
                      <a:pt x="382" y="513"/>
                      <a:pt x="381" y="513"/>
                      <a:pt x="381" y="513"/>
                    </a:cubicBezTo>
                    <a:cubicBezTo>
                      <a:pt x="382" y="513"/>
                      <a:pt x="381" y="512"/>
                      <a:pt x="381" y="512"/>
                    </a:cubicBezTo>
                    <a:cubicBezTo>
                      <a:pt x="382" y="512"/>
                      <a:pt x="382" y="513"/>
                      <a:pt x="383" y="512"/>
                    </a:cubicBezTo>
                    <a:cubicBezTo>
                      <a:pt x="383" y="512"/>
                      <a:pt x="382" y="511"/>
                      <a:pt x="383" y="511"/>
                    </a:cubicBezTo>
                    <a:cubicBezTo>
                      <a:pt x="384" y="511"/>
                      <a:pt x="383" y="510"/>
                      <a:pt x="383" y="510"/>
                    </a:cubicBezTo>
                    <a:cubicBezTo>
                      <a:pt x="384" y="510"/>
                      <a:pt x="384" y="511"/>
                      <a:pt x="384" y="512"/>
                    </a:cubicBezTo>
                    <a:cubicBezTo>
                      <a:pt x="385" y="511"/>
                      <a:pt x="386" y="511"/>
                      <a:pt x="386" y="510"/>
                    </a:cubicBezTo>
                    <a:cubicBezTo>
                      <a:pt x="388" y="510"/>
                      <a:pt x="388" y="510"/>
                      <a:pt x="388" y="509"/>
                    </a:cubicBezTo>
                    <a:cubicBezTo>
                      <a:pt x="389" y="510"/>
                      <a:pt x="389" y="508"/>
                      <a:pt x="390" y="509"/>
                    </a:cubicBezTo>
                    <a:cubicBezTo>
                      <a:pt x="390" y="508"/>
                      <a:pt x="389" y="508"/>
                      <a:pt x="390" y="508"/>
                    </a:cubicBezTo>
                    <a:cubicBezTo>
                      <a:pt x="391" y="507"/>
                      <a:pt x="390" y="508"/>
                      <a:pt x="390" y="508"/>
                    </a:cubicBezTo>
                    <a:cubicBezTo>
                      <a:pt x="391" y="508"/>
                      <a:pt x="391" y="507"/>
                      <a:pt x="392" y="508"/>
                    </a:cubicBezTo>
                    <a:cubicBezTo>
                      <a:pt x="393" y="507"/>
                      <a:pt x="393" y="505"/>
                      <a:pt x="394" y="505"/>
                    </a:cubicBezTo>
                    <a:cubicBezTo>
                      <a:pt x="394" y="506"/>
                      <a:pt x="395" y="505"/>
                      <a:pt x="396" y="505"/>
                    </a:cubicBezTo>
                    <a:cubicBezTo>
                      <a:pt x="396" y="505"/>
                      <a:pt x="395" y="504"/>
                      <a:pt x="396" y="504"/>
                    </a:cubicBezTo>
                    <a:cubicBezTo>
                      <a:pt x="396" y="504"/>
                      <a:pt x="396" y="504"/>
                      <a:pt x="397" y="504"/>
                    </a:cubicBezTo>
                    <a:cubicBezTo>
                      <a:pt x="397" y="503"/>
                      <a:pt x="398" y="504"/>
                      <a:pt x="398" y="502"/>
                    </a:cubicBezTo>
                    <a:cubicBezTo>
                      <a:pt x="398" y="502"/>
                      <a:pt x="399" y="503"/>
                      <a:pt x="399" y="502"/>
                    </a:cubicBezTo>
                    <a:cubicBezTo>
                      <a:pt x="399" y="502"/>
                      <a:pt x="399" y="502"/>
                      <a:pt x="399" y="502"/>
                    </a:cubicBezTo>
                    <a:cubicBezTo>
                      <a:pt x="399" y="501"/>
                      <a:pt x="400" y="502"/>
                      <a:pt x="400" y="502"/>
                    </a:cubicBezTo>
                    <a:cubicBezTo>
                      <a:pt x="401" y="501"/>
                      <a:pt x="400" y="501"/>
                      <a:pt x="400" y="500"/>
                    </a:cubicBezTo>
                    <a:cubicBezTo>
                      <a:pt x="401" y="500"/>
                      <a:pt x="401" y="500"/>
                      <a:pt x="401" y="500"/>
                    </a:cubicBezTo>
                    <a:cubicBezTo>
                      <a:pt x="402" y="499"/>
                      <a:pt x="401" y="500"/>
                      <a:pt x="401" y="499"/>
                    </a:cubicBezTo>
                    <a:cubicBezTo>
                      <a:pt x="402" y="499"/>
                      <a:pt x="402" y="499"/>
                      <a:pt x="403" y="498"/>
                    </a:cubicBezTo>
                    <a:cubicBezTo>
                      <a:pt x="403" y="499"/>
                      <a:pt x="403" y="498"/>
                      <a:pt x="404" y="498"/>
                    </a:cubicBezTo>
                    <a:cubicBezTo>
                      <a:pt x="404" y="498"/>
                      <a:pt x="404" y="498"/>
                      <a:pt x="405" y="498"/>
                    </a:cubicBezTo>
                    <a:cubicBezTo>
                      <a:pt x="406" y="498"/>
                      <a:pt x="406" y="496"/>
                      <a:pt x="407" y="496"/>
                    </a:cubicBezTo>
                    <a:cubicBezTo>
                      <a:pt x="406" y="496"/>
                      <a:pt x="408" y="497"/>
                      <a:pt x="408" y="496"/>
                    </a:cubicBezTo>
                    <a:cubicBezTo>
                      <a:pt x="407" y="495"/>
                      <a:pt x="409" y="496"/>
                      <a:pt x="409" y="494"/>
                    </a:cubicBezTo>
                    <a:cubicBezTo>
                      <a:pt x="409" y="495"/>
                      <a:pt x="408" y="495"/>
                      <a:pt x="409" y="494"/>
                    </a:cubicBezTo>
                    <a:cubicBezTo>
                      <a:pt x="410" y="493"/>
                      <a:pt x="411" y="493"/>
                      <a:pt x="412" y="492"/>
                    </a:cubicBezTo>
                    <a:cubicBezTo>
                      <a:pt x="413" y="494"/>
                      <a:pt x="414" y="492"/>
                      <a:pt x="415" y="493"/>
                    </a:cubicBezTo>
                    <a:cubicBezTo>
                      <a:pt x="414" y="494"/>
                      <a:pt x="414" y="493"/>
                      <a:pt x="414" y="494"/>
                    </a:cubicBezTo>
                    <a:cubicBezTo>
                      <a:pt x="414" y="495"/>
                      <a:pt x="416" y="493"/>
                      <a:pt x="415" y="493"/>
                    </a:cubicBezTo>
                    <a:cubicBezTo>
                      <a:pt x="415" y="493"/>
                      <a:pt x="415" y="493"/>
                      <a:pt x="415" y="493"/>
                    </a:cubicBezTo>
                    <a:cubicBezTo>
                      <a:pt x="415" y="492"/>
                      <a:pt x="414" y="492"/>
                      <a:pt x="414" y="492"/>
                    </a:cubicBezTo>
                    <a:cubicBezTo>
                      <a:pt x="415" y="492"/>
                      <a:pt x="415" y="490"/>
                      <a:pt x="416" y="491"/>
                    </a:cubicBezTo>
                    <a:cubicBezTo>
                      <a:pt x="416" y="490"/>
                      <a:pt x="416" y="490"/>
                      <a:pt x="417" y="490"/>
                    </a:cubicBezTo>
                    <a:cubicBezTo>
                      <a:pt x="418" y="489"/>
                      <a:pt x="418" y="488"/>
                      <a:pt x="419" y="487"/>
                    </a:cubicBezTo>
                    <a:cubicBezTo>
                      <a:pt x="419" y="488"/>
                      <a:pt x="420" y="487"/>
                      <a:pt x="419" y="487"/>
                    </a:cubicBezTo>
                    <a:cubicBezTo>
                      <a:pt x="419" y="488"/>
                      <a:pt x="418" y="485"/>
                      <a:pt x="419" y="485"/>
                    </a:cubicBezTo>
                    <a:cubicBezTo>
                      <a:pt x="419" y="486"/>
                      <a:pt x="419" y="486"/>
                      <a:pt x="419" y="487"/>
                    </a:cubicBezTo>
                    <a:cubicBezTo>
                      <a:pt x="419" y="486"/>
                      <a:pt x="420" y="485"/>
                      <a:pt x="420" y="484"/>
                    </a:cubicBezTo>
                    <a:cubicBezTo>
                      <a:pt x="419" y="484"/>
                      <a:pt x="419" y="485"/>
                      <a:pt x="419" y="484"/>
                    </a:cubicBezTo>
                    <a:cubicBezTo>
                      <a:pt x="419" y="484"/>
                      <a:pt x="420" y="484"/>
                      <a:pt x="420" y="483"/>
                    </a:cubicBezTo>
                    <a:cubicBezTo>
                      <a:pt x="421" y="484"/>
                      <a:pt x="420" y="484"/>
                      <a:pt x="421" y="485"/>
                    </a:cubicBezTo>
                    <a:cubicBezTo>
                      <a:pt x="421" y="484"/>
                      <a:pt x="422" y="484"/>
                      <a:pt x="422" y="483"/>
                    </a:cubicBezTo>
                    <a:cubicBezTo>
                      <a:pt x="423" y="484"/>
                      <a:pt x="423" y="483"/>
                      <a:pt x="424" y="484"/>
                    </a:cubicBezTo>
                    <a:cubicBezTo>
                      <a:pt x="423" y="484"/>
                      <a:pt x="423" y="483"/>
                      <a:pt x="422" y="484"/>
                    </a:cubicBezTo>
                    <a:cubicBezTo>
                      <a:pt x="423" y="485"/>
                      <a:pt x="423" y="485"/>
                      <a:pt x="424" y="484"/>
                    </a:cubicBezTo>
                    <a:cubicBezTo>
                      <a:pt x="424" y="483"/>
                      <a:pt x="423" y="483"/>
                      <a:pt x="424" y="482"/>
                    </a:cubicBezTo>
                    <a:cubicBezTo>
                      <a:pt x="424" y="482"/>
                      <a:pt x="424" y="483"/>
                      <a:pt x="425" y="482"/>
                    </a:cubicBezTo>
                    <a:cubicBezTo>
                      <a:pt x="424" y="481"/>
                      <a:pt x="426" y="480"/>
                      <a:pt x="426" y="479"/>
                    </a:cubicBezTo>
                    <a:cubicBezTo>
                      <a:pt x="426" y="479"/>
                      <a:pt x="426" y="480"/>
                      <a:pt x="427" y="479"/>
                    </a:cubicBezTo>
                    <a:cubicBezTo>
                      <a:pt x="426" y="477"/>
                      <a:pt x="427" y="476"/>
                      <a:pt x="429" y="476"/>
                    </a:cubicBezTo>
                    <a:cubicBezTo>
                      <a:pt x="429" y="474"/>
                      <a:pt x="431" y="472"/>
                      <a:pt x="432" y="472"/>
                    </a:cubicBezTo>
                    <a:cubicBezTo>
                      <a:pt x="432" y="472"/>
                      <a:pt x="431" y="473"/>
                      <a:pt x="431" y="472"/>
                    </a:cubicBezTo>
                    <a:cubicBezTo>
                      <a:pt x="431" y="471"/>
                      <a:pt x="434" y="473"/>
                      <a:pt x="434" y="471"/>
                    </a:cubicBezTo>
                    <a:cubicBezTo>
                      <a:pt x="434" y="471"/>
                      <a:pt x="434" y="471"/>
                      <a:pt x="433" y="470"/>
                    </a:cubicBezTo>
                    <a:cubicBezTo>
                      <a:pt x="433" y="470"/>
                      <a:pt x="433" y="469"/>
                      <a:pt x="433" y="469"/>
                    </a:cubicBezTo>
                    <a:cubicBezTo>
                      <a:pt x="433" y="469"/>
                      <a:pt x="434" y="469"/>
                      <a:pt x="434" y="468"/>
                    </a:cubicBezTo>
                    <a:cubicBezTo>
                      <a:pt x="434" y="467"/>
                      <a:pt x="433" y="469"/>
                      <a:pt x="433" y="468"/>
                    </a:cubicBezTo>
                    <a:cubicBezTo>
                      <a:pt x="434" y="467"/>
                      <a:pt x="435" y="467"/>
                      <a:pt x="435" y="466"/>
                    </a:cubicBezTo>
                    <a:cubicBezTo>
                      <a:pt x="436" y="465"/>
                      <a:pt x="435" y="467"/>
                      <a:pt x="435" y="466"/>
                    </a:cubicBezTo>
                    <a:cubicBezTo>
                      <a:pt x="436" y="466"/>
                      <a:pt x="436" y="465"/>
                      <a:pt x="437" y="465"/>
                    </a:cubicBezTo>
                    <a:cubicBezTo>
                      <a:pt x="436" y="464"/>
                      <a:pt x="436" y="464"/>
                      <a:pt x="436" y="463"/>
                    </a:cubicBezTo>
                    <a:cubicBezTo>
                      <a:pt x="436" y="463"/>
                      <a:pt x="435" y="463"/>
                      <a:pt x="435" y="462"/>
                    </a:cubicBezTo>
                    <a:cubicBezTo>
                      <a:pt x="436" y="463"/>
                      <a:pt x="436" y="462"/>
                      <a:pt x="438" y="463"/>
                    </a:cubicBezTo>
                    <a:cubicBezTo>
                      <a:pt x="438" y="462"/>
                      <a:pt x="437" y="462"/>
                      <a:pt x="437" y="461"/>
                    </a:cubicBezTo>
                    <a:cubicBezTo>
                      <a:pt x="438" y="461"/>
                      <a:pt x="438" y="459"/>
                      <a:pt x="439" y="459"/>
                    </a:cubicBezTo>
                    <a:cubicBezTo>
                      <a:pt x="439" y="459"/>
                      <a:pt x="438" y="459"/>
                      <a:pt x="438" y="458"/>
                    </a:cubicBezTo>
                    <a:cubicBezTo>
                      <a:pt x="438" y="458"/>
                      <a:pt x="438" y="457"/>
                      <a:pt x="439" y="457"/>
                    </a:cubicBezTo>
                    <a:cubicBezTo>
                      <a:pt x="439" y="457"/>
                      <a:pt x="439" y="458"/>
                      <a:pt x="440" y="458"/>
                    </a:cubicBezTo>
                    <a:cubicBezTo>
                      <a:pt x="439" y="457"/>
                      <a:pt x="441" y="457"/>
                      <a:pt x="440" y="456"/>
                    </a:cubicBezTo>
                    <a:cubicBezTo>
                      <a:pt x="441" y="455"/>
                      <a:pt x="441" y="455"/>
                      <a:pt x="442" y="456"/>
                    </a:cubicBezTo>
                    <a:cubicBezTo>
                      <a:pt x="443" y="455"/>
                      <a:pt x="442" y="455"/>
                      <a:pt x="442" y="454"/>
                    </a:cubicBezTo>
                    <a:cubicBezTo>
                      <a:pt x="442" y="454"/>
                      <a:pt x="443" y="455"/>
                      <a:pt x="443" y="454"/>
                    </a:cubicBezTo>
                    <a:cubicBezTo>
                      <a:pt x="442" y="454"/>
                      <a:pt x="442" y="454"/>
                      <a:pt x="443" y="454"/>
                    </a:cubicBezTo>
                    <a:cubicBezTo>
                      <a:pt x="443" y="451"/>
                      <a:pt x="445" y="452"/>
                      <a:pt x="445" y="450"/>
                    </a:cubicBezTo>
                    <a:cubicBezTo>
                      <a:pt x="444" y="449"/>
                      <a:pt x="444" y="450"/>
                      <a:pt x="444" y="450"/>
                    </a:cubicBezTo>
                    <a:cubicBezTo>
                      <a:pt x="444" y="449"/>
                      <a:pt x="444" y="449"/>
                      <a:pt x="445" y="449"/>
                    </a:cubicBezTo>
                    <a:cubicBezTo>
                      <a:pt x="445" y="449"/>
                      <a:pt x="444" y="448"/>
                      <a:pt x="445" y="448"/>
                    </a:cubicBezTo>
                    <a:cubicBezTo>
                      <a:pt x="446" y="449"/>
                      <a:pt x="446" y="447"/>
                      <a:pt x="448" y="447"/>
                    </a:cubicBezTo>
                    <a:cubicBezTo>
                      <a:pt x="447" y="444"/>
                      <a:pt x="450" y="442"/>
                      <a:pt x="449" y="439"/>
                    </a:cubicBezTo>
                    <a:cubicBezTo>
                      <a:pt x="450" y="439"/>
                      <a:pt x="450" y="439"/>
                      <a:pt x="450" y="439"/>
                    </a:cubicBezTo>
                    <a:cubicBezTo>
                      <a:pt x="450" y="437"/>
                      <a:pt x="451" y="436"/>
                      <a:pt x="451" y="435"/>
                    </a:cubicBezTo>
                    <a:cubicBezTo>
                      <a:pt x="450" y="434"/>
                      <a:pt x="449" y="437"/>
                      <a:pt x="449" y="435"/>
                    </a:cubicBezTo>
                    <a:cubicBezTo>
                      <a:pt x="450" y="435"/>
                      <a:pt x="450" y="433"/>
                      <a:pt x="450" y="432"/>
                    </a:cubicBezTo>
                    <a:cubicBezTo>
                      <a:pt x="450" y="434"/>
                      <a:pt x="451" y="433"/>
                      <a:pt x="452" y="433"/>
                    </a:cubicBezTo>
                    <a:cubicBezTo>
                      <a:pt x="453" y="432"/>
                      <a:pt x="454" y="431"/>
                      <a:pt x="454" y="429"/>
                    </a:cubicBezTo>
                    <a:cubicBezTo>
                      <a:pt x="455" y="429"/>
                      <a:pt x="456" y="428"/>
                      <a:pt x="456" y="427"/>
                    </a:cubicBezTo>
                    <a:cubicBezTo>
                      <a:pt x="457" y="428"/>
                      <a:pt x="457" y="426"/>
                      <a:pt x="457" y="426"/>
                    </a:cubicBezTo>
                    <a:cubicBezTo>
                      <a:pt x="457" y="425"/>
                      <a:pt x="456" y="425"/>
                      <a:pt x="456" y="424"/>
                    </a:cubicBezTo>
                    <a:cubicBezTo>
                      <a:pt x="456" y="424"/>
                      <a:pt x="457" y="424"/>
                      <a:pt x="457" y="424"/>
                    </a:cubicBezTo>
                    <a:cubicBezTo>
                      <a:pt x="458" y="423"/>
                      <a:pt x="458" y="422"/>
                      <a:pt x="459" y="421"/>
                    </a:cubicBezTo>
                    <a:cubicBezTo>
                      <a:pt x="458" y="420"/>
                      <a:pt x="458" y="418"/>
                      <a:pt x="458" y="417"/>
                    </a:cubicBezTo>
                    <a:cubicBezTo>
                      <a:pt x="457" y="417"/>
                      <a:pt x="458" y="416"/>
                      <a:pt x="457" y="415"/>
                    </a:cubicBezTo>
                    <a:cubicBezTo>
                      <a:pt x="458" y="415"/>
                      <a:pt x="457" y="414"/>
                      <a:pt x="458" y="414"/>
                    </a:cubicBezTo>
                    <a:cubicBezTo>
                      <a:pt x="457" y="414"/>
                      <a:pt x="458" y="414"/>
                      <a:pt x="458" y="414"/>
                    </a:cubicBezTo>
                    <a:cubicBezTo>
                      <a:pt x="458" y="414"/>
                      <a:pt x="457" y="414"/>
                      <a:pt x="458" y="412"/>
                    </a:cubicBezTo>
                    <a:cubicBezTo>
                      <a:pt x="457" y="412"/>
                      <a:pt x="457" y="412"/>
                      <a:pt x="457" y="412"/>
                    </a:cubicBezTo>
                    <a:cubicBezTo>
                      <a:pt x="458" y="411"/>
                      <a:pt x="457" y="410"/>
                      <a:pt x="458" y="409"/>
                    </a:cubicBezTo>
                    <a:cubicBezTo>
                      <a:pt x="458" y="409"/>
                      <a:pt x="458" y="408"/>
                      <a:pt x="458" y="407"/>
                    </a:cubicBezTo>
                    <a:cubicBezTo>
                      <a:pt x="459" y="407"/>
                      <a:pt x="459" y="406"/>
                      <a:pt x="459" y="405"/>
                    </a:cubicBezTo>
                    <a:cubicBezTo>
                      <a:pt x="459" y="404"/>
                      <a:pt x="461" y="404"/>
                      <a:pt x="460" y="403"/>
                    </a:cubicBezTo>
                    <a:cubicBezTo>
                      <a:pt x="460" y="404"/>
                      <a:pt x="460" y="404"/>
                      <a:pt x="460" y="403"/>
                    </a:cubicBezTo>
                    <a:cubicBezTo>
                      <a:pt x="460" y="403"/>
                      <a:pt x="461" y="402"/>
                      <a:pt x="461" y="401"/>
                    </a:cubicBezTo>
                    <a:cubicBezTo>
                      <a:pt x="460" y="399"/>
                      <a:pt x="462" y="397"/>
                      <a:pt x="461" y="394"/>
                    </a:cubicBezTo>
                    <a:cubicBezTo>
                      <a:pt x="462" y="393"/>
                      <a:pt x="463" y="390"/>
                      <a:pt x="464" y="389"/>
                    </a:cubicBezTo>
                    <a:cubicBezTo>
                      <a:pt x="463" y="387"/>
                      <a:pt x="464" y="386"/>
                      <a:pt x="465" y="386"/>
                    </a:cubicBezTo>
                    <a:cubicBezTo>
                      <a:pt x="465" y="384"/>
                      <a:pt x="465" y="384"/>
                      <a:pt x="466" y="383"/>
                    </a:cubicBezTo>
                    <a:cubicBezTo>
                      <a:pt x="464" y="381"/>
                      <a:pt x="466" y="378"/>
                      <a:pt x="464" y="376"/>
                    </a:cubicBezTo>
                    <a:cubicBezTo>
                      <a:pt x="465" y="374"/>
                      <a:pt x="466" y="372"/>
                      <a:pt x="466" y="370"/>
                    </a:cubicBezTo>
                    <a:cubicBezTo>
                      <a:pt x="466" y="370"/>
                      <a:pt x="465" y="369"/>
                      <a:pt x="465" y="368"/>
                    </a:cubicBezTo>
                    <a:cubicBezTo>
                      <a:pt x="465" y="367"/>
                      <a:pt x="466" y="366"/>
                      <a:pt x="468" y="365"/>
                    </a:cubicBezTo>
                    <a:cubicBezTo>
                      <a:pt x="467" y="364"/>
                      <a:pt x="468" y="364"/>
                      <a:pt x="468" y="362"/>
                    </a:cubicBezTo>
                    <a:cubicBezTo>
                      <a:pt x="470" y="362"/>
                      <a:pt x="470" y="361"/>
                      <a:pt x="470" y="360"/>
                    </a:cubicBezTo>
                    <a:cubicBezTo>
                      <a:pt x="470" y="360"/>
                      <a:pt x="471" y="360"/>
                      <a:pt x="471" y="360"/>
                    </a:cubicBezTo>
                    <a:cubicBezTo>
                      <a:pt x="471" y="359"/>
                      <a:pt x="471" y="358"/>
                      <a:pt x="471" y="357"/>
                    </a:cubicBezTo>
                    <a:cubicBezTo>
                      <a:pt x="471" y="356"/>
                      <a:pt x="472" y="356"/>
                      <a:pt x="472" y="356"/>
                    </a:cubicBezTo>
                    <a:cubicBezTo>
                      <a:pt x="473" y="355"/>
                      <a:pt x="474" y="351"/>
                      <a:pt x="473" y="349"/>
                    </a:cubicBezTo>
                    <a:cubicBezTo>
                      <a:pt x="476" y="348"/>
                      <a:pt x="476" y="345"/>
                      <a:pt x="479" y="345"/>
                    </a:cubicBezTo>
                    <a:cubicBezTo>
                      <a:pt x="480" y="344"/>
                      <a:pt x="481" y="343"/>
                      <a:pt x="482" y="342"/>
                    </a:cubicBezTo>
                    <a:cubicBezTo>
                      <a:pt x="489" y="342"/>
                      <a:pt x="493" y="336"/>
                      <a:pt x="499" y="334"/>
                    </a:cubicBezTo>
                    <a:cubicBezTo>
                      <a:pt x="499" y="333"/>
                      <a:pt x="500" y="333"/>
                      <a:pt x="500" y="333"/>
                    </a:cubicBezTo>
                    <a:cubicBezTo>
                      <a:pt x="503" y="332"/>
                      <a:pt x="504" y="331"/>
                      <a:pt x="506" y="329"/>
                    </a:cubicBezTo>
                    <a:cubicBezTo>
                      <a:pt x="507" y="328"/>
                      <a:pt x="507" y="327"/>
                      <a:pt x="509" y="326"/>
                    </a:cubicBezTo>
                    <a:cubicBezTo>
                      <a:pt x="509" y="326"/>
                      <a:pt x="509" y="326"/>
                      <a:pt x="510" y="325"/>
                    </a:cubicBezTo>
                    <a:cubicBezTo>
                      <a:pt x="512" y="324"/>
                      <a:pt x="514" y="323"/>
                      <a:pt x="516" y="322"/>
                    </a:cubicBezTo>
                    <a:cubicBezTo>
                      <a:pt x="517" y="321"/>
                      <a:pt x="518" y="320"/>
                      <a:pt x="520" y="320"/>
                    </a:cubicBezTo>
                    <a:cubicBezTo>
                      <a:pt x="521" y="318"/>
                      <a:pt x="522" y="317"/>
                      <a:pt x="524" y="315"/>
                    </a:cubicBezTo>
                    <a:cubicBezTo>
                      <a:pt x="524" y="315"/>
                      <a:pt x="524" y="314"/>
                      <a:pt x="525" y="315"/>
                    </a:cubicBezTo>
                    <a:cubicBezTo>
                      <a:pt x="526" y="312"/>
                      <a:pt x="529" y="311"/>
                      <a:pt x="530" y="309"/>
                    </a:cubicBezTo>
                    <a:cubicBezTo>
                      <a:pt x="531" y="309"/>
                      <a:pt x="531" y="307"/>
                      <a:pt x="532" y="307"/>
                    </a:cubicBezTo>
                    <a:cubicBezTo>
                      <a:pt x="532" y="306"/>
                      <a:pt x="533" y="306"/>
                      <a:pt x="533" y="305"/>
                    </a:cubicBezTo>
                    <a:cubicBezTo>
                      <a:pt x="534" y="305"/>
                      <a:pt x="535" y="304"/>
                      <a:pt x="536" y="303"/>
                    </a:cubicBezTo>
                    <a:cubicBezTo>
                      <a:pt x="536" y="303"/>
                      <a:pt x="535" y="302"/>
                      <a:pt x="536" y="302"/>
                    </a:cubicBezTo>
                    <a:cubicBezTo>
                      <a:pt x="537" y="302"/>
                      <a:pt x="537" y="303"/>
                      <a:pt x="537" y="303"/>
                    </a:cubicBezTo>
                    <a:cubicBezTo>
                      <a:pt x="539" y="301"/>
                      <a:pt x="539" y="299"/>
                      <a:pt x="541" y="299"/>
                    </a:cubicBezTo>
                    <a:cubicBezTo>
                      <a:pt x="542" y="296"/>
                      <a:pt x="545" y="296"/>
                      <a:pt x="545" y="292"/>
                    </a:cubicBezTo>
                    <a:cubicBezTo>
                      <a:pt x="546" y="292"/>
                      <a:pt x="547" y="291"/>
                      <a:pt x="547" y="290"/>
                    </a:cubicBezTo>
                    <a:cubicBezTo>
                      <a:pt x="547" y="290"/>
                      <a:pt x="547" y="290"/>
                      <a:pt x="547" y="291"/>
                    </a:cubicBezTo>
                    <a:cubicBezTo>
                      <a:pt x="549" y="288"/>
                      <a:pt x="550" y="287"/>
                      <a:pt x="551" y="283"/>
                    </a:cubicBezTo>
                    <a:cubicBezTo>
                      <a:pt x="553" y="283"/>
                      <a:pt x="553" y="281"/>
                      <a:pt x="554" y="280"/>
                    </a:cubicBezTo>
                    <a:cubicBezTo>
                      <a:pt x="554" y="280"/>
                      <a:pt x="554" y="280"/>
                      <a:pt x="554" y="279"/>
                    </a:cubicBezTo>
                    <a:cubicBezTo>
                      <a:pt x="556" y="277"/>
                      <a:pt x="556" y="275"/>
                      <a:pt x="558" y="274"/>
                    </a:cubicBezTo>
                    <a:cubicBezTo>
                      <a:pt x="558" y="274"/>
                      <a:pt x="557" y="274"/>
                      <a:pt x="558" y="273"/>
                    </a:cubicBezTo>
                    <a:cubicBezTo>
                      <a:pt x="558" y="273"/>
                      <a:pt x="559" y="272"/>
                      <a:pt x="559" y="272"/>
                    </a:cubicBezTo>
                    <a:cubicBezTo>
                      <a:pt x="560" y="272"/>
                      <a:pt x="559" y="272"/>
                      <a:pt x="559" y="271"/>
                    </a:cubicBezTo>
                    <a:cubicBezTo>
                      <a:pt x="560" y="271"/>
                      <a:pt x="560" y="272"/>
                      <a:pt x="560" y="272"/>
                    </a:cubicBezTo>
                    <a:cubicBezTo>
                      <a:pt x="560" y="271"/>
                      <a:pt x="561" y="270"/>
                      <a:pt x="561" y="270"/>
                    </a:cubicBezTo>
                    <a:cubicBezTo>
                      <a:pt x="562" y="268"/>
                      <a:pt x="563" y="265"/>
                      <a:pt x="565" y="263"/>
                    </a:cubicBezTo>
                    <a:cubicBezTo>
                      <a:pt x="564" y="262"/>
                      <a:pt x="566" y="262"/>
                      <a:pt x="565" y="260"/>
                    </a:cubicBezTo>
                    <a:cubicBezTo>
                      <a:pt x="566" y="260"/>
                      <a:pt x="566" y="260"/>
                      <a:pt x="566" y="260"/>
                    </a:cubicBezTo>
                    <a:cubicBezTo>
                      <a:pt x="566" y="259"/>
                      <a:pt x="566" y="259"/>
                      <a:pt x="566" y="258"/>
                    </a:cubicBezTo>
                    <a:cubicBezTo>
                      <a:pt x="567" y="258"/>
                      <a:pt x="567" y="258"/>
                      <a:pt x="567" y="258"/>
                    </a:cubicBezTo>
                    <a:cubicBezTo>
                      <a:pt x="567" y="257"/>
                      <a:pt x="568" y="256"/>
                      <a:pt x="568" y="256"/>
                    </a:cubicBezTo>
                    <a:cubicBezTo>
                      <a:pt x="568" y="255"/>
                      <a:pt x="568" y="255"/>
                      <a:pt x="568" y="255"/>
                    </a:cubicBezTo>
                    <a:cubicBezTo>
                      <a:pt x="568" y="254"/>
                      <a:pt x="569" y="255"/>
                      <a:pt x="569" y="254"/>
                    </a:cubicBezTo>
                    <a:cubicBezTo>
                      <a:pt x="569" y="253"/>
                      <a:pt x="569" y="252"/>
                      <a:pt x="569" y="251"/>
                    </a:cubicBezTo>
                    <a:cubicBezTo>
                      <a:pt x="569" y="249"/>
                      <a:pt x="570" y="249"/>
                      <a:pt x="571" y="248"/>
                    </a:cubicBezTo>
                    <a:cubicBezTo>
                      <a:pt x="571" y="245"/>
                      <a:pt x="572" y="243"/>
                      <a:pt x="572" y="240"/>
                    </a:cubicBezTo>
                    <a:cubicBezTo>
                      <a:pt x="572" y="240"/>
                      <a:pt x="573" y="241"/>
                      <a:pt x="573" y="241"/>
                    </a:cubicBezTo>
                    <a:cubicBezTo>
                      <a:pt x="574" y="239"/>
                      <a:pt x="574" y="239"/>
                      <a:pt x="575" y="238"/>
                    </a:cubicBezTo>
                    <a:cubicBezTo>
                      <a:pt x="575" y="236"/>
                      <a:pt x="576" y="234"/>
                      <a:pt x="576" y="230"/>
                    </a:cubicBezTo>
                    <a:cubicBezTo>
                      <a:pt x="576" y="229"/>
                      <a:pt x="578" y="228"/>
                      <a:pt x="578" y="226"/>
                    </a:cubicBezTo>
                    <a:cubicBezTo>
                      <a:pt x="577" y="225"/>
                      <a:pt x="577" y="223"/>
                      <a:pt x="579" y="223"/>
                    </a:cubicBezTo>
                    <a:cubicBezTo>
                      <a:pt x="578" y="222"/>
                      <a:pt x="579" y="221"/>
                      <a:pt x="579" y="220"/>
                    </a:cubicBezTo>
                    <a:cubicBezTo>
                      <a:pt x="579" y="220"/>
                      <a:pt x="579" y="220"/>
                      <a:pt x="580" y="219"/>
                    </a:cubicBezTo>
                    <a:cubicBezTo>
                      <a:pt x="578" y="216"/>
                      <a:pt x="582" y="213"/>
                      <a:pt x="581" y="209"/>
                    </a:cubicBezTo>
                    <a:cubicBezTo>
                      <a:pt x="582" y="208"/>
                      <a:pt x="581" y="206"/>
                      <a:pt x="581" y="204"/>
                    </a:cubicBezTo>
                    <a:cubicBezTo>
                      <a:pt x="583" y="202"/>
                      <a:pt x="582" y="198"/>
                      <a:pt x="582" y="195"/>
                    </a:cubicBezTo>
                    <a:cubicBezTo>
                      <a:pt x="582" y="194"/>
                      <a:pt x="582" y="194"/>
                      <a:pt x="581" y="193"/>
                    </a:cubicBezTo>
                    <a:cubicBezTo>
                      <a:pt x="583" y="190"/>
                      <a:pt x="583" y="184"/>
                      <a:pt x="581" y="181"/>
                    </a:cubicBezTo>
                    <a:close/>
                    <a:moveTo>
                      <a:pt x="99" y="22"/>
                    </a:moveTo>
                    <a:cubicBezTo>
                      <a:pt x="99" y="22"/>
                      <a:pt x="99" y="22"/>
                      <a:pt x="99" y="22"/>
                    </a:cubicBezTo>
                    <a:cubicBezTo>
                      <a:pt x="99" y="22"/>
                      <a:pt x="99" y="22"/>
                      <a:pt x="99" y="22"/>
                    </a:cubicBezTo>
                    <a:cubicBezTo>
                      <a:pt x="99" y="22"/>
                      <a:pt x="99" y="22"/>
                      <a:pt x="99" y="22"/>
                    </a:cubicBezTo>
                    <a:cubicBezTo>
                      <a:pt x="99" y="22"/>
                      <a:pt x="99" y="22"/>
                      <a:pt x="99" y="22"/>
                    </a:cubicBezTo>
                    <a:close/>
                    <a:moveTo>
                      <a:pt x="101" y="24"/>
                    </a:moveTo>
                    <a:cubicBezTo>
                      <a:pt x="100" y="24"/>
                      <a:pt x="100" y="23"/>
                      <a:pt x="100" y="23"/>
                    </a:cubicBezTo>
                    <a:cubicBezTo>
                      <a:pt x="101" y="22"/>
                      <a:pt x="101" y="23"/>
                      <a:pt x="101" y="24"/>
                    </a:cubicBezTo>
                    <a:close/>
                    <a:moveTo>
                      <a:pt x="103" y="25"/>
                    </a:moveTo>
                    <a:cubicBezTo>
                      <a:pt x="102" y="25"/>
                      <a:pt x="103" y="24"/>
                      <a:pt x="103" y="24"/>
                    </a:cubicBezTo>
                    <a:cubicBezTo>
                      <a:pt x="103" y="24"/>
                      <a:pt x="103" y="25"/>
                      <a:pt x="103" y="25"/>
                    </a:cubicBezTo>
                    <a:close/>
                    <a:moveTo>
                      <a:pt x="142" y="7"/>
                    </a:moveTo>
                    <a:cubicBezTo>
                      <a:pt x="142" y="6"/>
                      <a:pt x="142" y="6"/>
                      <a:pt x="142" y="6"/>
                    </a:cubicBezTo>
                    <a:cubicBezTo>
                      <a:pt x="143" y="6"/>
                      <a:pt x="142" y="6"/>
                      <a:pt x="142" y="7"/>
                    </a:cubicBezTo>
                    <a:close/>
                    <a:moveTo>
                      <a:pt x="155" y="6"/>
                    </a:moveTo>
                    <a:cubicBezTo>
                      <a:pt x="155" y="5"/>
                      <a:pt x="156" y="5"/>
                      <a:pt x="156" y="4"/>
                    </a:cubicBezTo>
                    <a:cubicBezTo>
                      <a:pt x="156" y="4"/>
                      <a:pt x="157" y="5"/>
                      <a:pt x="157" y="5"/>
                    </a:cubicBezTo>
                    <a:cubicBezTo>
                      <a:pt x="156" y="5"/>
                      <a:pt x="156" y="6"/>
                      <a:pt x="155" y="6"/>
                    </a:cubicBezTo>
                    <a:close/>
                    <a:moveTo>
                      <a:pt x="166" y="3"/>
                    </a:moveTo>
                    <a:cubicBezTo>
                      <a:pt x="166" y="3"/>
                      <a:pt x="166" y="3"/>
                      <a:pt x="166" y="3"/>
                    </a:cubicBezTo>
                    <a:cubicBezTo>
                      <a:pt x="166" y="2"/>
                      <a:pt x="166" y="3"/>
                      <a:pt x="166" y="3"/>
                    </a:cubicBezTo>
                    <a:close/>
                    <a:moveTo>
                      <a:pt x="190" y="1"/>
                    </a:moveTo>
                    <a:cubicBezTo>
                      <a:pt x="190" y="1"/>
                      <a:pt x="191" y="1"/>
                      <a:pt x="191" y="1"/>
                    </a:cubicBezTo>
                    <a:cubicBezTo>
                      <a:pt x="191" y="1"/>
                      <a:pt x="190" y="2"/>
                      <a:pt x="190" y="1"/>
                    </a:cubicBezTo>
                    <a:close/>
                    <a:moveTo>
                      <a:pt x="194" y="2"/>
                    </a:moveTo>
                    <a:cubicBezTo>
                      <a:pt x="193" y="2"/>
                      <a:pt x="194" y="1"/>
                      <a:pt x="195" y="2"/>
                    </a:cubicBezTo>
                    <a:cubicBezTo>
                      <a:pt x="195" y="2"/>
                      <a:pt x="194" y="2"/>
                      <a:pt x="194" y="2"/>
                    </a:cubicBezTo>
                    <a:close/>
                    <a:moveTo>
                      <a:pt x="205" y="3"/>
                    </a:moveTo>
                    <a:cubicBezTo>
                      <a:pt x="205" y="3"/>
                      <a:pt x="205" y="3"/>
                      <a:pt x="204" y="3"/>
                    </a:cubicBezTo>
                    <a:cubicBezTo>
                      <a:pt x="205" y="2"/>
                      <a:pt x="205" y="3"/>
                      <a:pt x="205" y="3"/>
                    </a:cubicBezTo>
                    <a:close/>
                    <a:moveTo>
                      <a:pt x="206" y="8"/>
                    </a:moveTo>
                    <a:cubicBezTo>
                      <a:pt x="206" y="7"/>
                      <a:pt x="207" y="7"/>
                      <a:pt x="207" y="7"/>
                    </a:cubicBezTo>
                    <a:cubicBezTo>
                      <a:pt x="208" y="7"/>
                      <a:pt x="207" y="8"/>
                      <a:pt x="206" y="8"/>
                    </a:cubicBezTo>
                    <a:close/>
                    <a:moveTo>
                      <a:pt x="211" y="6"/>
                    </a:moveTo>
                    <a:cubicBezTo>
                      <a:pt x="211" y="6"/>
                      <a:pt x="211" y="6"/>
                      <a:pt x="211" y="6"/>
                    </a:cubicBezTo>
                    <a:cubicBezTo>
                      <a:pt x="211" y="6"/>
                      <a:pt x="211" y="6"/>
                      <a:pt x="211" y="6"/>
                    </a:cubicBezTo>
                    <a:cubicBezTo>
                      <a:pt x="211" y="6"/>
                      <a:pt x="211" y="6"/>
                      <a:pt x="211" y="6"/>
                    </a:cubicBezTo>
                    <a:cubicBezTo>
                      <a:pt x="211" y="6"/>
                      <a:pt x="211" y="6"/>
                      <a:pt x="211" y="6"/>
                    </a:cubicBezTo>
                    <a:close/>
                    <a:moveTo>
                      <a:pt x="212" y="9"/>
                    </a:moveTo>
                    <a:cubicBezTo>
                      <a:pt x="212" y="8"/>
                      <a:pt x="212" y="8"/>
                      <a:pt x="212" y="8"/>
                    </a:cubicBezTo>
                    <a:cubicBezTo>
                      <a:pt x="213" y="8"/>
                      <a:pt x="213" y="8"/>
                      <a:pt x="212" y="9"/>
                    </a:cubicBezTo>
                    <a:close/>
                    <a:moveTo>
                      <a:pt x="213" y="6"/>
                    </a:moveTo>
                    <a:cubicBezTo>
                      <a:pt x="212" y="6"/>
                      <a:pt x="212" y="6"/>
                      <a:pt x="212" y="6"/>
                    </a:cubicBezTo>
                    <a:cubicBezTo>
                      <a:pt x="211" y="6"/>
                      <a:pt x="213" y="6"/>
                      <a:pt x="212" y="6"/>
                    </a:cubicBezTo>
                    <a:cubicBezTo>
                      <a:pt x="212" y="5"/>
                      <a:pt x="212" y="6"/>
                      <a:pt x="213" y="5"/>
                    </a:cubicBezTo>
                    <a:cubicBezTo>
                      <a:pt x="213" y="6"/>
                      <a:pt x="213" y="6"/>
                      <a:pt x="213" y="6"/>
                    </a:cubicBezTo>
                    <a:close/>
                    <a:moveTo>
                      <a:pt x="215" y="8"/>
                    </a:moveTo>
                    <a:cubicBezTo>
                      <a:pt x="215" y="8"/>
                      <a:pt x="215" y="8"/>
                      <a:pt x="214" y="8"/>
                    </a:cubicBezTo>
                    <a:cubicBezTo>
                      <a:pt x="214" y="7"/>
                      <a:pt x="214" y="7"/>
                      <a:pt x="214" y="7"/>
                    </a:cubicBezTo>
                    <a:cubicBezTo>
                      <a:pt x="215" y="7"/>
                      <a:pt x="215" y="7"/>
                      <a:pt x="215" y="7"/>
                    </a:cubicBezTo>
                    <a:cubicBezTo>
                      <a:pt x="215" y="7"/>
                      <a:pt x="215" y="7"/>
                      <a:pt x="215" y="8"/>
                    </a:cubicBezTo>
                    <a:close/>
                    <a:moveTo>
                      <a:pt x="271" y="38"/>
                    </a:moveTo>
                    <a:cubicBezTo>
                      <a:pt x="271" y="37"/>
                      <a:pt x="271" y="37"/>
                      <a:pt x="271" y="37"/>
                    </a:cubicBezTo>
                    <a:cubicBezTo>
                      <a:pt x="271" y="37"/>
                      <a:pt x="271" y="37"/>
                      <a:pt x="271" y="38"/>
                    </a:cubicBezTo>
                    <a:close/>
                    <a:moveTo>
                      <a:pt x="273" y="38"/>
                    </a:moveTo>
                    <a:cubicBezTo>
                      <a:pt x="274" y="38"/>
                      <a:pt x="273" y="39"/>
                      <a:pt x="273" y="38"/>
                    </a:cubicBezTo>
                    <a:close/>
                    <a:moveTo>
                      <a:pt x="134" y="357"/>
                    </a:moveTo>
                    <a:cubicBezTo>
                      <a:pt x="134" y="357"/>
                      <a:pt x="133" y="357"/>
                      <a:pt x="133" y="357"/>
                    </a:cubicBezTo>
                    <a:cubicBezTo>
                      <a:pt x="133" y="356"/>
                      <a:pt x="134" y="359"/>
                      <a:pt x="134" y="357"/>
                    </a:cubicBezTo>
                    <a:close/>
                    <a:moveTo>
                      <a:pt x="145" y="398"/>
                    </a:moveTo>
                    <a:cubicBezTo>
                      <a:pt x="143" y="398"/>
                      <a:pt x="144" y="396"/>
                      <a:pt x="143" y="395"/>
                    </a:cubicBezTo>
                    <a:cubicBezTo>
                      <a:pt x="143" y="394"/>
                      <a:pt x="144" y="394"/>
                      <a:pt x="145" y="394"/>
                    </a:cubicBezTo>
                    <a:cubicBezTo>
                      <a:pt x="146" y="394"/>
                      <a:pt x="146" y="397"/>
                      <a:pt x="145" y="398"/>
                    </a:cubicBezTo>
                    <a:close/>
                    <a:moveTo>
                      <a:pt x="536" y="74"/>
                    </a:moveTo>
                    <a:cubicBezTo>
                      <a:pt x="536" y="74"/>
                      <a:pt x="536" y="75"/>
                      <a:pt x="535" y="75"/>
                    </a:cubicBezTo>
                    <a:cubicBezTo>
                      <a:pt x="536" y="75"/>
                      <a:pt x="536" y="74"/>
                      <a:pt x="536" y="74"/>
                    </a:cubicBezTo>
                    <a:close/>
                    <a:moveTo>
                      <a:pt x="526" y="60"/>
                    </a:moveTo>
                    <a:cubicBezTo>
                      <a:pt x="527" y="60"/>
                      <a:pt x="527" y="60"/>
                      <a:pt x="526" y="61"/>
                    </a:cubicBezTo>
                    <a:cubicBezTo>
                      <a:pt x="526" y="60"/>
                      <a:pt x="526" y="60"/>
                      <a:pt x="526" y="60"/>
                    </a:cubicBezTo>
                    <a:close/>
                    <a:moveTo>
                      <a:pt x="526" y="58"/>
                    </a:moveTo>
                    <a:cubicBezTo>
                      <a:pt x="526" y="58"/>
                      <a:pt x="527" y="59"/>
                      <a:pt x="526" y="59"/>
                    </a:cubicBezTo>
                    <a:cubicBezTo>
                      <a:pt x="526" y="60"/>
                      <a:pt x="526" y="59"/>
                      <a:pt x="526" y="58"/>
                    </a:cubicBezTo>
                    <a:close/>
                    <a:moveTo>
                      <a:pt x="472" y="29"/>
                    </a:moveTo>
                    <a:cubicBezTo>
                      <a:pt x="473" y="30"/>
                      <a:pt x="472" y="31"/>
                      <a:pt x="472" y="29"/>
                    </a:cubicBezTo>
                    <a:close/>
                    <a:moveTo>
                      <a:pt x="470" y="71"/>
                    </a:moveTo>
                    <a:cubicBezTo>
                      <a:pt x="470" y="71"/>
                      <a:pt x="470" y="71"/>
                      <a:pt x="471" y="71"/>
                    </a:cubicBezTo>
                    <a:cubicBezTo>
                      <a:pt x="471" y="71"/>
                      <a:pt x="471" y="72"/>
                      <a:pt x="470" y="71"/>
                    </a:cubicBezTo>
                    <a:cubicBezTo>
                      <a:pt x="470" y="71"/>
                      <a:pt x="470" y="71"/>
                      <a:pt x="470" y="71"/>
                    </a:cubicBezTo>
                    <a:close/>
                    <a:moveTo>
                      <a:pt x="463" y="68"/>
                    </a:moveTo>
                    <a:cubicBezTo>
                      <a:pt x="464" y="68"/>
                      <a:pt x="464" y="69"/>
                      <a:pt x="463" y="69"/>
                    </a:cubicBezTo>
                    <a:cubicBezTo>
                      <a:pt x="463" y="68"/>
                      <a:pt x="463" y="68"/>
                      <a:pt x="463" y="68"/>
                    </a:cubicBezTo>
                    <a:close/>
                    <a:moveTo>
                      <a:pt x="459" y="67"/>
                    </a:moveTo>
                    <a:cubicBezTo>
                      <a:pt x="460" y="67"/>
                      <a:pt x="460" y="67"/>
                      <a:pt x="460" y="67"/>
                    </a:cubicBezTo>
                    <a:cubicBezTo>
                      <a:pt x="460" y="68"/>
                      <a:pt x="459" y="68"/>
                      <a:pt x="459" y="68"/>
                    </a:cubicBezTo>
                    <a:cubicBezTo>
                      <a:pt x="458" y="67"/>
                      <a:pt x="459" y="67"/>
                      <a:pt x="459" y="67"/>
                    </a:cubicBezTo>
                    <a:close/>
                    <a:moveTo>
                      <a:pt x="459" y="70"/>
                    </a:moveTo>
                    <a:cubicBezTo>
                      <a:pt x="459" y="70"/>
                      <a:pt x="459" y="69"/>
                      <a:pt x="459" y="69"/>
                    </a:cubicBezTo>
                    <a:cubicBezTo>
                      <a:pt x="459" y="69"/>
                      <a:pt x="460" y="69"/>
                      <a:pt x="460" y="69"/>
                    </a:cubicBezTo>
                    <a:cubicBezTo>
                      <a:pt x="460" y="69"/>
                      <a:pt x="460" y="70"/>
                      <a:pt x="459" y="70"/>
                    </a:cubicBezTo>
                    <a:close/>
                    <a:moveTo>
                      <a:pt x="453" y="72"/>
                    </a:moveTo>
                    <a:cubicBezTo>
                      <a:pt x="453" y="72"/>
                      <a:pt x="453" y="71"/>
                      <a:pt x="453" y="71"/>
                    </a:cubicBezTo>
                    <a:cubicBezTo>
                      <a:pt x="453" y="71"/>
                      <a:pt x="453" y="71"/>
                      <a:pt x="453" y="72"/>
                    </a:cubicBezTo>
                    <a:close/>
                    <a:moveTo>
                      <a:pt x="448" y="66"/>
                    </a:moveTo>
                    <a:cubicBezTo>
                      <a:pt x="448" y="66"/>
                      <a:pt x="448" y="66"/>
                      <a:pt x="448" y="67"/>
                    </a:cubicBezTo>
                    <a:cubicBezTo>
                      <a:pt x="447" y="67"/>
                      <a:pt x="446" y="67"/>
                      <a:pt x="446" y="66"/>
                    </a:cubicBezTo>
                    <a:cubicBezTo>
                      <a:pt x="446" y="66"/>
                      <a:pt x="447" y="66"/>
                      <a:pt x="448" y="66"/>
                    </a:cubicBezTo>
                    <a:close/>
                    <a:moveTo>
                      <a:pt x="443" y="64"/>
                    </a:moveTo>
                    <a:cubicBezTo>
                      <a:pt x="443" y="64"/>
                      <a:pt x="444" y="65"/>
                      <a:pt x="444" y="65"/>
                    </a:cubicBezTo>
                    <a:cubicBezTo>
                      <a:pt x="443" y="65"/>
                      <a:pt x="443" y="65"/>
                      <a:pt x="443" y="65"/>
                    </a:cubicBezTo>
                    <a:cubicBezTo>
                      <a:pt x="443" y="65"/>
                      <a:pt x="443" y="65"/>
                      <a:pt x="443" y="64"/>
                    </a:cubicBezTo>
                    <a:close/>
                    <a:moveTo>
                      <a:pt x="321" y="254"/>
                    </a:moveTo>
                    <a:cubicBezTo>
                      <a:pt x="322" y="254"/>
                      <a:pt x="323" y="253"/>
                      <a:pt x="324" y="253"/>
                    </a:cubicBezTo>
                    <a:cubicBezTo>
                      <a:pt x="324" y="250"/>
                      <a:pt x="326" y="248"/>
                      <a:pt x="326" y="244"/>
                    </a:cubicBezTo>
                    <a:cubicBezTo>
                      <a:pt x="328" y="244"/>
                      <a:pt x="328" y="242"/>
                      <a:pt x="329" y="241"/>
                    </a:cubicBezTo>
                    <a:cubicBezTo>
                      <a:pt x="329" y="240"/>
                      <a:pt x="329" y="239"/>
                      <a:pt x="331" y="238"/>
                    </a:cubicBezTo>
                    <a:cubicBezTo>
                      <a:pt x="330" y="237"/>
                      <a:pt x="331" y="237"/>
                      <a:pt x="331" y="236"/>
                    </a:cubicBezTo>
                    <a:cubicBezTo>
                      <a:pt x="333" y="235"/>
                      <a:pt x="333" y="233"/>
                      <a:pt x="333" y="230"/>
                    </a:cubicBezTo>
                    <a:cubicBezTo>
                      <a:pt x="334" y="231"/>
                      <a:pt x="335" y="229"/>
                      <a:pt x="335" y="229"/>
                    </a:cubicBezTo>
                    <a:cubicBezTo>
                      <a:pt x="335" y="227"/>
                      <a:pt x="337" y="226"/>
                      <a:pt x="336" y="224"/>
                    </a:cubicBezTo>
                    <a:cubicBezTo>
                      <a:pt x="338" y="220"/>
                      <a:pt x="346" y="222"/>
                      <a:pt x="349" y="224"/>
                    </a:cubicBezTo>
                    <a:cubicBezTo>
                      <a:pt x="355" y="225"/>
                      <a:pt x="359" y="229"/>
                      <a:pt x="366" y="230"/>
                    </a:cubicBezTo>
                    <a:cubicBezTo>
                      <a:pt x="369" y="232"/>
                      <a:pt x="372" y="235"/>
                      <a:pt x="376" y="235"/>
                    </a:cubicBezTo>
                    <a:cubicBezTo>
                      <a:pt x="377" y="237"/>
                      <a:pt x="378" y="238"/>
                      <a:pt x="380" y="238"/>
                    </a:cubicBezTo>
                    <a:cubicBezTo>
                      <a:pt x="381" y="239"/>
                      <a:pt x="382" y="240"/>
                      <a:pt x="384" y="240"/>
                    </a:cubicBezTo>
                    <a:cubicBezTo>
                      <a:pt x="384" y="243"/>
                      <a:pt x="388" y="242"/>
                      <a:pt x="388" y="245"/>
                    </a:cubicBezTo>
                    <a:cubicBezTo>
                      <a:pt x="388" y="244"/>
                      <a:pt x="389" y="245"/>
                      <a:pt x="390" y="245"/>
                    </a:cubicBezTo>
                    <a:cubicBezTo>
                      <a:pt x="392" y="247"/>
                      <a:pt x="394" y="248"/>
                      <a:pt x="397" y="250"/>
                    </a:cubicBezTo>
                    <a:cubicBezTo>
                      <a:pt x="398" y="253"/>
                      <a:pt x="401" y="253"/>
                      <a:pt x="402" y="256"/>
                    </a:cubicBezTo>
                    <a:cubicBezTo>
                      <a:pt x="402" y="256"/>
                      <a:pt x="402" y="257"/>
                      <a:pt x="402" y="257"/>
                    </a:cubicBezTo>
                    <a:cubicBezTo>
                      <a:pt x="403" y="258"/>
                      <a:pt x="404" y="259"/>
                      <a:pt x="404" y="260"/>
                    </a:cubicBezTo>
                    <a:cubicBezTo>
                      <a:pt x="405" y="261"/>
                      <a:pt x="406" y="263"/>
                      <a:pt x="407" y="264"/>
                    </a:cubicBezTo>
                    <a:cubicBezTo>
                      <a:pt x="407" y="265"/>
                      <a:pt x="408" y="265"/>
                      <a:pt x="407" y="266"/>
                    </a:cubicBezTo>
                    <a:cubicBezTo>
                      <a:pt x="408" y="266"/>
                      <a:pt x="408" y="267"/>
                      <a:pt x="409" y="266"/>
                    </a:cubicBezTo>
                    <a:cubicBezTo>
                      <a:pt x="409" y="267"/>
                      <a:pt x="408" y="267"/>
                      <a:pt x="408" y="267"/>
                    </a:cubicBezTo>
                    <a:cubicBezTo>
                      <a:pt x="409" y="268"/>
                      <a:pt x="410" y="269"/>
                      <a:pt x="410" y="269"/>
                    </a:cubicBezTo>
                    <a:cubicBezTo>
                      <a:pt x="410" y="269"/>
                      <a:pt x="411" y="269"/>
                      <a:pt x="411" y="269"/>
                    </a:cubicBezTo>
                    <a:cubicBezTo>
                      <a:pt x="411" y="269"/>
                      <a:pt x="411" y="269"/>
                      <a:pt x="411" y="269"/>
                    </a:cubicBezTo>
                    <a:cubicBezTo>
                      <a:pt x="411" y="270"/>
                      <a:pt x="412" y="271"/>
                      <a:pt x="412" y="273"/>
                    </a:cubicBezTo>
                    <a:cubicBezTo>
                      <a:pt x="413" y="273"/>
                      <a:pt x="413" y="272"/>
                      <a:pt x="414" y="272"/>
                    </a:cubicBezTo>
                    <a:cubicBezTo>
                      <a:pt x="414" y="274"/>
                      <a:pt x="414" y="276"/>
                      <a:pt x="415" y="278"/>
                    </a:cubicBezTo>
                    <a:cubicBezTo>
                      <a:pt x="415" y="278"/>
                      <a:pt x="416" y="277"/>
                      <a:pt x="416" y="277"/>
                    </a:cubicBezTo>
                    <a:cubicBezTo>
                      <a:pt x="416" y="277"/>
                      <a:pt x="416" y="278"/>
                      <a:pt x="416" y="279"/>
                    </a:cubicBezTo>
                    <a:cubicBezTo>
                      <a:pt x="416" y="280"/>
                      <a:pt x="418" y="280"/>
                      <a:pt x="418" y="281"/>
                    </a:cubicBezTo>
                    <a:cubicBezTo>
                      <a:pt x="419" y="280"/>
                      <a:pt x="418" y="282"/>
                      <a:pt x="419" y="281"/>
                    </a:cubicBezTo>
                    <a:cubicBezTo>
                      <a:pt x="421" y="282"/>
                      <a:pt x="421" y="286"/>
                      <a:pt x="424" y="287"/>
                    </a:cubicBezTo>
                    <a:cubicBezTo>
                      <a:pt x="424" y="289"/>
                      <a:pt x="426" y="290"/>
                      <a:pt x="427" y="291"/>
                    </a:cubicBezTo>
                    <a:cubicBezTo>
                      <a:pt x="427" y="291"/>
                      <a:pt x="429" y="292"/>
                      <a:pt x="429" y="291"/>
                    </a:cubicBezTo>
                    <a:cubicBezTo>
                      <a:pt x="429" y="291"/>
                      <a:pt x="429" y="291"/>
                      <a:pt x="429" y="291"/>
                    </a:cubicBezTo>
                    <a:cubicBezTo>
                      <a:pt x="429" y="292"/>
                      <a:pt x="429" y="294"/>
                      <a:pt x="431" y="294"/>
                    </a:cubicBezTo>
                    <a:cubicBezTo>
                      <a:pt x="431" y="296"/>
                      <a:pt x="432" y="297"/>
                      <a:pt x="433" y="298"/>
                    </a:cubicBezTo>
                    <a:cubicBezTo>
                      <a:pt x="434" y="298"/>
                      <a:pt x="433" y="298"/>
                      <a:pt x="433" y="297"/>
                    </a:cubicBezTo>
                    <a:cubicBezTo>
                      <a:pt x="434" y="297"/>
                      <a:pt x="434" y="298"/>
                      <a:pt x="434" y="298"/>
                    </a:cubicBezTo>
                    <a:cubicBezTo>
                      <a:pt x="434" y="298"/>
                      <a:pt x="433" y="296"/>
                      <a:pt x="435" y="295"/>
                    </a:cubicBezTo>
                    <a:cubicBezTo>
                      <a:pt x="436" y="295"/>
                      <a:pt x="437" y="296"/>
                      <a:pt x="437" y="297"/>
                    </a:cubicBezTo>
                    <a:cubicBezTo>
                      <a:pt x="437" y="298"/>
                      <a:pt x="437" y="298"/>
                      <a:pt x="437" y="298"/>
                    </a:cubicBezTo>
                    <a:cubicBezTo>
                      <a:pt x="438" y="299"/>
                      <a:pt x="437" y="302"/>
                      <a:pt x="439" y="302"/>
                    </a:cubicBezTo>
                    <a:cubicBezTo>
                      <a:pt x="439" y="303"/>
                      <a:pt x="439" y="302"/>
                      <a:pt x="439" y="303"/>
                    </a:cubicBezTo>
                    <a:cubicBezTo>
                      <a:pt x="438" y="303"/>
                      <a:pt x="437" y="302"/>
                      <a:pt x="436" y="302"/>
                    </a:cubicBezTo>
                    <a:cubicBezTo>
                      <a:pt x="435" y="302"/>
                      <a:pt x="435" y="300"/>
                      <a:pt x="435" y="299"/>
                    </a:cubicBezTo>
                    <a:cubicBezTo>
                      <a:pt x="434" y="299"/>
                      <a:pt x="434" y="300"/>
                      <a:pt x="434" y="300"/>
                    </a:cubicBezTo>
                    <a:cubicBezTo>
                      <a:pt x="434" y="301"/>
                      <a:pt x="434" y="302"/>
                      <a:pt x="433" y="303"/>
                    </a:cubicBezTo>
                    <a:cubicBezTo>
                      <a:pt x="434" y="303"/>
                      <a:pt x="435" y="304"/>
                      <a:pt x="436" y="304"/>
                    </a:cubicBezTo>
                    <a:cubicBezTo>
                      <a:pt x="436" y="307"/>
                      <a:pt x="436" y="309"/>
                      <a:pt x="438" y="310"/>
                    </a:cubicBezTo>
                    <a:cubicBezTo>
                      <a:pt x="438" y="310"/>
                      <a:pt x="437" y="312"/>
                      <a:pt x="438" y="312"/>
                    </a:cubicBezTo>
                    <a:cubicBezTo>
                      <a:pt x="437" y="313"/>
                      <a:pt x="438" y="315"/>
                      <a:pt x="437" y="317"/>
                    </a:cubicBezTo>
                    <a:cubicBezTo>
                      <a:pt x="437" y="318"/>
                      <a:pt x="437" y="318"/>
                      <a:pt x="437" y="319"/>
                    </a:cubicBezTo>
                    <a:cubicBezTo>
                      <a:pt x="436" y="320"/>
                      <a:pt x="437" y="321"/>
                      <a:pt x="437" y="322"/>
                    </a:cubicBezTo>
                    <a:cubicBezTo>
                      <a:pt x="436" y="324"/>
                      <a:pt x="437" y="326"/>
                      <a:pt x="438" y="329"/>
                    </a:cubicBezTo>
                    <a:cubicBezTo>
                      <a:pt x="436" y="330"/>
                      <a:pt x="435" y="332"/>
                      <a:pt x="432" y="331"/>
                    </a:cubicBezTo>
                    <a:cubicBezTo>
                      <a:pt x="431" y="332"/>
                      <a:pt x="431" y="332"/>
                      <a:pt x="429" y="332"/>
                    </a:cubicBezTo>
                    <a:cubicBezTo>
                      <a:pt x="429" y="332"/>
                      <a:pt x="429" y="332"/>
                      <a:pt x="429" y="332"/>
                    </a:cubicBezTo>
                    <a:cubicBezTo>
                      <a:pt x="429" y="330"/>
                      <a:pt x="430" y="329"/>
                      <a:pt x="431" y="328"/>
                    </a:cubicBezTo>
                    <a:cubicBezTo>
                      <a:pt x="431" y="327"/>
                      <a:pt x="431" y="326"/>
                      <a:pt x="430" y="325"/>
                    </a:cubicBezTo>
                    <a:cubicBezTo>
                      <a:pt x="430" y="325"/>
                      <a:pt x="429" y="326"/>
                      <a:pt x="429" y="326"/>
                    </a:cubicBezTo>
                    <a:cubicBezTo>
                      <a:pt x="428" y="326"/>
                      <a:pt x="428" y="325"/>
                      <a:pt x="428" y="325"/>
                    </a:cubicBezTo>
                    <a:cubicBezTo>
                      <a:pt x="427" y="325"/>
                      <a:pt x="427" y="325"/>
                      <a:pt x="426" y="325"/>
                    </a:cubicBezTo>
                    <a:cubicBezTo>
                      <a:pt x="426" y="325"/>
                      <a:pt x="425" y="325"/>
                      <a:pt x="425" y="325"/>
                    </a:cubicBezTo>
                    <a:cubicBezTo>
                      <a:pt x="425" y="325"/>
                      <a:pt x="424" y="325"/>
                      <a:pt x="424" y="325"/>
                    </a:cubicBezTo>
                    <a:cubicBezTo>
                      <a:pt x="424" y="325"/>
                      <a:pt x="423" y="325"/>
                      <a:pt x="423" y="324"/>
                    </a:cubicBezTo>
                    <a:cubicBezTo>
                      <a:pt x="421" y="324"/>
                      <a:pt x="419" y="324"/>
                      <a:pt x="417" y="324"/>
                    </a:cubicBezTo>
                    <a:cubicBezTo>
                      <a:pt x="416" y="324"/>
                      <a:pt x="415" y="325"/>
                      <a:pt x="415" y="325"/>
                    </a:cubicBezTo>
                    <a:cubicBezTo>
                      <a:pt x="414" y="325"/>
                      <a:pt x="412" y="324"/>
                      <a:pt x="411" y="325"/>
                    </a:cubicBezTo>
                    <a:cubicBezTo>
                      <a:pt x="410" y="325"/>
                      <a:pt x="410" y="324"/>
                      <a:pt x="408" y="324"/>
                    </a:cubicBezTo>
                    <a:cubicBezTo>
                      <a:pt x="408" y="323"/>
                      <a:pt x="407" y="324"/>
                      <a:pt x="406" y="323"/>
                    </a:cubicBezTo>
                    <a:cubicBezTo>
                      <a:pt x="404" y="323"/>
                      <a:pt x="402" y="323"/>
                      <a:pt x="400" y="323"/>
                    </a:cubicBezTo>
                    <a:cubicBezTo>
                      <a:pt x="398" y="323"/>
                      <a:pt x="397" y="324"/>
                      <a:pt x="395" y="325"/>
                    </a:cubicBezTo>
                    <a:cubicBezTo>
                      <a:pt x="395" y="327"/>
                      <a:pt x="394" y="329"/>
                      <a:pt x="395" y="330"/>
                    </a:cubicBezTo>
                    <a:cubicBezTo>
                      <a:pt x="393" y="335"/>
                      <a:pt x="385" y="334"/>
                      <a:pt x="382" y="330"/>
                    </a:cubicBezTo>
                    <a:cubicBezTo>
                      <a:pt x="383" y="328"/>
                      <a:pt x="386" y="328"/>
                      <a:pt x="386" y="325"/>
                    </a:cubicBezTo>
                    <a:cubicBezTo>
                      <a:pt x="384" y="324"/>
                      <a:pt x="383" y="322"/>
                      <a:pt x="380" y="322"/>
                    </a:cubicBezTo>
                    <a:cubicBezTo>
                      <a:pt x="379" y="319"/>
                      <a:pt x="376" y="320"/>
                      <a:pt x="374" y="318"/>
                    </a:cubicBezTo>
                    <a:cubicBezTo>
                      <a:pt x="373" y="318"/>
                      <a:pt x="371" y="318"/>
                      <a:pt x="371" y="317"/>
                    </a:cubicBezTo>
                    <a:cubicBezTo>
                      <a:pt x="369" y="318"/>
                      <a:pt x="368" y="316"/>
                      <a:pt x="367" y="317"/>
                    </a:cubicBezTo>
                    <a:cubicBezTo>
                      <a:pt x="366" y="317"/>
                      <a:pt x="365" y="316"/>
                      <a:pt x="365" y="316"/>
                    </a:cubicBezTo>
                    <a:cubicBezTo>
                      <a:pt x="364" y="316"/>
                      <a:pt x="364" y="316"/>
                      <a:pt x="363" y="316"/>
                    </a:cubicBezTo>
                    <a:cubicBezTo>
                      <a:pt x="361" y="316"/>
                      <a:pt x="360" y="315"/>
                      <a:pt x="359" y="314"/>
                    </a:cubicBezTo>
                    <a:cubicBezTo>
                      <a:pt x="358" y="314"/>
                      <a:pt x="358" y="315"/>
                      <a:pt x="358" y="314"/>
                    </a:cubicBezTo>
                    <a:cubicBezTo>
                      <a:pt x="355" y="314"/>
                      <a:pt x="354" y="311"/>
                      <a:pt x="352" y="311"/>
                    </a:cubicBezTo>
                    <a:cubicBezTo>
                      <a:pt x="352" y="310"/>
                      <a:pt x="351" y="310"/>
                      <a:pt x="351" y="309"/>
                    </a:cubicBezTo>
                    <a:cubicBezTo>
                      <a:pt x="349" y="309"/>
                      <a:pt x="348" y="308"/>
                      <a:pt x="347" y="307"/>
                    </a:cubicBezTo>
                    <a:cubicBezTo>
                      <a:pt x="344" y="307"/>
                      <a:pt x="344" y="306"/>
                      <a:pt x="341" y="307"/>
                    </a:cubicBezTo>
                    <a:cubicBezTo>
                      <a:pt x="341" y="306"/>
                      <a:pt x="341" y="305"/>
                      <a:pt x="340" y="304"/>
                    </a:cubicBezTo>
                    <a:cubicBezTo>
                      <a:pt x="338" y="304"/>
                      <a:pt x="338" y="303"/>
                      <a:pt x="337" y="303"/>
                    </a:cubicBezTo>
                    <a:cubicBezTo>
                      <a:pt x="336" y="301"/>
                      <a:pt x="335" y="300"/>
                      <a:pt x="333" y="300"/>
                    </a:cubicBezTo>
                    <a:cubicBezTo>
                      <a:pt x="332" y="298"/>
                      <a:pt x="329" y="297"/>
                      <a:pt x="327" y="295"/>
                    </a:cubicBezTo>
                    <a:cubicBezTo>
                      <a:pt x="327" y="295"/>
                      <a:pt x="328" y="294"/>
                      <a:pt x="328" y="294"/>
                    </a:cubicBezTo>
                    <a:cubicBezTo>
                      <a:pt x="327" y="293"/>
                      <a:pt x="326" y="292"/>
                      <a:pt x="325" y="292"/>
                    </a:cubicBezTo>
                    <a:cubicBezTo>
                      <a:pt x="324" y="291"/>
                      <a:pt x="325" y="291"/>
                      <a:pt x="324" y="290"/>
                    </a:cubicBezTo>
                    <a:cubicBezTo>
                      <a:pt x="323" y="290"/>
                      <a:pt x="323" y="289"/>
                      <a:pt x="323" y="289"/>
                    </a:cubicBezTo>
                    <a:cubicBezTo>
                      <a:pt x="322" y="288"/>
                      <a:pt x="321" y="288"/>
                      <a:pt x="320" y="287"/>
                    </a:cubicBezTo>
                    <a:cubicBezTo>
                      <a:pt x="319" y="286"/>
                      <a:pt x="320" y="284"/>
                      <a:pt x="318" y="283"/>
                    </a:cubicBezTo>
                    <a:cubicBezTo>
                      <a:pt x="319" y="282"/>
                      <a:pt x="318" y="282"/>
                      <a:pt x="318" y="281"/>
                    </a:cubicBezTo>
                    <a:cubicBezTo>
                      <a:pt x="318" y="279"/>
                      <a:pt x="319" y="278"/>
                      <a:pt x="319" y="276"/>
                    </a:cubicBezTo>
                    <a:cubicBezTo>
                      <a:pt x="318" y="274"/>
                      <a:pt x="315" y="272"/>
                      <a:pt x="317" y="269"/>
                    </a:cubicBezTo>
                    <a:cubicBezTo>
                      <a:pt x="316" y="268"/>
                      <a:pt x="316" y="268"/>
                      <a:pt x="316" y="268"/>
                    </a:cubicBezTo>
                    <a:cubicBezTo>
                      <a:pt x="316" y="266"/>
                      <a:pt x="315" y="265"/>
                      <a:pt x="317" y="264"/>
                    </a:cubicBezTo>
                    <a:cubicBezTo>
                      <a:pt x="317" y="263"/>
                      <a:pt x="316" y="263"/>
                      <a:pt x="317" y="262"/>
                    </a:cubicBezTo>
                    <a:cubicBezTo>
                      <a:pt x="317" y="262"/>
                      <a:pt x="317" y="262"/>
                      <a:pt x="317" y="262"/>
                    </a:cubicBezTo>
                    <a:cubicBezTo>
                      <a:pt x="318" y="259"/>
                      <a:pt x="322" y="258"/>
                      <a:pt x="321" y="254"/>
                    </a:cubicBezTo>
                    <a:close/>
                    <a:moveTo>
                      <a:pt x="334" y="140"/>
                    </a:moveTo>
                    <a:cubicBezTo>
                      <a:pt x="334" y="140"/>
                      <a:pt x="334" y="140"/>
                      <a:pt x="334" y="140"/>
                    </a:cubicBezTo>
                    <a:cubicBezTo>
                      <a:pt x="334" y="140"/>
                      <a:pt x="334" y="140"/>
                      <a:pt x="334" y="141"/>
                    </a:cubicBezTo>
                    <a:cubicBezTo>
                      <a:pt x="334" y="141"/>
                      <a:pt x="334" y="140"/>
                      <a:pt x="334" y="140"/>
                    </a:cubicBezTo>
                    <a:close/>
                    <a:moveTo>
                      <a:pt x="335" y="131"/>
                    </a:moveTo>
                    <a:cubicBezTo>
                      <a:pt x="336" y="131"/>
                      <a:pt x="336" y="132"/>
                      <a:pt x="336" y="132"/>
                    </a:cubicBezTo>
                    <a:cubicBezTo>
                      <a:pt x="336" y="132"/>
                      <a:pt x="336" y="132"/>
                      <a:pt x="336" y="132"/>
                    </a:cubicBezTo>
                    <a:cubicBezTo>
                      <a:pt x="335" y="132"/>
                      <a:pt x="335" y="131"/>
                      <a:pt x="335" y="131"/>
                    </a:cubicBezTo>
                    <a:close/>
                    <a:moveTo>
                      <a:pt x="337" y="139"/>
                    </a:moveTo>
                    <a:cubicBezTo>
                      <a:pt x="337" y="139"/>
                      <a:pt x="338" y="139"/>
                      <a:pt x="338" y="139"/>
                    </a:cubicBezTo>
                    <a:cubicBezTo>
                      <a:pt x="338" y="139"/>
                      <a:pt x="338" y="139"/>
                      <a:pt x="338" y="139"/>
                    </a:cubicBezTo>
                    <a:cubicBezTo>
                      <a:pt x="339" y="139"/>
                      <a:pt x="337" y="140"/>
                      <a:pt x="337" y="141"/>
                    </a:cubicBezTo>
                    <a:cubicBezTo>
                      <a:pt x="337" y="140"/>
                      <a:pt x="337" y="140"/>
                      <a:pt x="337" y="140"/>
                    </a:cubicBezTo>
                    <a:cubicBezTo>
                      <a:pt x="337" y="140"/>
                      <a:pt x="337" y="140"/>
                      <a:pt x="337" y="139"/>
                    </a:cubicBezTo>
                    <a:close/>
                    <a:moveTo>
                      <a:pt x="341" y="146"/>
                    </a:moveTo>
                    <a:cubicBezTo>
                      <a:pt x="342" y="145"/>
                      <a:pt x="342" y="147"/>
                      <a:pt x="342" y="147"/>
                    </a:cubicBezTo>
                    <a:cubicBezTo>
                      <a:pt x="341" y="147"/>
                      <a:pt x="341" y="146"/>
                      <a:pt x="341" y="146"/>
                    </a:cubicBezTo>
                    <a:close/>
                    <a:moveTo>
                      <a:pt x="344" y="155"/>
                    </a:moveTo>
                    <a:cubicBezTo>
                      <a:pt x="345" y="155"/>
                      <a:pt x="343" y="156"/>
                      <a:pt x="344" y="155"/>
                    </a:cubicBezTo>
                    <a:close/>
                    <a:moveTo>
                      <a:pt x="413" y="269"/>
                    </a:moveTo>
                    <a:cubicBezTo>
                      <a:pt x="413" y="269"/>
                      <a:pt x="413" y="269"/>
                      <a:pt x="413" y="270"/>
                    </a:cubicBezTo>
                    <a:cubicBezTo>
                      <a:pt x="412" y="270"/>
                      <a:pt x="413" y="269"/>
                      <a:pt x="413" y="269"/>
                    </a:cubicBezTo>
                    <a:close/>
                    <a:moveTo>
                      <a:pt x="414" y="272"/>
                    </a:moveTo>
                    <a:cubicBezTo>
                      <a:pt x="414" y="272"/>
                      <a:pt x="414" y="272"/>
                      <a:pt x="415" y="272"/>
                    </a:cubicBezTo>
                    <a:cubicBezTo>
                      <a:pt x="414" y="272"/>
                      <a:pt x="414" y="272"/>
                      <a:pt x="414" y="272"/>
                    </a:cubicBezTo>
                    <a:close/>
                    <a:moveTo>
                      <a:pt x="421" y="271"/>
                    </a:moveTo>
                    <a:cubicBezTo>
                      <a:pt x="421" y="271"/>
                      <a:pt x="421" y="271"/>
                      <a:pt x="421" y="271"/>
                    </a:cubicBezTo>
                    <a:cubicBezTo>
                      <a:pt x="421" y="271"/>
                      <a:pt x="420" y="271"/>
                      <a:pt x="420" y="271"/>
                    </a:cubicBezTo>
                    <a:cubicBezTo>
                      <a:pt x="420" y="271"/>
                      <a:pt x="420" y="271"/>
                      <a:pt x="420" y="271"/>
                    </a:cubicBezTo>
                    <a:cubicBezTo>
                      <a:pt x="420" y="271"/>
                      <a:pt x="421" y="271"/>
                      <a:pt x="421" y="271"/>
                    </a:cubicBezTo>
                    <a:close/>
                    <a:moveTo>
                      <a:pt x="420" y="270"/>
                    </a:moveTo>
                    <a:cubicBezTo>
                      <a:pt x="420" y="270"/>
                      <a:pt x="420" y="269"/>
                      <a:pt x="420" y="269"/>
                    </a:cubicBezTo>
                    <a:cubicBezTo>
                      <a:pt x="420" y="269"/>
                      <a:pt x="421" y="269"/>
                      <a:pt x="421" y="269"/>
                    </a:cubicBezTo>
                    <a:cubicBezTo>
                      <a:pt x="421" y="269"/>
                      <a:pt x="421" y="270"/>
                      <a:pt x="421" y="270"/>
                    </a:cubicBezTo>
                    <a:cubicBezTo>
                      <a:pt x="421" y="270"/>
                      <a:pt x="420" y="270"/>
                      <a:pt x="420" y="270"/>
                    </a:cubicBezTo>
                    <a:close/>
                    <a:moveTo>
                      <a:pt x="425" y="262"/>
                    </a:moveTo>
                    <a:cubicBezTo>
                      <a:pt x="425" y="262"/>
                      <a:pt x="425" y="262"/>
                      <a:pt x="425" y="263"/>
                    </a:cubicBezTo>
                    <a:cubicBezTo>
                      <a:pt x="426" y="263"/>
                      <a:pt x="426" y="263"/>
                      <a:pt x="426" y="262"/>
                    </a:cubicBezTo>
                    <a:cubicBezTo>
                      <a:pt x="426" y="262"/>
                      <a:pt x="426" y="263"/>
                      <a:pt x="426" y="264"/>
                    </a:cubicBezTo>
                    <a:cubicBezTo>
                      <a:pt x="425" y="264"/>
                      <a:pt x="425" y="263"/>
                      <a:pt x="424" y="263"/>
                    </a:cubicBezTo>
                    <a:cubicBezTo>
                      <a:pt x="424" y="262"/>
                      <a:pt x="424" y="263"/>
                      <a:pt x="423" y="263"/>
                    </a:cubicBezTo>
                    <a:cubicBezTo>
                      <a:pt x="423" y="262"/>
                      <a:pt x="423" y="261"/>
                      <a:pt x="422" y="262"/>
                    </a:cubicBezTo>
                    <a:cubicBezTo>
                      <a:pt x="423" y="261"/>
                      <a:pt x="421" y="261"/>
                      <a:pt x="421" y="260"/>
                    </a:cubicBezTo>
                    <a:cubicBezTo>
                      <a:pt x="422" y="260"/>
                      <a:pt x="424" y="261"/>
                      <a:pt x="424" y="262"/>
                    </a:cubicBezTo>
                    <a:cubicBezTo>
                      <a:pt x="424" y="263"/>
                      <a:pt x="425" y="262"/>
                      <a:pt x="425" y="262"/>
                    </a:cubicBezTo>
                    <a:close/>
                    <a:moveTo>
                      <a:pt x="425" y="272"/>
                    </a:moveTo>
                    <a:cubicBezTo>
                      <a:pt x="425" y="272"/>
                      <a:pt x="425" y="272"/>
                      <a:pt x="425" y="272"/>
                    </a:cubicBezTo>
                    <a:cubicBezTo>
                      <a:pt x="424" y="272"/>
                      <a:pt x="424" y="272"/>
                      <a:pt x="424" y="272"/>
                    </a:cubicBezTo>
                    <a:cubicBezTo>
                      <a:pt x="424" y="272"/>
                      <a:pt x="424" y="272"/>
                      <a:pt x="424" y="272"/>
                    </a:cubicBezTo>
                    <a:cubicBezTo>
                      <a:pt x="424" y="272"/>
                      <a:pt x="425" y="272"/>
                      <a:pt x="425" y="272"/>
                    </a:cubicBezTo>
                    <a:close/>
                    <a:moveTo>
                      <a:pt x="427" y="264"/>
                    </a:moveTo>
                    <a:cubicBezTo>
                      <a:pt x="427" y="264"/>
                      <a:pt x="427" y="265"/>
                      <a:pt x="427" y="265"/>
                    </a:cubicBezTo>
                    <a:cubicBezTo>
                      <a:pt x="426" y="265"/>
                      <a:pt x="427" y="264"/>
                      <a:pt x="427" y="264"/>
                    </a:cubicBezTo>
                    <a:close/>
                    <a:moveTo>
                      <a:pt x="427" y="264"/>
                    </a:moveTo>
                    <a:cubicBezTo>
                      <a:pt x="427" y="264"/>
                      <a:pt x="427" y="264"/>
                      <a:pt x="427" y="263"/>
                    </a:cubicBezTo>
                    <a:cubicBezTo>
                      <a:pt x="428" y="263"/>
                      <a:pt x="428" y="265"/>
                      <a:pt x="427" y="264"/>
                    </a:cubicBezTo>
                    <a:close/>
                    <a:moveTo>
                      <a:pt x="430" y="265"/>
                    </a:moveTo>
                    <a:cubicBezTo>
                      <a:pt x="429" y="266"/>
                      <a:pt x="429" y="266"/>
                      <a:pt x="429" y="266"/>
                    </a:cubicBezTo>
                    <a:cubicBezTo>
                      <a:pt x="428" y="266"/>
                      <a:pt x="428" y="265"/>
                      <a:pt x="428" y="265"/>
                    </a:cubicBezTo>
                    <a:cubicBezTo>
                      <a:pt x="429" y="265"/>
                      <a:pt x="429" y="265"/>
                      <a:pt x="430" y="265"/>
                    </a:cubicBezTo>
                    <a:close/>
                    <a:moveTo>
                      <a:pt x="430" y="267"/>
                    </a:moveTo>
                    <a:cubicBezTo>
                      <a:pt x="429" y="267"/>
                      <a:pt x="431" y="268"/>
                      <a:pt x="430" y="267"/>
                    </a:cubicBezTo>
                    <a:cubicBezTo>
                      <a:pt x="431" y="268"/>
                      <a:pt x="430" y="268"/>
                      <a:pt x="431" y="269"/>
                    </a:cubicBezTo>
                    <a:cubicBezTo>
                      <a:pt x="431" y="270"/>
                      <a:pt x="430" y="268"/>
                      <a:pt x="430" y="269"/>
                    </a:cubicBezTo>
                    <a:cubicBezTo>
                      <a:pt x="430" y="269"/>
                      <a:pt x="429" y="268"/>
                      <a:pt x="429" y="268"/>
                    </a:cubicBezTo>
                    <a:cubicBezTo>
                      <a:pt x="429" y="267"/>
                      <a:pt x="429" y="268"/>
                      <a:pt x="428" y="267"/>
                    </a:cubicBezTo>
                    <a:cubicBezTo>
                      <a:pt x="429" y="269"/>
                      <a:pt x="428" y="268"/>
                      <a:pt x="427" y="268"/>
                    </a:cubicBezTo>
                    <a:cubicBezTo>
                      <a:pt x="428" y="267"/>
                      <a:pt x="429" y="267"/>
                      <a:pt x="430" y="267"/>
                    </a:cubicBezTo>
                    <a:close/>
                    <a:moveTo>
                      <a:pt x="432" y="274"/>
                    </a:moveTo>
                    <a:cubicBezTo>
                      <a:pt x="432" y="275"/>
                      <a:pt x="432" y="273"/>
                      <a:pt x="432" y="273"/>
                    </a:cubicBezTo>
                    <a:cubicBezTo>
                      <a:pt x="432" y="273"/>
                      <a:pt x="432" y="273"/>
                      <a:pt x="432" y="273"/>
                    </a:cubicBezTo>
                    <a:cubicBezTo>
                      <a:pt x="433" y="274"/>
                      <a:pt x="432" y="274"/>
                      <a:pt x="432" y="274"/>
                    </a:cubicBezTo>
                    <a:close/>
                    <a:moveTo>
                      <a:pt x="433" y="291"/>
                    </a:moveTo>
                    <a:cubicBezTo>
                      <a:pt x="433" y="291"/>
                      <a:pt x="432" y="292"/>
                      <a:pt x="433" y="292"/>
                    </a:cubicBezTo>
                    <a:cubicBezTo>
                      <a:pt x="432" y="292"/>
                      <a:pt x="432" y="292"/>
                      <a:pt x="432" y="291"/>
                    </a:cubicBezTo>
                    <a:cubicBezTo>
                      <a:pt x="432" y="291"/>
                      <a:pt x="433" y="291"/>
                      <a:pt x="433" y="291"/>
                    </a:cubicBezTo>
                    <a:close/>
                    <a:moveTo>
                      <a:pt x="433" y="270"/>
                    </a:moveTo>
                    <a:cubicBezTo>
                      <a:pt x="432" y="270"/>
                      <a:pt x="432" y="269"/>
                      <a:pt x="432" y="269"/>
                    </a:cubicBezTo>
                    <a:cubicBezTo>
                      <a:pt x="432" y="269"/>
                      <a:pt x="432" y="269"/>
                      <a:pt x="433" y="269"/>
                    </a:cubicBezTo>
                    <a:cubicBezTo>
                      <a:pt x="432" y="269"/>
                      <a:pt x="433" y="269"/>
                      <a:pt x="433" y="270"/>
                    </a:cubicBezTo>
                    <a:close/>
                    <a:moveTo>
                      <a:pt x="432" y="272"/>
                    </a:moveTo>
                    <a:cubicBezTo>
                      <a:pt x="432" y="272"/>
                      <a:pt x="432" y="273"/>
                      <a:pt x="432" y="273"/>
                    </a:cubicBezTo>
                    <a:cubicBezTo>
                      <a:pt x="432" y="272"/>
                      <a:pt x="432" y="272"/>
                      <a:pt x="432" y="272"/>
                    </a:cubicBezTo>
                    <a:cubicBezTo>
                      <a:pt x="432" y="272"/>
                      <a:pt x="432" y="272"/>
                      <a:pt x="432" y="272"/>
                    </a:cubicBezTo>
                    <a:close/>
                    <a:moveTo>
                      <a:pt x="431" y="270"/>
                    </a:moveTo>
                    <a:cubicBezTo>
                      <a:pt x="431" y="270"/>
                      <a:pt x="432" y="270"/>
                      <a:pt x="432" y="271"/>
                    </a:cubicBezTo>
                    <a:cubicBezTo>
                      <a:pt x="431" y="271"/>
                      <a:pt x="431" y="270"/>
                      <a:pt x="431" y="270"/>
                    </a:cubicBezTo>
                    <a:close/>
                    <a:moveTo>
                      <a:pt x="431" y="273"/>
                    </a:moveTo>
                    <a:cubicBezTo>
                      <a:pt x="431" y="273"/>
                      <a:pt x="431" y="273"/>
                      <a:pt x="431" y="273"/>
                    </a:cubicBezTo>
                    <a:cubicBezTo>
                      <a:pt x="431" y="273"/>
                      <a:pt x="431" y="273"/>
                      <a:pt x="431" y="273"/>
                    </a:cubicBezTo>
                    <a:cubicBezTo>
                      <a:pt x="432" y="272"/>
                      <a:pt x="431" y="274"/>
                      <a:pt x="431" y="273"/>
                    </a:cubicBezTo>
                    <a:close/>
                    <a:moveTo>
                      <a:pt x="430" y="271"/>
                    </a:moveTo>
                    <a:cubicBezTo>
                      <a:pt x="430" y="271"/>
                      <a:pt x="430" y="271"/>
                      <a:pt x="430" y="271"/>
                    </a:cubicBezTo>
                    <a:cubicBezTo>
                      <a:pt x="430" y="271"/>
                      <a:pt x="429" y="271"/>
                      <a:pt x="429" y="271"/>
                    </a:cubicBezTo>
                    <a:cubicBezTo>
                      <a:pt x="429" y="270"/>
                      <a:pt x="432" y="269"/>
                      <a:pt x="430" y="270"/>
                    </a:cubicBezTo>
                    <a:cubicBezTo>
                      <a:pt x="431" y="270"/>
                      <a:pt x="430" y="271"/>
                      <a:pt x="430" y="271"/>
                    </a:cubicBezTo>
                    <a:close/>
                    <a:moveTo>
                      <a:pt x="437" y="273"/>
                    </a:moveTo>
                    <a:cubicBezTo>
                      <a:pt x="437" y="274"/>
                      <a:pt x="436" y="273"/>
                      <a:pt x="436" y="274"/>
                    </a:cubicBezTo>
                    <a:cubicBezTo>
                      <a:pt x="436" y="274"/>
                      <a:pt x="437" y="275"/>
                      <a:pt x="436" y="275"/>
                    </a:cubicBezTo>
                    <a:cubicBezTo>
                      <a:pt x="436" y="275"/>
                      <a:pt x="436" y="275"/>
                      <a:pt x="436" y="275"/>
                    </a:cubicBezTo>
                    <a:cubicBezTo>
                      <a:pt x="436" y="275"/>
                      <a:pt x="436" y="275"/>
                      <a:pt x="436" y="275"/>
                    </a:cubicBezTo>
                    <a:cubicBezTo>
                      <a:pt x="435" y="275"/>
                      <a:pt x="435" y="274"/>
                      <a:pt x="434" y="275"/>
                    </a:cubicBezTo>
                    <a:cubicBezTo>
                      <a:pt x="433" y="275"/>
                      <a:pt x="433" y="274"/>
                      <a:pt x="433" y="273"/>
                    </a:cubicBezTo>
                    <a:cubicBezTo>
                      <a:pt x="434" y="273"/>
                      <a:pt x="434" y="274"/>
                      <a:pt x="434" y="274"/>
                    </a:cubicBezTo>
                    <a:cubicBezTo>
                      <a:pt x="435" y="273"/>
                      <a:pt x="435" y="273"/>
                      <a:pt x="437" y="273"/>
                    </a:cubicBezTo>
                    <a:close/>
                    <a:moveTo>
                      <a:pt x="435" y="272"/>
                    </a:moveTo>
                    <a:cubicBezTo>
                      <a:pt x="435" y="272"/>
                      <a:pt x="435" y="272"/>
                      <a:pt x="435" y="272"/>
                    </a:cubicBezTo>
                    <a:cubicBezTo>
                      <a:pt x="435" y="272"/>
                      <a:pt x="435" y="272"/>
                      <a:pt x="435" y="272"/>
                    </a:cubicBezTo>
                    <a:cubicBezTo>
                      <a:pt x="435" y="272"/>
                      <a:pt x="435" y="272"/>
                      <a:pt x="435" y="272"/>
                    </a:cubicBezTo>
                    <a:cubicBezTo>
                      <a:pt x="435" y="272"/>
                      <a:pt x="435" y="272"/>
                      <a:pt x="435" y="272"/>
                    </a:cubicBezTo>
                    <a:close/>
                    <a:moveTo>
                      <a:pt x="436" y="282"/>
                    </a:moveTo>
                    <a:cubicBezTo>
                      <a:pt x="437" y="282"/>
                      <a:pt x="437" y="282"/>
                      <a:pt x="437" y="282"/>
                    </a:cubicBezTo>
                    <a:cubicBezTo>
                      <a:pt x="437" y="283"/>
                      <a:pt x="436" y="282"/>
                      <a:pt x="436" y="282"/>
                    </a:cubicBezTo>
                    <a:close/>
                    <a:moveTo>
                      <a:pt x="438" y="296"/>
                    </a:moveTo>
                    <a:cubicBezTo>
                      <a:pt x="438" y="296"/>
                      <a:pt x="438" y="296"/>
                      <a:pt x="438" y="296"/>
                    </a:cubicBezTo>
                    <a:cubicBezTo>
                      <a:pt x="438" y="296"/>
                      <a:pt x="437" y="296"/>
                      <a:pt x="437" y="296"/>
                    </a:cubicBezTo>
                    <a:cubicBezTo>
                      <a:pt x="437" y="296"/>
                      <a:pt x="437" y="296"/>
                      <a:pt x="437" y="296"/>
                    </a:cubicBezTo>
                    <a:cubicBezTo>
                      <a:pt x="437" y="295"/>
                      <a:pt x="438" y="296"/>
                      <a:pt x="438" y="296"/>
                    </a:cubicBezTo>
                    <a:close/>
                    <a:moveTo>
                      <a:pt x="437" y="280"/>
                    </a:moveTo>
                    <a:cubicBezTo>
                      <a:pt x="436" y="280"/>
                      <a:pt x="436" y="281"/>
                      <a:pt x="436" y="281"/>
                    </a:cubicBezTo>
                    <a:cubicBezTo>
                      <a:pt x="436" y="281"/>
                      <a:pt x="435" y="279"/>
                      <a:pt x="436" y="279"/>
                    </a:cubicBezTo>
                    <a:cubicBezTo>
                      <a:pt x="436" y="278"/>
                      <a:pt x="436" y="278"/>
                      <a:pt x="436" y="278"/>
                    </a:cubicBezTo>
                    <a:cubicBezTo>
                      <a:pt x="435" y="279"/>
                      <a:pt x="434" y="278"/>
                      <a:pt x="435" y="277"/>
                    </a:cubicBezTo>
                    <a:cubicBezTo>
                      <a:pt x="434" y="277"/>
                      <a:pt x="435" y="278"/>
                      <a:pt x="434" y="278"/>
                    </a:cubicBezTo>
                    <a:cubicBezTo>
                      <a:pt x="434" y="278"/>
                      <a:pt x="435" y="276"/>
                      <a:pt x="434" y="277"/>
                    </a:cubicBezTo>
                    <a:cubicBezTo>
                      <a:pt x="434" y="277"/>
                      <a:pt x="434" y="277"/>
                      <a:pt x="433" y="277"/>
                    </a:cubicBezTo>
                    <a:cubicBezTo>
                      <a:pt x="434" y="276"/>
                      <a:pt x="434" y="277"/>
                      <a:pt x="434" y="277"/>
                    </a:cubicBezTo>
                    <a:cubicBezTo>
                      <a:pt x="435" y="277"/>
                      <a:pt x="434" y="276"/>
                      <a:pt x="434" y="275"/>
                    </a:cubicBezTo>
                    <a:cubicBezTo>
                      <a:pt x="435" y="275"/>
                      <a:pt x="435" y="276"/>
                      <a:pt x="435" y="276"/>
                    </a:cubicBezTo>
                    <a:cubicBezTo>
                      <a:pt x="435" y="276"/>
                      <a:pt x="435" y="277"/>
                      <a:pt x="436" y="277"/>
                    </a:cubicBezTo>
                    <a:cubicBezTo>
                      <a:pt x="435" y="278"/>
                      <a:pt x="437" y="279"/>
                      <a:pt x="437" y="280"/>
                    </a:cubicBezTo>
                    <a:close/>
                    <a:moveTo>
                      <a:pt x="441" y="292"/>
                    </a:moveTo>
                    <a:cubicBezTo>
                      <a:pt x="442" y="293"/>
                      <a:pt x="441" y="293"/>
                      <a:pt x="441" y="293"/>
                    </a:cubicBezTo>
                    <a:cubicBezTo>
                      <a:pt x="441" y="294"/>
                      <a:pt x="441" y="294"/>
                      <a:pt x="442" y="294"/>
                    </a:cubicBezTo>
                    <a:cubicBezTo>
                      <a:pt x="441" y="295"/>
                      <a:pt x="443" y="296"/>
                      <a:pt x="443" y="298"/>
                    </a:cubicBezTo>
                    <a:cubicBezTo>
                      <a:pt x="443" y="298"/>
                      <a:pt x="443" y="298"/>
                      <a:pt x="444" y="298"/>
                    </a:cubicBezTo>
                    <a:cubicBezTo>
                      <a:pt x="443" y="299"/>
                      <a:pt x="443" y="299"/>
                      <a:pt x="443" y="300"/>
                    </a:cubicBezTo>
                    <a:cubicBezTo>
                      <a:pt x="443" y="300"/>
                      <a:pt x="443" y="299"/>
                      <a:pt x="443" y="299"/>
                    </a:cubicBezTo>
                    <a:cubicBezTo>
                      <a:pt x="442" y="299"/>
                      <a:pt x="443" y="299"/>
                      <a:pt x="443" y="300"/>
                    </a:cubicBezTo>
                    <a:cubicBezTo>
                      <a:pt x="442" y="299"/>
                      <a:pt x="441" y="299"/>
                      <a:pt x="441" y="299"/>
                    </a:cubicBezTo>
                    <a:cubicBezTo>
                      <a:pt x="443" y="299"/>
                      <a:pt x="441" y="298"/>
                      <a:pt x="442" y="298"/>
                    </a:cubicBezTo>
                    <a:cubicBezTo>
                      <a:pt x="442" y="298"/>
                      <a:pt x="442" y="297"/>
                      <a:pt x="442" y="296"/>
                    </a:cubicBezTo>
                    <a:cubicBezTo>
                      <a:pt x="441" y="297"/>
                      <a:pt x="441" y="297"/>
                      <a:pt x="440" y="296"/>
                    </a:cubicBezTo>
                    <a:cubicBezTo>
                      <a:pt x="440" y="297"/>
                      <a:pt x="440" y="297"/>
                      <a:pt x="440" y="298"/>
                    </a:cubicBezTo>
                    <a:cubicBezTo>
                      <a:pt x="438" y="298"/>
                      <a:pt x="441" y="296"/>
                      <a:pt x="439" y="295"/>
                    </a:cubicBezTo>
                    <a:cubicBezTo>
                      <a:pt x="440" y="294"/>
                      <a:pt x="440" y="294"/>
                      <a:pt x="440" y="293"/>
                    </a:cubicBezTo>
                    <a:cubicBezTo>
                      <a:pt x="440" y="293"/>
                      <a:pt x="440" y="292"/>
                      <a:pt x="440" y="292"/>
                    </a:cubicBezTo>
                    <a:cubicBezTo>
                      <a:pt x="440" y="291"/>
                      <a:pt x="441" y="291"/>
                      <a:pt x="439" y="291"/>
                    </a:cubicBezTo>
                    <a:cubicBezTo>
                      <a:pt x="440" y="290"/>
                      <a:pt x="440" y="290"/>
                      <a:pt x="439" y="290"/>
                    </a:cubicBezTo>
                    <a:cubicBezTo>
                      <a:pt x="439" y="290"/>
                      <a:pt x="440" y="289"/>
                      <a:pt x="440" y="288"/>
                    </a:cubicBezTo>
                    <a:cubicBezTo>
                      <a:pt x="440" y="290"/>
                      <a:pt x="441" y="291"/>
                      <a:pt x="441" y="292"/>
                    </a:cubicBezTo>
                    <a:cubicBezTo>
                      <a:pt x="441" y="292"/>
                      <a:pt x="441" y="292"/>
                      <a:pt x="441" y="292"/>
                    </a:cubicBezTo>
                    <a:close/>
                    <a:moveTo>
                      <a:pt x="443" y="300"/>
                    </a:moveTo>
                    <a:cubicBezTo>
                      <a:pt x="443" y="301"/>
                      <a:pt x="443" y="300"/>
                      <a:pt x="443" y="301"/>
                    </a:cubicBezTo>
                    <a:cubicBezTo>
                      <a:pt x="442" y="301"/>
                      <a:pt x="442" y="300"/>
                      <a:pt x="442" y="300"/>
                    </a:cubicBezTo>
                    <a:cubicBezTo>
                      <a:pt x="443" y="300"/>
                      <a:pt x="443" y="300"/>
                      <a:pt x="443" y="300"/>
                    </a:cubicBezTo>
                    <a:close/>
                    <a:moveTo>
                      <a:pt x="439" y="298"/>
                    </a:moveTo>
                    <a:cubicBezTo>
                      <a:pt x="439" y="298"/>
                      <a:pt x="439" y="298"/>
                      <a:pt x="439" y="298"/>
                    </a:cubicBezTo>
                    <a:cubicBezTo>
                      <a:pt x="440" y="298"/>
                      <a:pt x="440" y="299"/>
                      <a:pt x="439" y="299"/>
                    </a:cubicBezTo>
                    <a:cubicBezTo>
                      <a:pt x="439" y="299"/>
                      <a:pt x="439" y="299"/>
                      <a:pt x="439" y="298"/>
                    </a:cubicBezTo>
                    <a:close/>
                    <a:moveTo>
                      <a:pt x="439" y="296"/>
                    </a:moveTo>
                    <a:cubicBezTo>
                      <a:pt x="438" y="296"/>
                      <a:pt x="438" y="295"/>
                      <a:pt x="439" y="296"/>
                    </a:cubicBezTo>
                    <a:close/>
                    <a:moveTo>
                      <a:pt x="440" y="301"/>
                    </a:moveTo>
                    <a:cubicBezTo>
                      <a:pt x="440" y="300"/>
                      <a:pt x="441" y="301"/>
                      <a:pt x="441" y="301"/>
                    </a:cubicBezTo>
                    <a:cubicBezTo>
                      <a:pt x="440" y="301"/>
                      <a:pt x="439" y="301"/>
                      <a:pt x="440" y="301"/>
                    </a:cubicBezTo>
                    <a:close/>
                    <a:moveTo>
                      <a:pt x="440" y="298"/>
                    </a:moveTo>
                    <a:cubicBezTo>
                      <a:pt x="440" y="298"/>
                      <a:pt x="440" y="298"/>
                      <a:pt x="441" y="298"/>
                    </a:cubicBezTo>
                    <a:cubicBezTo>
                      <a:pt x="441" y="299"/>
                      <a:pt x="440" y="299"/>
                      <a:pt x="440" y="298"/>
                    </a:cubicBezTo>
                    <a:close/>
                    <a:moveTo>
                      <a:pt x="439" y="294"/>
                    </a:moveTo>
                    <a:cubicBezTo>
                      <a:pt x="439" y="295"/>
                      <a:pt x="439" y="295"/>
                      <a:pt x="438" y="295"/>
                    </a:cubicBezTo>
                    <a:cubicBezTo>
                      <a:pt x="438" y="294"/>
                      <a:pt x="438" y="293"/>
                      <a:pt x="439" y="293"/>
                    </a:cubicBezTo>
                    <a:cubicBezTo>
                      <a:pt x="439" y="293"/>
                      <a:pt x="439" y="294"/>
                      <a:pt x="439" y="294"/>
                    </a:cubicBezTo>
                    <a:close/>
                    <a:moveTo>
                      <a:pt x="438" y="299"/>
                    </a:moveTo>
                    <a:cubicBezTo>
                      <a:pt x="439" y="299"/>
                      <a:pt x="439" y="299"/>
                      <a:pt x="439" y="300"/>
                    </a:cubicBezTo>
                    <a:cubicBezTo>
                      <a:pt x="439" y="300"/>
                      <a:pt x="438" y="300"/>
                      <a:pt x="438" y="300"/>
                    </a:cubicBezTo>
                    <a:cubicBezTo>
                      <a:pt x="438" y="299"/>
                      <a:pt x="438" y="299"/>
                      <a:pt x="438" y="299"/>
                    </a:cubicBezTo>
                    <a:close/>
                    <a:moveTo>
                      <a:pt x="286" y="45"/>
                    </a:moveTo>
                    <a:cubicBezTo>
                      <a:pt x="286" y="46"/>
                      <a:pt x="285" y="46"/>
                      <a:pt x="285" y="46"/>
                    </a:cubicBezTo>
                    <a:cubicBezTo>
                      <a:pt x="285" y="45"/>
                      <a:pt x="285" y="45"/>
                      <a:pt x="286" y="45"/>
                    </a:cubicBezTo>
                    <a:close/>
                    <a:moveTo>
                      <a:pt x="282" y="41"/>
                    </a:moveTo>
                    <a:cubicBezTo>
                      <a:pt x="282" y="41"/>
                      <a:pt x="281" y="41"/>
                      <a:pt x="281" y="42"/>
                    </a:cubicBezTo>
                    <a:cubicBezTo>
                      <a:pt x="281" y="41"/>
                      <a:pt x="281" y="41"/>
                      <a:pt x="281" y="40"/>
                    </a:cubicBezTo>
                    <a:cubicBezTo>
                      <a:pt x="281" y="40"/>
                      <a:pt x="281" y="41"/>
                      <a:pt x="282" y="41"/>
                    </a:cubicBezTo>
                    <a:close/>
                    <a:moveTo>
                      <a:pt x="271" y="161"/>
                    </a:moveTo>
                    <a:cubicBezTo>
                      <a:pt x="271" y="161"/>
                      <a:pt x="271" y="160"/>
                      <a:pt x="271" y="159"/>
                    </a:cubicBezTo>
                    <a:cubicBezTo>
                      <a:pt x="272" y="159"/>
                      <a:pt x="272" y="158"/>
                      <a:pt x="273" y="158"/>
                    </a:cubicBezTo>
                    <a:cubicBezTo>
                      <a:pt x="273" y="155"/>
                      <a:pt x="273" y="152"/>
                      <a:pt x="273" y="150"/>
                    </a:cubicBezTo>
                    <a:cubicBezTo>
                      <a:pt x="274" y="148"/>
                      <a:pt x="275" y="146"/>
                      <a:pt x="276" y="143"/>
                    </a:cubicBezTo>
                    <a:cubicBezTo>
                      <a:pt x="276" y="141"/>
                      <a:pt x="275" y="139"/>
                      <a:pt x="277" y="137"/>
                    </a:cubicBezTo>
                    <a:cubicBezTo>
                      <a:pt x="276" y="136"/>
                      <a:pt x="276" y="135"/>
                      <a:pt x="276" y="135"/>
                    </a:cubicBezTo>
                    <a:cubicBezTo>
                      <a:pt x="277" y="134"/>
                      <a:pt x="277" y="133"/>
                      <a:pt x="278" y="133"/>
                    </a:cubicBezTo>
                    <a:cubicBezTo>
                      <a:pt x="278" y="130"/>
                      <a:pt x="281" y="129"/>
                      <a:pt x="281" y="126"/>
                    </a:cubicBezTo>
                    <a:cubicBezTo>
                      <a:pt x="282" y="125"/>
                      <a:pt x="283" y="124"/>
                      <a:pt x="283" y="122"/>
                    </a:cubicBezTo>
                    <a:cubicBezTo>
                      <a:pt x="285" y="122"/>
                      <a:pt x="284" y="119"/>
                      <a:pt x="286" y="118"/>
                    </a:cubicBezTo>
                    <a:cubicBezTo>
                      <a:pt x="286" y="116"/>
                      <a:pt x="287" y="116"/>
                      <a:pt x="287" y="114"/>
                    </a:cubicBezTo>
                    <a:cubicBezTo>
                      <a:pt x="289" y="113"/>
                      <a:pt x="289" y="111"/>
                      <a:pt x="290" y="110"/>
                    </a:cubicBezTo>
                    <a:cubicBezTo>
                      <a:pt x="291" y="109"/>
                      <a:pt x="292" y="108"/>
                      <a:pt x="293" y="107"/>
                    </a:cubicBezTo>
                    <a:cubicBezTo>
                      <a:pt x="293" y="106"/>
                      <a:pt x="294" y="106"/>
                      <a:pt x="294" y="105"/>
                    </a:cubicBezTo>
                    <a:cubicBezTo>
                      <a:pt x="296" y="104"/>
                      <a:pt x="297" y="101"/>
                      <a:pt x="298" y="99"/>
                    </a:cubicBezTo>
                    <a:cubicBezTo>
                      <a:pt x="299" y="98"/>
                      <a:pt x="300" y="98"/>
                      <a:pt x="300" y="97"/>
                    </a:cubicBezTo>
                    <a:cubicBezTo>
                      <a:pt x="304" y="98"/>
                      <a:pt x="305" y="101"/>
                      <a:pt x="307" y="104"/>
                    </a:cubicBezTo>
                    <a:cubicBezTo>
                      <a:pt x="307" y="104"/>
                      <a:pt x="306" y="105"/>
                      <a:pt x="306" y="105"/>
                    </a:cubicBezTo>
                    <a:cubicBezTo>
                      <a:pt x="307" y="107"/>
                      <a:pt x="308" y="108"/>
                      <a:pt x="309" y="109"/>
                    </a:cubicBezTo>
                    <a:cubicBezTo>
                      <a:pt x="309" y="109"/>
                      <a:pt x="309" y="110"/>
                      <a:pt x="309" y="110"/>
                    </a:cubicBezTo>
                    <a:cubicBezTo>
                      <a:pt x="310" y="112"/>
                      <a:pt x="309" y="115"/>
                      <a:pt x="311" y="116"/>
                    </a:cubicBezTo>
                    <a:cubicBezTo>
                      <a:pt x="310" y="118"/>
                      <a:pt x="311" y="120"/>
                      <a:pt x="312" y="121"/>
                    </a:cubicBezTo>
                    <a:cubicBezTo>
                      <a:pt x="313" y="122"/>
                      <a:pt x="313" y="123"/>
                      <a:pt x="314" y="123"/>
                    </a:cubicBezTo>
                    <a:cubicBezTo>
                      <a:pt x="314" y="124"/>
                      <a:pt x="314" y="125"/>
                      <a:pt x="315" y="125"/>
                    </a:cubicBezTo>
                    <a:cubicBezTo>
                      <a:pt x="314" y="127"/>
                      <a:pt x="315" y="128"/>
                      <a:pt x="315" y="129"/>
                    </a:cubicBezTo>
                    <a:cubicBezTo>
                      <a:pt x="316" y="130"/>
                      <a:pt x="317" y="131"/>
                      <a:pt x="317" y="132"/>
                    </a:cubicBezTo>
                    <a:cubicBezTo>
                      <a:pt x="318" y="134"/>
                      <a:pt x="316" y="135"/>
                      <a:pt x="317" y="137"/>
                    </a:cubicBezTo>
                    <a:cubicBezTo>
                      <a:pt x="317" y="137"/>
                      <a:pt x="316" y="138"/>
                      <a:pt x="316" y="138"/>
                    </a:cubicBezTo>
                    <a:cubicBezTo>
                      <a:pt x="317" y="140"/>
                      <a:pt x="316" y="144"/>
                      <a:pt x="318" y="145"/>
                    </a:cubicBezTo>
                    <a:cubicBezTo>
                      <a:pt x="317" y="146"/>
                      <a:pt x="318" y="148"/>
                      <a:pt x="319" y="148"/>
                    </a:cubicBezTo>
                    <a:cubicBezTo>
                      <a:pt x="319" y="149"/>
                      <a:pt x="318" y="149"/>
                      <a:pt x="318" y="150"/>
                    </a:cubicBezTo>
                    <a:cubicBezTo>
                      <a:pt x="319" y="152"/>
                      <a:pt x="318" y="154"/>
                      <a:pt x="318" y="156"/>
                    </a:cubicBezTo>
                    <a:cubicBezTo>
                      <a:pt x="319" y="157"/>
                      <a:pt x="320" y="158"/>
                      <a:pt x="320" y="159"/>
                    </a:cubicBezTo>
                    <a:cubicBezTo>
                      <a:pt x="320" y="160"/>
                      <a:pt x="319" y="161"/>
                      <a:pt x="319" y="163"/>
                    </a:cubicBezTo>
                    <a:cubicBezTo>
                      <a:pt x="319" y="163"/>
                      <a:pt x="319" y="164"/>
                      <a:pt x="320" y="164"/>
                    </a:cubicBezTo>
                    <a:cubicBezTo>
                      <a:pt x="319" y="165"/>
                      <a:pt x="319" y="166"/>
                      <a:pt x="319" y="167"/>
                    </a:cubicBezTo>
                    <a:cubicBezTo>
                      <a:pt x="319" y="167"/>
                      <a:pt x="319" y="167"/>
                      <a:pt x="319" y="168"/>
                    </a:cubicBezTo>
                    <a:cubicBezTo>
                      <a:pt x="319" y="169"/>
                      <a:pt x="318" y="169"/>
                      <a:pt x="318" y="170"/>
                    </a:cubicBezTo>
                    <a:cubicBezTo>
                      <a:pt x="318" y="171"/>
                      <a:pt x="319" y="172"/>
                      <a:pt x="319" y="172"/>
                    </a:cubicBezTo>
                    <a:cubicBezTo>
                      <a:pt x="319" y="173"/>
                      <a:pt x="318" y="174"/>
                      <a:pt x="318" y="175"/>
                    </a:cubicBezTo>
                    <a:cubicBezTo>
                      <a:pt x="318" y="176"/>
                      <a:pt x="319" y="177"/>
                      <a:pt x="318" y="177"/>
                    </a:cubicBezTo>
                    <a:cubicBezTo>
                      <a:pt x="318" y="179"/>
                      <a:pt x="317" y="181"/>
                      <a:pt x="317" y="183"/>
                    </a:cubicBezTo>
                    <a:cubicBezTo>
                      <a:pt x="316" y="184"/>
                      <a:pt x="313" y="184"/>
                      <a:pt x="312" y="185"/>
                    </a:cubicBezTo>
                    <a:cubicBezTo>
                      <a:pt x="308" y="184"/>
                      <a:pt x="306" y="187"/>
                      <a:pt x="302" y="188"/>
                    </a:cubicBezTo>
                    <a:cubicBezTo>
                      <a:pt x="302" y="188"/>
                      <a:pt x="302" y="188"/>
                      <a:pt x="302" y="187"/>
                    </a:cubicBezTo>
                    <a:cubicBezTo>
                      <a:pt x="300" y="187"/>
                      <a:pt x="300" y="185"/>
                      <a:pt x="298" y="186"/>
                    </a:cubicBezTo>
                    <a:cubicBezTo>
                      <a:pt x="298" y="186"/>
                      <a:pt x="297" y="186"/>
                      <a:pt x="296" y="185"/>
                    </a:cubicBezTo>
                    <a:cubicBezTo>
                      <a:pt x="295" y="186"/>
                      <a:pt x="293" y="185"/>
                      <a:pt x="292" y="186"/>
                    </a:cubicBezTo>
                    <a:cubicBezTo>
                      <a:pt x="292" y="186"/>
                      <a:pt x="292" y="187"/>
                      <a:pt x="291" y="187"/>
                    </a:cubicBezTo>
                    <a:cubicBezTo>
                      <a:pt x="289" y="187"/>
                      <a:pt x="286" y="188"/>
                      <a:pt x="284" y="189"/>
                    </a:cubicBezTo>
                    <a:cubicBezTo>
                      <a:pt x="282" y="188"/>
                      <a:pt x="280" y="187"/>
                      <a:pt x="279" y="185"/>
                    </a:cubicBezTo>
                    <a:cubicBezTo>
                      <a:pt x="278" y="184"/>
                      <a:pt x="278" y="185"/>
                      <a:pt x="277" y="185"/>
                    </a:cubicBezTo>
                    <a:cubicBezTo>
                      <a:pt x="276" y="184"/>
                      <a:pt x="273" y="184"/>
                      <a:pt x="273" y="185"/>
                    </a:cubicBezTo>
                    <a:cubicBezTo>
                      <a:pt x="272" y="185"/>
                      <a:pt x="272" y="184"/>
                      <a:pt x="271" y="185"/>
                    </a:cubicBezTo>
                    <a:cubicBezTo>
                      <a:pt x="271" y="182"/>
                      <a:pt x="272" y="178"/>
                      <a:pt x="270" y="176"/>
                    </a:cubicBezTo>
                    <a:cubicBezTo>
                      <a:pt x="270" y="173"/>
                      <a:pt x="270" y="169"/>
                      <a:pt x="269" y="166"/>
                    </a:cubicBezTo>
                    <a:cubicBezTo>
                      <a:pt x="270" y="165"/>
                      <a:pt x="269" y="162"/>
                      <a:pt x="271" y="161"/>
                    </a:cubicBezTo>
                    <a:close/>
                    <a:moveTo>
                      <a:pt x="305" y="224"/>
                    </a:moveTo>
                    <a:cubicBezTo>
                      <a:pt x="304" y="225"/>
                      <a:pt x="302" y="227"/>
                      <a:pt x="302" y="229"/>
                    </a:cubicBezTo>
                    <a:cubicBezTo>
                      <a:pt x="300" y="230"/>
                      <a:pt x="299" y="232"/>
                      <a:pt x="299" y="234"/>
                    </a:cubicBezTo>
                    <a:cubicBezTo>
                      <a:pt x="299" y="235"/>
                      <a:pt x="297" y="236"/>
                      <a:pt x="296" y="237"/>
                    </a:cubicBezTo>
                    <a:cubicBezTo>
                      <a:pt x="296" y="238"/>
                      <a:pt x="296" y="239"/>
                      <a:pt x="297" y="240"/>
                    </a:cubicBezTo>
                    <a:cubicBezTo>
                      <a:pt x="296" y="240"/>
                      <a:pt x="296" y="240"/>
                      <a:pt x="295" y="241"/>
                    </a:cubicBezTo>
                    <a:cubicBezTo>
                      <a:pt x="295" y="244"/>
                      <a:pt x="292" y="244"/>
                      <a:pt x="290" y="247"/>
                    </a:cubicBezTo>
                    <a:cubicBezTo>
                      <a:pt x="289" y="247"/>
                      <a:pt x="288" y="247"/>
                      <a:pt x="287" y="247"/>
                    </a:cubicBezTo>
                    <a:cubicBezTo>
                      <a:pt x="286" y="246"/>
                      <a:pt x="285" y="245"/>
                      <a:pt x="284" y="244"/>
                    </a:cubicBezTo>
                    <a:cubicBezTo>
                      <a:pt x="284" y="243"/>
                      <a:pt x="283" y="242"/>
                      <a:pt x="283" y="240"/>
                    </a:cubicBezTo>
                    <a:cubicBezTo>
                      <a:pt x="282" y="240"/>
                      <a:pt x="281" y="239"/>
                      <a:pt x="281" y="238"/>
                    </a:cubicBezTo>
                    <a:cubicBezTo>
                      <a:pt x="280" y="237"/>
                      <a:pt x="280" y="236"/>
                      <a:pt x="280" y="235"/>
                    </a:cubicBezTo>
                    <a:cubicBezTo>
                      <a:pt x="280" y="234"/>
                      <a:pt x="280" y="231"/>
                      <a:pt x="279" y="229"/>
                    </a:cubicBezTo>
                    <a:cubicBezTo>
                      <a:pt x="279" y="228"/>
                      <a:pt x="278" y="228"/>
                      <a:pt x="278" y="227"/>
                    </a:cubicBezTo>
                    <a:cubicBezTo>
                      <a:pt x="278" y="227"/>
                      <a:pt x="278" y="226"/>
                      <a:pt x="278" y="226"/>
                    </a:cubicBezTo>
                    <a:cubicBezTo>
                      <a:pt x="277" y="225"/>
                      <a:pt x="277" y="225"/>
                      <a:pt x="277" y="225"/>
                    </a:cubicBezTo>
                    <a:cubicBezTo>
                      <a:pt x="276" y="224"/>
                      <a:pt x="276" y="223"/>
                      <a:pt x="276" y="222"/>
                    </a:cubicBezTo>
                    <a:cubicBezTo>
                      <a:pt x="276" y="222"/>
                      <a:pt x="275" y="222"/>
                      <a:pt x="275" y="221"/>
                    </a:cubicBezTo>
                    <a:cubicBezTo>
                      <a:pt x="275" y="220"/>
                      <a:pt x="275" y="219"/>
                      <a:pt x="274" y="218"/>
                    </a:cubicBezTo>
                    <a:cubicBezTo>
                      <a:pt x="275" y="216"/>
                      <a:pt x="276" y="216"/>
                      <a:pt x="278" y="214"/>
                    </a:cubicBezTo>
                    <a:cubicBezTo>
                      <a:pt x="279" y="213"/>
                      <a:pt x="279" y="213"/>
                      <a:pt x="281" y="212"/>
                    </a:cubicBezTo>
                    <a:cubicBezTo>
                      <a:pt x="282" y="211"/>
                      <a:pt x="282" y="211"/>
                      <a:pt x="284" y="211"/>
                    </a:cubicBezTo>
                    <a:cubicBezTo>
                      <a:pt x="284" y="211"/>
                      <a:pt x="284" y="211"/>
                      <a:pt x="284" y="211"/>
                    </a:cubicBezTo>
                    <a:cubicBezTo>
                      <a:pt x="287" y="212"/>
                      <a:pt x="292" y="212"/>
                      <a:pt x="294" y="213"/>
                    </a:cubicBezTo>
                    <a:cubicBezTo>
                      <a:pt x="299" y="214"/>
                      <a:pt x="306" y="213"/>
                      <a:pt x="306" y="217"/>
                    </a:cubicBezTo>
                    <a:cubicBezTo>
                      <a:pt x="307" y="218"/>
                      <a:pt x="306" y="220"/>
                      <a:pt x="305" y="221"/>
                    </a:cubicBezTo>
                    <a:cubicBezTo>
                      <a:pt x="305" y="222"/>
                      <a:pt x="305" y="223"/>
                      <a:pt x="305" y="224"/>
                    </a:cubicBezTo>
                    <a:close/>
                    <a:moveTo>
                      <a:pt x="290" y="188"/>
                    </a:moveTo>
                    <a:cubicBezTo>
                      <a:pt x="290" y="188"/>
                      <a:pt x="290" y="188"/>
                      <a:pt x="290" y="188"/>
                    </a:cubicBezTo>
                    <a:cubicBezTo>
                      <a:pt x="290" y="188"/>
                      <a:pt x="290" y="188"/>
                      <a:pt x="290" y="188"/>
                    </a:cubicBezTo>
                    <a:cubicBezTo>
                      <a:pt x="290" y="188"/>
                      <a:pt x="290" y="188"/>
                      <a:pt x="290" y="188"/>
                    </a:cubicBezTo>
                    <a:cubicBezTo>
                      <a:pt x="290" y="188"/>
                      <a:pt x="290" y="188"/>
                      <a:pt x="290" y="188"/>
                    </a:cubicBezTo>
                    <a:close/>
                    <a:moveTo>
                      <a:pt x="209" y="217"/>
                    </a:moveTo>
                    <a:cubicBezTo>
                      <a:pt x="209" y="218"/>
                      <a:pt x="208" y="218"/>
                      <a:pt x="208" y="218"/>
                    </a:cubicBezTo>
                    <a:cubicBezTo>
                      <a:pt x="208" y="218"/>
                      <a:pt x="208" y="217"/>
                      <a:pt x="209" y="217"/>
                    </a:cubicBezTo>
                    <a:close/>
                    <a:moveTo>
                      <a:pt x="206" y="217"/>
                    </a:moveTo>
                    <a:cubicBezTo>
                      <a:pt x="207" y="217"/>
                      <a:pt x="206" y="219"/>
                      <a:pt x="206" y="217"/>
                    </a:cubicBezTo>
                    <a:close/>
                    <a:moveTo>
                      <a:pt x="196" y="228"/>
                    </a:moveTo>
                    <a:cubicBezTo>
                      <a:pt x="197" y="228"/>
                      <a:pt x="197" y="228"/>
                      <a:pt x="197" y="228"/>
                    </a:cubicBezTo>
                    <a:cubicBezTo>
                      <a:pt x="197" y="228"/>
                      <a:pt x="197" y="229"/>
                      <a:pt x="197" y="229"/>
                    </a:cubicBezTo>
                    <a:cubicBezTo>
                      <a:pt x="197" y="229"/>
                      <a:pt x="197" y="229"/>
                      <a:pt x="196" y="229"/>
                    </a:cubicBezTo>
                    <a:cubicBezTo>
                      <a:pt x="196" y="229"/>
                      <a:pt x="196" y="228"/>
                      <a:pt x="196" y="228"/>
                    </a:cubicBezTo>
                    <a:close/>
                    <a:moveTo>
                      <a:pt x="195" y="225"/>
                    </a:moveTo>
                    <a:cubicBezTo>
                      <a:pt x="195" y="225"/>
                      <a:pt x="195" y="225"/>
                      <a:pt x="195" y="224"/>
                    </a:cubicBezTo>
                    <a:cubicBezTo>
                      <a:pt x="195" y="224"/>
                      <a:pt x="195" y="225"/>
                      <a:pt x="195" y="225"/>
                    </a:cubicBezTo>
                    <a:close/>
                    <a:moveTo>
                      <a:pt x="178" y="241"/>
                    </a:moveTo>
                    <a:cubicBezTo>
                      <a:pt x="177" y="242"/>
                      <a:pt x="177" y="240"/>
                      <a:pt x="177" y="241"/>
                    </a:cubicBezTo>
                    <a:cubicBezTo>
                      <a:pt x="176" y="240"/>
                      <a:pt x="177" y="241"/>
                      <a:pt x="178" y="241"/>
                    </a:cubicBezTo>
                    <a:close/>
                    <a:moveTo>
                      <a:pt x="175" y="299"/>
                    </a:moveTo>
                    <a:cubicBezTo>
                      <a:pt x="176" y="299"/>
                      <a:pt x="176" y="298"/>
                      <a:pt x="177" y="298"/>
                    </a:cubicBezTo>
                    <a:cubicBezTo>
                      <a:pt x="177" y="297"/>
                      <a:pt x="178" y="296"/>
                      <a:pt x="179" y="295"/>
                    </a:cubicBezTo>
                    <a:cubicBezTo>
                      <a:pt x="178" y="292"/>
                      <a:pt x="181" y="292"/>
                      <a:pt x="181" y="289"/>
                    </a:cubicBezTo>
                    <a:cubicBezTo>
                      <a:pt x="182" y="289"/>
                      <a:pt x="183" y="287"/>
                      <a:pt x="183" y="285"/>
                    </a:cubicBezTo>
                    <a:cubicBezTo>
                      <a:pt x="184" y="284"/>
                      <a:pt x="186" y="282"/>
                      <a:pt x="186" y="280"/>
                    </a:cubicBezTo>
                    <a:cubicBezTo>
                      <a:pt x="188" y="279"/>
                      <a:pt x="188" y="277"/>
                      <a:pt x="189" y="276"/>
                    </a:cubicBezTo>
                    <a:cubicBezTo>
                      <a:pt x="189" y="276"/>
                      <a:pt x="189" y="276"/>
                      <a:pt x="189" y="275"/>
                    </a:cubicBezTo>
                    <a:cubicBezTo>
                      <a:pt x="190" y="273"/>
                      <a:pt x="191" y="271"/>
                      <a:pt x="192" y="269"/>
                    </a:cubicBezTo>
                    <a:cubicBezTo>
                      <a:pt x="193" y="269"/>
                      <a:pt x="193" y="268"/>
                      <a:pt x="194" y="267"/>
                    </a:cubicBezTo>
                    <a:cubicBezTo>
                      <a:pt x="194" y="264"/>
                      <a:pt x="195" y="263"/>
                      <a:pt x="196" y="261"/>
                    </a:cubicBezTo>
                    <a:cubicBezTo>
                      <a:pt x="196" y="259"/>
                      <a:pt x="197" y="259"/>
                      <a:pt x="197" y="258"/>
                    </a:cubicBezTo>
                    <a:cubicBezTo>
                      <a:pt x="197" y="258"/>
                      <a:pt x="198" y="258"/>
                      <a:pt x="199" y="258"/>
                    </a:cubicBezTo>
                    <a:cubicBezTo>
                      <a:pt x="199" y="256"/>
                      <a:pt x="199" y="257"/>
                      <a:pt x="199" y="256"/>
                    </a:cubicBezTo>
                    <a:cubicBezTo>
                      <a:pt x="200" y="255"/>
                      <a:pt x="200" y="254"/>
                      <a:pt x="200" y="253"/>
                    </a:cubicBezTo>
                    <a:cubicBezTo>
                      <a:pt x="201" y="253"/>
                      <a:pt x="202" y="252"/>
                      <a:pt x="202" y="251"/>
                    </a:cubicBezTo>
                    <a:cubicBezTo>
                      <a:pt x="202" y="251"/>
                      <a:pt x="203" y="251"/>
                      <a:pt x="203" y="251"/>
                    </a:cubicBezTo>
                    <a:cubicBezTo>
                      <a:pt x="203" y="249"/>
                      <a:pt x="205" y="248"/>
                      <a:pt x="205" y="247"/>
                    </a:cubicBezTo>
                    <a:cubicBezTo>
                      <a:pt x="207" y="246"/>
                      <a:pt x="208" y="245"/>
                      <a:pt x="208" y="242"/>
                    </a:cubicBezTo>
                    <a:cubicBezTo>
                      <a:pt x="209" y="243"/>
                      <a:pt x="209" y="242"/>
                      <a:pt x="209" y="241"/>
                    </a:cubicBezTo>
                    <a:cubicBezTo>
                      <a:pt x="211" y="240"/>
                      <a:pt x="213" y="240"/>
                      <a:pt x="212" y="238"/>
                    </a:cubicBezTo>
                    <a:cubicBezTo>
                      <a:pt x="215" y="238"/>
                      <a:pt x="216" y="234"/>
                      <a:pt x="219" y="233"/>
                    </a:cubicBezTo>
                    <a:cubicBezTo>
                      <a:pt x="219" y="233"/>
                      <a:pt x="220" y="232"/>
                      <a:pt x="220" y="231"/>
                    </a:cubicBezTo>
                    <a:cubicBezTo>
                      <a:pt x="222" y="232"/>
                      <a:pt x="223" y="230"/>
                      <a:pt x="224" y="230"/>
                    </a:cubicBezTo>
                    <a:cubicBezTo>
                      <a:pt x="225" y="230"/>
                      <a:pt x="227" y="230"/>
                      <a:pt x="228" y="230"/>
                    </a:cubicBezTo>
                    <a:cubicBezTo>
                      <a:pt x="229" y="230"/>
                      <a:pt x="230" y="229"/>
                      <a:pt x="231" y="229"/>
                    </a:cubicBezTo>
                    <a:cubicBezTo>
                      <a:pt x="233" y="228"/>
                      <a:pt x="235" y="230"/>
                      <a:pt x="236" y="232"/>
                    </a:cubicBezTo>
                    <a:cubicBezTo>
                      <a:pt x="237" y="232"/>
                      <a:pt x="237" y="233"/>
                      <a:pt x="238" y="233"/>
                    </a:cubicBezTo>
                    <a:cubicBezTo>
                      <a:pt x="238" y="237"/>
                      <a:pt x="240" y="238"/>
                      <a:pt x="241" y="241"/>
                    </a:cubicBezTo>
                    <a:cubicBezTo>
                      <a:pt x="241" y="242"/>
                      <a:pt x="241" y="243"/>
                      <a:pt x="241" y="244"/>
                    </a:cubicBezTo>
                    <a:cubicBezTo>
                      <a:pt x="241" y="245"/>
                      <a:pt x="242" y="245"/>
                      <a:pt x="242" y="245"/>
                    </a:cubicBezTo>
                    <a:cubicBezTo>
                      <a:pt x="242" y="246"/>
                      <a:pt x="242" y="246"/>
                      <a:pt x="242" y="247"/>
                    </a:cubicBezTo>
                    <a:cubicBezTo>
                      <a:pt x="243" y="248"/>
                      <a:pt x="243" y="248"/>
                      <a:pt x="244" y="248"/>
                    </a:cubicBezTo>
                    <a:cubicBezTo>
                      <a:pt x="244" y="249"/>
                      <a:pt x="244" y="250"/>
                      <a:pt x="245" y="250"/>
                    </a:cubicBezTo>
                    <a:cubicBezTo>
                      <a:pt x="245" y="251"/>
                      <a:pt x="246" y="252"/>
                      <a:pt x="247" y="253"/>
                    </a:cubicBezTo>
                    <a:cubicBezTo>
                      <a:pt x="248" y="254"/>
                      <a:pt x="249" y="255"/>
                      <a:pt x="249" y="257"/>
                    </a:cubicBezTo>
                    <a:cubicBezTo>
                      <a:pt x="249" y="257"/>
                      <a:pt x="249" y="258"/>
                      <a:pt x="250" y="258"/>
                    </a:cubicBezTo>
                    <a:cubicBezTo>
                      <a:pt x="250" y="260"/>
                      <a:pt x="252" y="260"/>
                      <a:pt x="252" y="262"/>
                    </a:cubicBezTo>
                    <a:cubicBezTo>
                      <a:pt x="253" y="263"/>
                      <a:pt x="254" y="264"/>
                      <a:pt x="254" y="266"/>
                    </a:cubicBezTo>
                    <a:cubicBezTo>
                      <a:pt x="254" y="266"/>
                      <a:pt x="255" y="267"/>
                      <a:pt x="256" y="267"/>
                    </a:cubicBezTo>
                    <a:cubicBezTo>
                      <a:pt x="256" y="268"/>
                      <a:pt x="257" y="269"/>
                      <a:pt x="258" y="270"/>
                    </a:cubicBezTo>
                    <a:cubicBezTo>
                      <a:pt x="258" y="273"/>
                      <a:pt x="259" y="273"/>
                      <a:pt x="260" y="275"/>
                    </a:cubicBezTo>
                    <a:cubicBezTo>
                      <a:pt x="260" y="276"/>
                      <a:pt x="259" y="277"/>
                      <a:pt x="259" y="277"/>
                    </a:cubicBezTo>
                    <a:cubicBezTo>
                      <a:pt x="257" y="278"/>
                      <a:pt x="254" y="278"/>
                      <a:pt x="253" y="279"/>
                    </a:cubicBezTo>
                    <a:cubicBezTo>
                      <a:pt x="252" y="280"/>
                      <a:pt x="252" y="280"/>
                      <a:pt x="251" y="281"/>
                    </a:cubicBezTo>
                    <a:cubicBezTo>
                      <a:pt x="251" y="282"/>
                      <a:pt x="249" y="283"/>
                      <a:pt x="248" y="284"/>
                    </a:cubicBezTo>
                    <a:cubicBezTo>
                      <a:pt x="247" y="284"/>
                      <a:pt x="247" y="285"/>
                      <a:pt x="246" y="286"/>
                    </a:cubicBezTo>
                    <a:cubicBezTo>
                      <a:pt x="245" y="287"/>
                      <a:pt x="242" y="288"/>
                      <a:pt x="239" y="289"/>
                    </a:cubicBezTo>
                    <a:cubicBezTo>
                      <a:pt x="236" y="291"/>
                      <a:pt x="234" y="292"/>
                      <a:pt x="230" y="294"/>
                    </a:cubicBezTo>
                    <a:cubicBezTo>
                      <a:pt x="229" y="293"/>
                      <a:pt x="227" y="292"/>
                      <a:pt x="226" y="293"/>
                    </a:cubicBezTo>
                    <a:cubicBezTo>
                      <a:pt x="225" y="295"/>
                      <a:pt x="222" y="296"/>
                      <a:pt x="220" y="297"/>
                    </a:cubicBezTo>
                    <a:cubicBezTo>
                      <a:pt x="218" y="297"/>
                      <a:pt x="217" y="296"/>
                      <a:pt x="216" y="297"/>
                    </a:cubicBezTo>
                    <a:cubicBezTo>
                      <a:pt x="214" y="296"/>
                      <a:pt x="211" y="296"/>
                      <a:pt x="209" y="298"/>
                    </a:cubicBezTo>
                    <a:cubicBezTo>
                      <a:pt x="205" y="298"/>
                      <a:pt x="203" y="301"/>
                      <a:pt x="199" y="302"/>
                    </a:cubicBezTo>
                    <a:cubicBezTo>
                      <a:pt x="198" y="302"/>
                      <a:pt x="198" y="303"/>
                      <a:pt x="197" y="304"/>
                    </a:cubicBezTo>
                    <a:cubicBezTo>
                      <a:pt x="197" y="305"/>
                      <a:pt x="197" y="305"/>
                      <a:pt x="197" y="306"/>
                    </a:cubicBezTo>
                    <a:cubicBezTo>
                      <a:pt x="196" y="307"/>
                      <a:pt x="195" y="310"/>
                      <a:pt x="194" y="311"/>
                    </a:cubicBezTo>
                    <a:cubicBezTo>
                      <a:pt x="191" y="311"/>
                      <a:pt x="188" y="311"/>
                      <a:pt x="187" y="310"/>
                    </a:cubicBezTo>
                    <a:cubicBezTo>
                      <a:pt x="185" y="310"/>
                      <a:pt x="184" y="311"/>
                      <a:pt x="182" y="312"/>
                    </a:cubicBezTo>
                    <a:cubicBezTo>
                      <a:pt x="182" y="314"/>
                      <a:pt x="181" y="316"/>
                      <a:pt x="179" y="316"/>
                    </a:cubicBezTo>
                    <a:cubicBezTo>
                      <a:pt x="178" y="314"/>
                      <a:pt x="178" y="310"/>
                      <a:pt x="176" y="310"/>
                    </a:cubicBezTo>
                    <a:cubicBezTo>
                      <a:pt x="176" y="307"/>
                      <a:pt x="175" y="306"/>
                      <a:pt x="173" y="306"/>
                    </a:cubicBezTo>
                    <a:cubicBezTo>
                      <a:pt x="172" y="303"/>
                      <a:pt x="175" y="302"/>
                      <a:pt x="175" y="299"/>
                    </a:cubicBezTo>
                    <a:close/>
                    <a:moveTo>
                      <a:pt x="168" y="251"/>
                    </a:moveTo>
                    <a:cubicBezTo>
                      <a:pt x="168" y="251"/>
                      <a:pt x="168" y="251"/>
                      <a:pt x="168" y="251"/>
                    </a:cubicBezTo>
                    <a:cubicBezTo>
                      <a:pt x="168" y="251"/>
                      <a:pt x="168" y="252"/>
                      <a:pt x="168" y="252"/>
                    </a:cubicBezTo>
                    <a:cubicBezTo>
                      <a:pt x="168" y="252"/>
                      <a:pt x="168" y="251"/>
                      <a:pt x="167" y="252"/>
                    </a:cubicBezTo>
                    <a:cubicBezTo>
                      <a:pt x="167" y="251"/>
                      <a:pt x="168" y="251"/>
                      <a:pt x="168" y="251"/>
                    </a:cubicBezTo>
                    <a:close/>
                    <a:moveTo>
                      <a:pt x="198" y="489"/>
                    </a:moveTo>
                    <a:cubicBezTo>
                      <a:pt x="198" y="489"/>
                      <a:pt x="198" y="490"/>
                      <a:pt x="199" y="490"/>
                    </a:cubicBezTo>
                    <a:cubicBezTo>
                      <a:pt x="198" y="490"/>
                      <a:pt x="198" y="490"/>
                      <a:pt x="198" y="489"/>
                    </a:cubicBezTo>
                    <a:close/>
                    <a:moveTo>
                      <a:pt x="206" y="495"/>
                    </a:moveTo>
                    <a:cubicBezTo>
                      <a:pt x="206" y="495"/>
                      <a:pt x="206" y="494"/>
                      <a:pt x="206" y="494"/>
                    </a:cubicBezTo>
                    <a:cubicBezTo>
                      <a:pt x="207" y="494"/>
                      <a:pt x="205" y="496"/>
                      <a:pt x="206" y="495"/>
                    </a:cubicBezTo>
                    <a:close/>
                    <a:moveTo>
                      <a:pt x="217" y="505"/>
                    </a:moveTo>
                    <a:cubicBezTo>
                      <a:pt x="216" y="504"/>
                      <a:pt x="217" y="504"/>
                      <a:pt x="217" y="504"/>
                    </a:cubicBezTo>
                    <a:cubicBezTo>
                      <a:pt x="217" y="504"/>
                      <a:pt x="217" y="504"/>
                      <a:pt x="217" y="505"/>
                    </a:cubicBezTo>
                    <a:close/>
                    <a:moveTo>
                      <a:pt x="233" y="514"/>
                    </a:moveTo>
                    <a:cubicBezTo>
                      <a:pt x="233" y="513"/>
                      <a:pt x="232" y="513"/>
                      <a:pt x="232" y="513"/>
                    </a:cubicBezTo>
                    <a:cubicBezTo>
                      <a:pt x="232" y="512"/>
                      <a:pt x="233" y="513"/>
                      <a:pt x="234" y="512"/>
                    </a:cubicBezTo>
                    <a:cubicBezTo>
                      <a:pt x="234" y="513"/>
                      <a:pt x="233" y="513"/>
                      <a:pt x="233" y="514"/>
                    </a:cubicBezTo>
                    <a:close/>
                    <a:moveTo>
                      <a:pt x="235" y="514"/>
                    </a:moveTo>
                    <a:cubicBezTo>
                      <a:pt x="234" y="514"/>
                      <a:pt x="234" y="514"/>
                      <a:pt x="234" y="514"/>
                    </a:cubicBezTo>
                    <a:cubicBezTo>
                      <a:pt x="234" y="514"/>
                      <a:pt x="234" y="514"/>
                      <a:pt x="234" y="514"/>
                    </a:cubicBezTo>
                    <a:cubicBezTo>
                      <a:pt x="234" y="514"/>
                      <a:pt x="234" y="514"/>
                      <a:pt x="235" y="514"/>
                    </a:cubicBezTo>
                    <a:cubicBezTo>
                      <a:pt x="235" y="514"/>
                      <a:pt x="235" y="514"/>
                      <a:pt x="235" y="514"/>
                    </a:cubicBezTo>
                    <a:close/>
                    <a:moveTo>
                      <a:pt x="235" y="479"/>
                    </a:moveTo>
                    <a:cubicBezTo>
                      <a:pt x="235" y="479"/>
                      <a:pt x="235" y="478"/>
                      <a:pt x="235" y="477"/>
                    </a:cubicBezTo>
                    <a:cubicBezTo>
                      <a:pt x="236" y="477"/>
                      <a:pt x="235" y="478"/>
                      <a:pt x="236" y="478"/>
                    </a:cubicBezTo>
                    <a:cubicBezTo>
                      <a:pt x="236" y="478"/>
                      <a:pt x="236" y="478"/>
                      <a:pt x="235" y="479"/>
                    </a:cubicBezTo>
                    <a:close/>
                    <a:moveTo>
                      <a:pt x="239" y="482"/>
                    </a:moveTo>
                    <a:cubicBezTo>
                      <a:pt x="239" y="481"/>
                      <a:pt x="240" y="481"/>
                      <a:pt x="240" y="480"/>
                    </a:cubicBezTo>
                    <a:cubicBezTo>
                      <a:pt x="241" y="481"/>
                      <a:pt x="239" y="482"/>
                      <a:pt x="240" y="482"/>
                    </a:cubicBezTo>
                    <a:cubicBezTo>
                      <a:pt x="240" y="483"/>
                      <a:pt x="239" y="482"/>
                      <a:pt x="239" y="482"/>
                    </a:cubicBezTo>
                    <a:close/>
                    <a:moveTo>
                      <a:pt x="245" y="517"/>
                    </a:moveTo>
                    <a:cubicBezTo>
                      <a:pt x="245" y="517"/>
                      <a:pt x="245" y="517"/>
                      <a:pt x="245" y="517"/>
                    </a:cubicBezTo>
                    <a:cubicBezTo>
                      <a:pt x="245" y="516"/>
                      <a:pt x="245" y="517"/>
                      <a:pt x="246" y="517"/>
                    </a:cubicBezTo>
                    <a:cubicBezTo>
                      <a:pt x="246" y="518"/>
                      <a:pt x="245" y="517"/>
                      <a:pt x="245" y="517"/>
                    </a:cubicBezTo>
                    <a:close/>
                    <a:moveTo>
                      <a:pt x="245" y="484"/>
                    </a:moveTo>
                    <a:cubicBezTo>
                      <a:pt x="245" y="484"/>
                      <a:pt x="246" y="484"/>
                      <a:pt x="246" y="484"/>
                    </a:cubicBezTo>
                    <a:cubicBezTo>
                      <a:pt x="245" y="484"/>
                      <a:pt x="245" y="484"/>
                      <a:pt x="245" y="484"/>
                    </a:cubicBezTo>
                    <a:close/>
                    <a:moveTo>
                      <a:pt x="246" y="518"/>
                    </a:moveTo>
                    <a:cubicBezTo>
                      <a:pt x="245" y="518"/>
                      <a:pt x="246" y="517"/>
                      <a:pt x="246" y="517"/>
                    </a:cubicBezTo>
                    <a:cubicBezTo>
                      <a:pt x="246" y="518"/>
                      <a:pt x="246" y="518"/>
                      <a:pt x="246" y="518"/>
                    </a:cubicBezTo>
                    <a:close/>
                    <a:moveTo>
                      <a:pt x="254" y="487"/>
                    </a:moveTo>
                    <a:cubicBezTo>
                      <a:pt x="254" y="487"/>
                      <a:pt x="254" y="486"/>
                      <a:pt x="254" y="486"/>
                    </a:cubicBezTo>
                    <a:cubicBezTo>
                      <a:pt x="254" y="486"/>
                      <a:pt x="254" y="486"/>
                      <a:pt x="254" y="487"/>
                    </a:cubicBezTo>
                    <a:cubicBezTo>
                      <a:pt x="254" y="487"/>
                      <a:pt x="254" y="487"/>
                      <a:pt x="254" y="487"/>
                    </a:cubicBezTo>
                    <a:close/>
                    <a:moveTo>
                      <a:pt x="254" y="488"/>
                    </a:moveTo>
                    <a:cubicBezTo>
                      <a:pt x="254" y="487"/>
                      <a:pt x="254" y="487"/>
                      <a:pt x="254" y="487"/>
                    </a:cubicBezTo>
                    <a:cubicBezTo>
                      <a:pt x="255" y="486"/>
                      <a:pt x="255" y="488"/>
                      <a:pt x="254" y="488"/>
                    </a:cubicBezTo>
                    <a:close/>
                    <a:moveTo>
                      <a:pt x="256" y="489"/>
                    </a:moveTo>
                    <a:cubicBezTo>
                      <a:pt x="255" y="489"/>
                      <a:pt x="256" y="488"/>
                      <a:pt x="256" y="489"/>
                    </a:cubicBezTo>
                    <a:cubicBezTo>
                      <a:pt x="256" y="489"/>
                      <a:pt x="256" y="490"/>
                      <a:pt x="256" y="489"/>
                    </a:cubicBezTo>
                    <a:close/>
                    <a:moveTo>
                      <a:pt x="256" y="490"/>
                    </a:moveTo>
                    <a:cubicBezTo>
                      <a:pt x="257" y="489"/>
                      <a:pt x="258" y="491"/>
                      <a:pt x="256" y="490"/>
                    </a:cubicBezTo>
                    <a:close/>
                    <a:moveTo>
                      <a:pt x="257" y="490"/>
                    </a:moveTo>
                    <a:cubicBezTo>
                      <a:pt x="257" y="490"/>
                      <a:pt x="258" y="490"/>
                      <a:pt x="258" y="490"/>
                    </a:cubicBezTo>
                    <a:cubicBezTo>
                      <a:pt x="258" y="490"/>
                      <a:pt x="257" y="491"/>
                      <a:pt x="257" y="490"/>
                    </a:cubicBezTo>
                    <a:close/>
                    <a:moveTo>
                      <a:pt x="262" y="490"/>
                    </a:moveTo>
                    <a:cubicBezTo>
                      <a:pt x="263" y="489"/>
                      <a:pt x="264" y="490"/>
                      <a:pt x="262" y="490"/>
                    </a:cubicBezTo>
                    <a:close/>
                    <a:moveTo>
                      <a:pt x="268" y="492"/>
                    </a:moveTo>
                    <a:cubicBezTo>
                      <a:pt x="268" y="492"/>
                      <a:pt x="267" y="491"/>
                      <a:pt x="267" y="491"/>
                    </a:cubicBezTo>
                    <a:cubicBezTo>
                      <a:pt x="267" y="491"/>
                      <a:pt x="268" y="492"/>
                      <a:pt x="269" y="491"/>
                    </a:cubicBezTo>
                    <a:cubicBezTo>
                      <a:pt x="268" y="492"/>
                      <a:pt x="268" y="492"/>
                      <a:pt x="268" y="492"/>
                    </a:cubicBezTo>
                    <a:close/>
                    <a:moveTo>
                      <a:pt x="269" y="526"/>
                    </a:moveTo>
                    <a:cubicBezTo>
                      <a:pt x="269" y="525"/>
                      <a:pt x="269" y="525"/>
                      <a:pt x="270" y="525"/>
                    </a:cubicBezTo>
                    <a:cubicBezTo>
                      <a:pt x="270" y="525"/>
                      <a:pt x="270" y="526"/>
                      <a:pt x="269" y="526"/>
                    </a:cubicBezTo>
                    <a:close/>
                    <a:moveTo>
                      <a:pt x="271" y="493"/>
                    </a:moveTo>
                    <a:cubicBezTo>
                      <a:pt x="271" y="493"/>
                      <a:pt x="272" y="493"/>
                      <a:pt x="272" y="493"/>
                    </a:cubicBezTo>
                    <a:cubicBezTo>
                      <a:pt x="272" y="493"/>
                      <a:pt x="272" y="494"/>
                      <a:pt x="272" y="494"/>
                    </a:cubicBezTo>
                    <a:cubicBezTo>
                      <a:pt x="272" y="494"/>
                      <a:pt x="272" y="494"/>
                      <a:pt x="272" y="494"/>
                    </a:cubicBezTo>
                    <a:cubicBezTo>
                      <a:pt x="271" y="494"/>
                      <a:pt x="271" y="494"/>
                      <a:pt x="271" y="493"/>
                    </a:cubicBezTo>
                    <a:close/>
                    <a:moveTo>
                      <a:pt x="272" y="526"/>
                    </a:moveTo>
                    <a:cubicBezTo>
                      <a:pt x="272" y="526"/>
                      <a:pt x="272" y="526"/>
                      <a:pt x="272" y="525"/>
                    </a:cubicBezTo>
                    <a:cubicBezTo>
                      <a:pt x="272" y="525"/>
                      <a:pt x="272" y="526"/>
                      <a:pt x="272" y="526"/>
                    </a:cubicBezTo>
                    <a:close/>
                    <a:moveTo>
                      <a:pt x="273" y="526"/>
                    </a:moveTo>
                    <a:cubicBezTo>
                      <a:pt x="272" y="525"/>
                      <a:pt x="273" y="525"/>
                      <a:pt x="274" y="525"/>
                    </a:cubicBezTo>
                    <a:cubicBezTo>
                      <a:pt x="274" y="526"/>
                      <a:pt x="273" y="526"/>
                      <a:pt x="273" y="526"/>
                    </a:cubicBezTo>
                    <a:close/>
                    <a:moveTo>
                      <a:pt x="290" y="498"/>
                    </a:moveTo>
                    <a:cubicBezTo>
                      <a:pt x="290" y="498"/>
                      <a:pt x="290" y="498"/>
                      <a:pt x="290" y="498"/>
                    </a:cubicBezTo>
                    <a:cubicBezTo>
                      <a:pt x="290" y="498"/>
                      <a:pt x="290" y="498"/>
                      <a:pt x="290" y="498"/>
                    </a:cubicBezTo>
                    <a:cubicBezTo>
                      <a:pt x="290" y="498"/>
                      <a:pt x="290" y="498"/>
                      <a:pt x="290" y="498"/>
                    </a:cubicBezTo>
                    <a:cubicBezTo>
                      <a:pt x="290" y="498"/>
                      <a:pt x="290" y="498"/>
                      <a:pt x="290" y="498"/>
                    </a:cubicBezTo>
                    <a:close/>
                    <a:moveTo>
                      <a:pt x="292" y="499"/>
                    </a:moveTo>
                    <a:cubicBezTo>
                      <a:pt x="293" y="499"/>
                      <a:pt x="293" y="499"/>
                      <a:pt x="293" y="500"/>
                    </a:cubicBezTo>
                    <a:cubicBezTo>
                      <a:pt x="293" y="500"/>
                      <a:pt x="292" y="499"/>
                      <a:pt x="292" y="499"/>
                    </a:cubicBezTo>
                    <a:close/>
                    <a:moveTo>
                      <a:pt x="293" y="498"/>
                    </a:moveTo>
                    <a:cubicBezTo>
                      <a:pt x="293" y="498"/>
                      <a:pt x="293" y="498"/>
                      <a:pt x="293" y="497"/>
                    </a:cubicBezTo>
                    <a:cubicBezTo>
                      <a:pt x="294" y="497"/>
                      <a:pt x="294" y="499"/>
                      <a:pt x="293" y="498"/>
                    </a:cubicBezTo>
                    <a:close/>
                    <a:moveTo>
                      <a:pt x="298" y="496"/>
                    </a:moveTo>
                    <a:cubicBezTo>
                      <a:pt x="297" y="496"/>
                      <a:pt x="297" y="495"/>
                      <a:pt x="297" y="494"/>
                    </a:cubicBezTo>
                    <a:cubicBezTo>
                      <a:pt x="297" y="495"/>
                      <a:pt x="298" y="496"/>
                      <a:pt x="298" y="496"/>
                    </a:cubicBezTo>
                    <a:close/>
                    <a:moveTo>
                      <a:pt x="306" y="499"/>
                    </a:moveTo>
                    <a:cubicBezTo>
                      <a:pt x="305" y="499"/>
                      <a:pt x="305" y="498"/>
                      <a:pt x="305" y="498"/>
                    </a:cubicBezTo>
                    <a:cubicBezTo>
                      <a:pt x="306" y="498"/>
                      <a:pt x="306" y="498"/>
                      <a:pt x="306" y="498"/>
                    </a:cubicBezTo>
                    <a:cubicBezTo>
                      <a:pt x="306" y="498"/>
                      <a:pt x="306" y="498"/>
                      <a:pt x="306" y="499"/>
                    </a:cubicBezTo>
                    <a:close/>
                    <a:moveTo>
                      <a:pt x="310" y="496"/>
                    </a:moveTo>
                    <a:cubicBezTo>
                      <a:pt x="310" y="495"/>
                      <a:pt x="310" y="495"/>
                      <a:pt x="311" y="495"/>
                    </a:cubicBezTo>
                    <a:cubicBezTo>
                      <a:pt x="311" y="496"/>
                      <a:pt x="310" y="496"/>
                      <a:pt x="310" y="496"/>
                    </a:cubicBezTo>
                    <a:close/>
                    <a:moveTo>
                      <a:pt x="322" y="504"/>
                    </a:moveTo>
                    <a:cubicBezTo>
                      <a:pt x="322" y="503"/>
                      <a:pt x="323" y="504"/>
                      <a:pt x="323" y="503"/>
                    </a:cubicBezTo>
                    <a:cubicBezTo>
                      <a:pt x="323" y="503"/>
                      <a:pt x="323" y="504"/>
                      <a:pt x="322" y="504"/>
                    </a:cubicBezTo>
                    <a:close/>
                    <a:moveTo>
                      <a:pt x="336" y="494"/>
                    </a:moveTo>
                    <a:cubicBezTo>
                      <a:pt x="336" y="494"/>
                      <a:pt x="336" y="494"/>
                      <a:pt x="335" y="494"/>
                    </a:cubicBezTo>
                    <a:cubicBezTo>
                      <a:pt x="335" y="494"/>
                      <a:pt x="335" y="493"/>
                      <a:pt x="335" y="493"/>
                    </a:cubicBezTo>
                    <a:cubicBezTo>
                      <a:pt x="336" y="493"/>
                      <a:pt x="336" y="493"/>
                      <a:pt x="336" y="493"/>
                    </a:cubicBezTo>
                    <a:cubicBezTo>
                      <a:pt x="336" y="493"/>
                      <a:pt x="336" y="494"/>
                      <a:pt x="336" y="494"/>
                    </a:cubicBezTo>
                    <a:close/>
                    <a:moveTo>
                      <a:pt x="345" y="490"/>
                    </a:moveTo>
                    <a:cubicBezTo>
                      <a:pt x="345" y="490"/>
                      <a:pt x="344" y="489"/>
                      <a:pt x="345" y="489"/>
                    </a:cubicBezTo>
                    <a:cubicBezTo>
                      <a:pt x="345" y="490"/>
                      <a:pt x="345" y="489"/>
                      <a:pt x="345" y="490"/>
                    </a:cubicBezTo>
                    <a:close/>
                    <a:moveTo>
                      <a:pt x="347" y="524"/>
                    </a:moveTo>
                    <a:cubicBezTo>
                      <a:pt x="347" y="524"/>
                      <a:pt x="347" y="523"/>
                      <a:pt x="348" y="523"/>
                    </a:cubicBezTo>
                    <a:cubicBezTo>
                      <a:pt x="348" y="523"/>
                      <a:pt x="347" y="524"/>
                      <a:pt x="347" y="524"/>
                    </a:cubicBezTo>
                    <a:close/>
                    <a:moveTo>
                      <a:pt x="350" y="490"/>
                    </a:moveTo>
                    <a:cubicBezTo>
                      <a:pt x="350" y="490"/>
                      <a:pt x="351" y="490"/>
                      <a:pt x="351" y="490"/>
                    </a:cubicBezTo>
                    <a:cubicBezTo>
                      <a:pt x="351" y="490"/>
                      <a:pt x="351" y="490"/>
                      <a:pt x="350" y="490"/>
                    </a:cubicBezTo>
                    <a:close/>
                    <a:moveTo>
                      <a:pt x="353" y="521"/>
                    </a:moveTo>
                    <a:cubicBezTo>
                      <a:pt x="353" y="521"/>
                      <a:pt x="354" y="521"/>
                      <a:pt x="354" y="521"/>
                    </a:cubicBezTo>
                    <a:cubicBezTo>
                      <a:pt x="354" y="522"/>
                      <a:pt x="354" y="522"/>
                      <a:pt x="353" y="521"/>
                    </a:cubicBezTo>
                    <a:close/>
                    <a:moveTo>
                      <a:pt x="354" y="488"/>
                    </a:moveTo>
                    <a:cubicBezTo>
                      <a:pt x="354" y="488"/>
                      <a:pt x="355" y="488"/>
                      <a:pt x="355" y="487"/>
                    </a:cubicBezTo>
                    <a:cubicBezTo>
                      <a:pt x="355" y="487"/>
                      <a:pt x="355" y="488"/>
                      <a:pt x="354" y="488"/>
                    </a:cubicBezTo>
                    <a:close/>
                    <a:moveTo>
                      <a:pt x="357" y="484"/>
                    </a:moveTo>
                    <a:cubicBezTo>
                      <a:pt x="357" y="485"/>
                      <a:pt x="358" y="485"/>
                      <a:pt x="358" y="485"/>
                    </a:cubicBezTo>
                    <a:cubicBezTo>
                      <a:pt x="357" y="485"/>
                      <a:pt x="357" y="485"/>
                      <a:pt x="357" y="484"/>
                    </a:cubicBezTo>
                    <a:close/>
                    <a:moveTo>
                      <a:pt x="360" y="522"/>
                    </a:moveTo>
                    <a:cubicBezTo>
                      <a:pt x="360" y="522"/>
                      <a:pt x="360" y="521"/>
                      <a:pt x="360" y="521"/>
                    </a:cubicBezTo>
                    <a:cubicBezTo>
                      <a:pt x="361" y="522"/>
                      <a:pt x="361" y="521"/>
                      <a:pt x="361" y="521"/>
                    </a:cubicBezTo>
                    <a:cubicBezTo>
                      <a:pt x="361" y="521"/>
                      <a:pt x="360" y="522"/>
                      <a:pt x="360" y="522"/>
                    </a:cubicBezTo>
                    <a:close/>
                    <a:moveTo>
                      <a:pt x="365" y="482"/>
                    </a:moveTo>
                    <a:cubicBezTo>
                      <a:pt x="365" y="482"/>
                      <a:pt x="365" y="482"/>
                      <a:pt x="365" y="482"/>
                    </a:cubicBezTo>
                    <a:cubicBezTo>
                      <a:pt x="365" y="481"/>
                      <a:pt x="365" y="481"/>
                      <a:pt x="365" y="481"/>
                    </a:cubicBezTo>
                    <a:cubicBezTo>
                      <a:pt x="365" y="481"/>
                      <a:pt x="365" y="481"/>
                      <a:pt x="365" y="481"/>
                    </a:cubicBezTo>
                    <a:cubicBezTo>
                      <a:pt x="365" y="481"/>
                      <a:pt x="365" y="481"/>
                      <a:pt x="365" y="482"/>
                    </a:cubicBezTo>
                    <a:close/>
                    <a:moveTo>
                      <a:pt x="370" y="482"/>
                    </a:moveTo>
                    <a:cubicBezTo>
                      <a:pt x="370" y="482"/>
                      <a:pt x="370" y="482"/>
                      <a:pt x="370" y="482"/>
                    </a:cubicBezTo>
                    <a:cubicBezTo>
                      <a:pt x="369" y="482"/>
                      <a:pt x="369" y="482"/>
                      <a:pt x="370" y="482"/>
                    </a:cubicBezTo>
                    <a:close/>
                    <a:moveTo>
                      <a:pt x="372" y="483"/>
                    </a:moveTo>
                    <a:cubicBezTo>
                      <a:pt x="371" y="484"/>
                      <a:pt x="370" y="483"/>
                      <a:pt x="372" y="483"/>
                    </a:cubicBezTo>
                    <a:close/>
                    <a:moveTo>
                      <a:pt x="373" y="514"/>
                    </a:moveTo>
                    <a:cubicBezTo>
                      <a:pt x="373" y="514"/>
                      <a:pt x="373" y="514"/>
                      <a:pt x="373" y="513"/>
                    </a:cubicBezTo>
                    <a:cubicBezTo>
                      <a:pt x="373" y="513"/>
                      <a:pt x="373" y="513"/>
                      <a:pt x="373" y="513"/>
                    </a:cubicBezTo>
                    <a:cubicBezTo>
                      <a:pt x="373" y="514"/>
                      <a:pt x="373" y="514"/>
                      <a:pt x="373" y="514"/>
                    </a:cubicBezTo>
                    <a:close/>
                    <a:moveTo>
                      <a:pt x="378" y="513"/>
                    </a:moveTo>
                    <a:cubicBezTo>
                      <a:pt x="378" y="513"/>
                      <a:pt x="378" y="512"/>
                      <a:pt x="378" y="512"/>
                    </a:cubicBezTo>
                    <a:cubicBezTo>
                      <a:pt x="379" y="512"/>
                      <a:pt x="379" y="513"/>
                      <a:pt x="378" y="513"/>
                    </a:cubicBezTo>
                    <a:close/>
                    <a:moveTo>
                      <a:pt x="386" y="510"/>
                    </a:moveTo>
                    <a:cubicBezTo>
                      <a:pt x="386" y="509"/>
                      <a:pt x="386" y="509"/>
                      <a:pt x="385" y="509"/>
                    </a:cubicBezTo>
                    <a:cubicBezTo>
                      <a:pt x="385" y="509"/>
                      <a:pt x="386" y="508"/>
                      <a:pt x="386" y="508"/>
                    </a:cubicBezTo>
                    <a:cubicBezTo>
                      <a:pt x="386" y="509"/>
                      <a:pt x="386" y="509"/>
                      <a:pt x="386" y="510"/>
                    </a:cubicBezTo>
                    <a:close/>
                    <a:moveTo>
                      <a:pt x="385" y="477"/>
                    </a:moveTo>
                    <a:cubicBezTo>
                      <a:pt x="386" y="477"/>
                      <a:pt x="385" y="478"/>
                      <a:pt x="385" y="477"/>
                    </a:cubicBezTo>
                    <a:close/>
                    <a:moveTo>
                      <a:pt x="389" y="471"/>
                    </a:moveTo>
                    <a:cubicBezTo>
                      <a:pt x="388" y="471"/>
                      <a:pt x="388" y="471"/>
                      <a:pt x="388" y="471"/>
                    </a:cubicBezTo>
                    <a:cubicBezTo>
                      <a:pt x="388" y="471"/>
                      <a:pt x="388" y="470"/>
                      <a:pt x="388" y="470"/>
                    </a:cubicBezTo>
                    <a:cubicBezTo>
                      <a:pt x="388" y="470"/>
                      <a:pt x="388" y="471"/>
                      <a:pt x="389" y="471"/>
                    </a:cubicBezTo>
                    <a:cubicBezTo>
                      <a:pt x="389" y="471"/>
                      <a:pt x="389" y="471"/>
                      <a:pt x="389" y="471"/>
                    </a:cubicBezTo>
                    <a:close/>
                    <a:moveTo>
                      <a:pt x="390" y="507"/>
                    </a:moveTo>
                    <a:cubicBezTo>
                      <a:pt x="390" y="507"/>
                      <a:pt x="391" y="507"/>
                      <a:pt x="391" y="507"/>
                    </a:cubicBezTo>
                    <a:cubicBezTo>
                      <a:pt x="391" y="507"/>
                      <a:pt x="391" y="508"/>
                      <a:pt x="390" y="507"/>
                    </a:cubicBezTo>
                    <a:close/>
                    <a:moveTo>
                      <a:pt x="392" y="465"/>
                    </a:moveTo>
                    <a:cubicBezTo>
                      <a:pt x="392" y="465"/>
                      <a:pt x="392" y="465"/>
                      <a:pt x="392" y="465"/>
                    </a:cubicBezTo>
                    <a:cubicBezTo>
                      <a:pt x="392" y="465"/>
                      <a:pt x="392" y="465"/>
                      <a:pt x="392" y="465"/>
                    </a:cubicBezTo>
                    <a:cubicBezTo>
                      <a:pt x="392" y="465"/>
                      <a:pt x="392" y="465"/>
                      <a:pt x="392" y="465"/>
                    </a:cubicBezTo>
                    <a:cubicBezTo>
                      <a:pt x="392" y="465"/>
                      <a:pt x="392" y="465"/>
                      <a:pt x="392" y="465"/>
                    </a:cubicBezTo>
                    <a:close/>
                    <a:moveTo>
                      <a:pt x="394" y="464"/>
                    </a:moveTo>
                    <a:cubicBezTo>
                      <a:pt x="394" y="464"/>
                      <a:pt x="394" y="464"/>
                      <a:pt x="394" y="464"/>
                    </a:cubicBezTo>
                    <a:cubicBezTo>
                      <a:pt x="395" y="463"/>
                      <a:pt x="395" y="464"/>
                      <a:pt x="394" y="464"/>
                    </a:cubicBezTo>
                    <a:close/>
                    <a:moveTo>
                      <a:pt x="395" y="463"/>
                    </a:moveTo>
                    <a:cubicBezTo>
                      <a:pt x="396" y="463"/>
                      <a:pt x="396" y="463"/>
                      <a:pt x="396" y="463"/>
                    </a:cubicBezTo>
                    <a:cubicBezTo>
                      <a:pt x="396" y="464"/>
                      <a:pt x="395" y="464"/>
                      <a:pt x="395" y="463"/>
                    </a:cubicBezTo>
                    <a:close/>
                    <a:moveTo>
                      <a:pt x="400" y="463"/>
                    </a:moveTo>
                    <a:cubicBezTo>
                      <a:pt x="401" y="464"/>
                      <a:pt x="399" y="464"/>
                      <a:pt x="400" y="463"/>
                    </a:cubicBezTo>
                    <a:close/>
                    <a:moveTo>
                      <a:pt x="404" y="497"/>
                    </a:moveTo>
                    <a:cubicBezTo>
                      <a:pt x="404" y="497"/>
                      <a:pt x="404" y="497"/>
                      <a:pt x="405" y="498"/>
                    </a:cubicBezTo>
                    <a:cubicBezTo>
                      <a:pt x="404" y="498"/>
                      <a:pt x="404" y="497"/>
                      <a:pt x="404" y="497"/>
                    </a:cubicBezTo>
                    <a:close/>
                    <a:moveTo>
                      <a:pt x="408" y="495"/>
                    </a:moveTo>
                    <a:cubicBezTo>
                      <a:pt x="408" y="495"/>
                      <a:pt x="408" y="494"/>
                      <a:pt x="408" y="494"/>
                    </a:cubicBezTo>
                    <a:cubicBezTo>
                      <a:pt x="408" y="494"/>
                      <a:pt x="408" y="494"/>
                      <a:pt x="408" y="495"/>
                    </a:cubicBezTo>
                    <a:close/>
                    <a:moveTo>
                      <a:pt x="414" y="451"/>
                    </a:moveTo>
                    <a:cubicBezTo>
                      <a:pt x="414" y="451"/>
                      <a:pt x="414" y="451"/>
                      <a:pt x="413" y="451"/>
                    </a:cubicBezTo>
                    <a:cubicBezTo>
                      <a:pt x="413" y="451"/>
                      <a:pt x="413" y="450"/>
                      <a:pt x="413" y="450"/>
                    </a:cubicBezTo>
                    <a:cubicBezTo>
                      <a:pt x="414" y="450"/>
                      <a:pt x="414" y="450"/>
                      <a:pt x="414" y="450"/>
                    </a:cubicBezTo>
                    <a:cubicBezTo>
                      <a:pt x="414" y="450"/>
                      <a:pt x="414" y="451"/>
                      <a:pt x="414" y="451"/>
                    </a:cubicBezTo>
                    <a:close/>
                    <a:moveTo>
                      <a:pt x="417" y="487"/>
                    </a:moveTo>
                    <a:cubicBezTo>
                      <a:pt x="418" y="487"/>
                      <a:pt x="418" y="487"/>
                      <a:pt x="418" y="487"/>
                    </a:cubicBezTo>
                    <a:cubicBezTo>
                      <a:pt x="418" y="487"/>
                      <a:pt x="417" y="487"/>
                      <a:pt x="417" y="487"/>
                    </a:cubicBezTo>
                    <a:close/>
                    <a:moveTo>
                      <a:pt x="418" y="485"/>
                    </a:moveTo>
                    <a:cubicBezTo>
                      <a:pt x="418" y="485"/>
                      <a:pt x="418" y="485"/>
                      <a:pt x="418" y="485"/>
                    </a:cubicBezTo>
                    <a:cubicBezTo>
                      <a:pt x="418" y="485"/>
                      <a:pt x="418" y="485"/>
                      <a:pt x="418" y="485"/>
                    </a:cubicBezTo>
                    <a:cubicBezTo>
                      <a:pt x="418" y="485"/>
                      <a:pt x="418" y="485"/>
                      <a:pt x="418" y="485"/>
                    </a:cubicBezTo>
                    <a:close/>
                    <a:moveTo>
                      <a:pt x="419" y="445"/>
                    </a:moveTo>
                    <a:cubicBezTo>
                      <a:pt x="419" y="444"/>
                      <a:pt x="419" y="444"/>
                      <a:pt x="420" y="445"/>
                    </a:cubicBezTo>
                    <a:cubicBezTo>
                      <a:pt x="420" y="445"/>
                      <a:pt x="419" y="445"/>
                      <a:pt x="419" y="445"/>
                    </a:cubicBezTo>
                    <a:close/>
                    <a:moveTo>
                      <a:pt x="422" y="434"/>
                    </a:moveTo>
                    <a:cubicBezTo>
                      <a:pt x="421" y="434"/>
                      <a:pt x="421" y="434"/>
                      <a:pt x="421" y="434"/>
                    </a:cubicBezTo>
                    <a:cubicBezTo>
                      <a:pt x="421" y="434"/>
                      <a:pt x="421" y="434"/>
                      <a:pt x="421" y="434"/>
                    </a:cubicBezTo>
                    <a:cubicBezTo>
                      <a:pt x="421" y="434"/>
                      <a:pt x="421" y="434"/>
                      <a:pt x="422" y="434"/>
                    </a:cubicBezTo>
                    <a:cubicBezTo>
                      <a:pt x="422" y="434"/>
                      <a:pt x="422" y="434"/>
                      <a:pt x="422" y="434"/>
                    </a:cubicBezTo>
                    <a:close/>
                    <a:moveTo>
                      <a:pt x="423" y="482"/>
                    </a:moveTo>
                    <a:cubicBezTo>
                      <a:pt x="422" y="482"/>
                      <a:pt x="422" y="483"/>
                      <a:pt x="422" y="483"/>
                    </a:cubicBezTo>
                    <a:cubicBezTo>
                      <a:pt x="422" y="483"/>
                      <a:pt x="422" y="483"/>
                      <a:pt x="422" y="482"/>
                    </a:cubicBezTo>
                    <a:cubicBezTo>
                      <a:pt x="423" y="482"/>
                      <a:pt x="424" y="482"/>
                      <a:pt x="423" y="483"/>
                    </a:cubicBezTo>
                    <a:cubicBezTo>
                      <a:pt x="423" y="483"/>
                      <a:pt x="423" y="482"/>
                      <a:pt x="423" y="482"/>
                    </a:cubicBezTo>
                    <a:close/>
                    <a:moveTo>
                      <a:pt x="433" y="414"/>
                    </a:moveTo>
                    <a:cubicBezTo>
                      <a:pt x="433" y="414"/>
                      <a:pt x="433" y="413"/>
                      <a:pt x="433" y="412"/>
                    </a:cubicBezTo>
                    <a:cubicBezTo>
                      <a:pt x="434" y="413"/>
                      <a:pt x="434" y="414"/>
                      <a:pt x="433" y="414"/>
                    </a:cubicBezTo>
                    <a:close/>
                    <a:moveTo>
                      <a:pt x="434" y="409"/>
                    </a:moveTo>
                    <a:cubicBezTo>
                      <a:pt x="434" y="410"/>
                      <a:pt x="434" y="409"/>
                      <a:pt x="434" y="408"/>
                    </a:cubicBezTo>
                    <a:cubicBezTo>
                      <a:pt x="435" y="408"/>
                      <a:pt x="434" y="409"/>
                      <a:pt x="434" y="409"/>
                    </a:cubicBezTo>
                    <a:close/>
                    <a:moveTo>
                      <a:pt x="436" y="405"/>
                    </a:moveTo>
                    <a:cubicBezTo>
                      <a:pt x="436" y="404"/>
                      <a:pt x="437" y="404"/>
                      <a:pt x="437" y="404"/>
                    </a:cubicBezTo>
                    <a:cubicBezTo>
                      <a:pt x="437" y="404"/>
                      <a:pt x="437" y="405"/>
                      <a:pt x="436" y="405"/>
                    </a:cubicBezTo>
                    <a:close/>
                    <a:moveTo>
                      <a:pt x="442" y="393"/>
                    </a:moveTo>
                    <a:cubicBezTo>
                      <a:pt x="443" y="393"/>
                      <a:pt x="442" y="395"/>
                      <a:pt x="442" y="393"/>
                    </a:cubicBezTo>
                    <a:close/>
                    <a:moveTo>
                      <a:pt x="441" y="378"/>
                    </a:moveTo>
                    <a:cubicBezTo>
                      <a:pt x="441" y="378"/>
                      <a:pt x="441" y="378"/>
                      <a:pt x="441" y="378"/>
                    </a:cubicBezTo>
                    <a:cubicBezTo>
                      <a:pt x="441" y="379"/>
                      <a:pt x="441" y="379"/>
                      <a:pt x="441" y="380"/>
                    </a:cubicBezTo>
                    <a:cubicBezTo>
                      <a:pt x="442" y="380"/>
                      <a:pt x="442" y="379"/>
                      <a:pt x="443" y="379"/>
                    </a:cubicBezTo>
                    <a:cubicBezTo>
                      <a:pt x="443" y="379"/>
                      <a:pt x="443" y="379"/>
                      <a:pt x="444" y="380"/>
                    </a:cubicBezTo>
                    <a:cubicBezTo>
                      <a:pt x="443" y="380"/>
                      <a:pt x="442" y="380"/>
                      <a:pt x="442" y="381"/>
                    </a:cubicBezTo>
                    <a:cubicBezTo>
                      <a:pt x="442" y="382"/>
                      <a:pt x="443" y="380"/>
                      <a:pt x="443" y="382"/>
                    </a:cubicBezTo>
                    <a:cubicBezTo>
                      <a:pt x="443" y="381"/>
                      <a:pt x="443" y="381"/>
                      <a:pt x="442" y="382"/>
                    </a:cubicBezTo>
                    <a:cubicBezTo>
                      <a:pt x="442" y="383"/>
                      <a:pt x="443" y="382"/>
                      <a:pt x="442" y="383"/>
                    </a:cubicBezTo>
                    <a:cubicBezTo>
                      <a:pt x="442" y="383"/>
                      <a:pt x="442" y="382"/>
                      <a:pt x="442" y="382"/>
                    </a:cubicBezTo>
                    <a:cubicBezTo>
                      <a:pt x="441" y="383"/>
                      <a:pt x="441" y="384"/>
                      <a:pt x="441" y="385"/>
                    </a:cubicBezTo>
                    <a:cubicBezTo>
                      <a:pt x="441" y="385"/>
                      <a:pt x="442" y="385"/>
                      <a:pt x="442" y="385"/>
                    </a:cubicBezTo>
                    <a:cubicBezTo>
                      <a:pt x="443" y="386"/>
                      <a:pt x="442" y="385"/>
                      <a:pt x="443" y="385"/>
                    </a:cubicBezTo>
                    <a:cubicBezTo>
                      <a:pt x="444" y="387"/>
                      <a:pt x="444" y="389"/>
                      <a:pt x="443" y="390"/>
                    </a:cubicBezTo>
                    <a:cubicBezTo>
                      <a:pt x="444" y="391"/>
                      <a:pt x="444" y="391"/>
                      <a:pt x="444" y="391"/>
                    </a:cubicBezTo>
                    <a:cubicBezTo>
                      <a:pt x="444" y="392"/>
                      <a:pt x="444" y="392"/>
                      <a:pt x="444" y="393"/>
                    </a:cubicBezTo>
                    <a:cubicBezTo>
                      <a:pt x="443" y="392"/>
                      <a:pt x="443" y="392"/>
                      <a:pt x="442" y="392"/>
                    </a:cubicBezTo>
                    <a:cubicBezTo>
                      <a:pt x="442" y="393"/>
                      <a:pt x="442" y="393"/>
                      <a:pt x="441" y="393"/>
                    </a:cubicBezTo>
                    <a:cubicBezTo>
                      <a:pt x="441" y="393"/>
                      <a:pt x="441" y="392"/>
                      <a:pt x="441" y="391"/>
                    </a:cubicBezTo>
                    <a:cubicBezTo>
                      <a:pt x="440" y="391"/>
                      <a:pt x="440" y="392"/>
                      <a:pt x="440" y="391"/>
                    </a:cubicBezTo>
                    <a:cubicBezTo>
                      <a:pt x="440" y="392"/>
                      <a:pt x="440" y="392"/>
                      <a:pt x="440" y="392"/>
                    </a:cubicBezTo>
                    <a:cubicBezTo>
                      <a:pt x="440" y="392"/>
                      <a:pt x="439" y="393"/>
                      <a:pt x="440" y="393"/>
                    </a:cubicBezTo>
                    <a:cubicBezTo>
                      <a:pt x="440" y="393"/>
                      <a:pt x="440" y="393"/>
                      <a:pt x="440" y="392"/>
                    </a:cubicBezTo>
                    <a:cubicBezTo>
                      <a:pt x="441" y="393"/>
                      <a:pt x="440" y="394"/>
                      <a:pt x="440" y="394"/>
                    </a:cubicBezTo>
                    <a:cubicBezTo>
                      <a:pt x="440" y="394"/>
                      <a:pt x="439" y="394"/>
                      <a:pt x="439" y="393"/>
                    </a:cubicBezTo>
                    <a:cubicBezTo>
                      <a:pt x="438" y="394"/>
                      <a:pt x="439" y="395"/>
                      <a:pt x="439" y="396"/>
                    </a:cubicBezTo>
                    <a:cubicBezTo>
                      <a:pt x="439" y="396"/>
                      <a:pt x="439" y="396"/>
                      <a:pt x="439" y="395"/>
                    </a:cubicBezTo>
                    <a:cubicBezTo>
                      <a:pt x="440" y="396"/>
                      <a:pt x="439" y="396"/>
                      <a:pt x="439" y="397"/>
                    </a:cubicBezTo>
                    <a:cubicBezTo>
                      <a:pt x="439" y="397"/>
                      <a:pt x="438" y="397"/>
                      <a:pt x="438" y="398"/>
                    </a:cubicBezTo>
                    <a:cubicBezTo>
                      <a:pt x="438" y="398"/>
                      <a:pt x="439" y="400"/>
                      <a:pt x="439" y="401"/>
                    </a:cubicBezTo>
                    <a:cubicBezTo>
                      <a:pt x="438" y="401"/>
                      <a:pt x="437" y="401"/>
                      <a:pt x="436" y="400"/>
                    </a:cubicBezTo>
                    <a:cubicBezTo>
                      <a:pt x="436" y="400"/>
                      <a:pt x="436" y="401"/>
                      <a:pt x="437" y="401"/>
                    </a:cubicBezTo>
                    <a:cubicBezTo>
                      <a:pt x="437" y="403"/>
                      <a:pt x="437" y="403"/>
                      <a:pt x="437" y="404"/>
                    </a:cubicBezTo>
                    <a:cubicBezTo>
                      <a:pt x="436" y="403"/>
                      <a:pt x="436" y="404"/>
                      <a:pt x="435" y="404"/>
                    </a:cubicBezTo>
                    <a:cubicBezTo>
                      <a:pt x="434" y="404"/>
                      <a:pt x="436" y="405"/>
                      <a:pt x="435" y="406"/>
                    </a:cubicBezTo>
                    <a:cubicBezTo>
                      <a:pt x="434" y="406"/>
                      <a:pt x="434" y="407"/>
                      <a:pt x="433" y="407"/>
                    </a:cubicBezTo>
                    <a:cubicBezTo>
                      <a:pt x="433" y="408"/>
                      <a:pt x="434" y="409"/>
                      <a:pt x="433" y="408"/>
                    </a:cubicBezTo>
                    <a:cubicBezTo>
                      <a:pt x="432" y="408"/>
                      <a:pt x="433" y="409"/>
                      <a:pt x="433" y="409"/>
                    </a:cubicBezTo>
                    <a:cubicBezTo>
                      <a:pt x="434" y="408"/>
                      <a:pt x="433" y="410"/>
                      <a:pt x="434" y="410"/>
                    </a:cubicBezTo>
                    <a:cubicBezTo>
                      <a:pt x="433" y="410"/>
                      <a:pt x="434" y="412"/>
                      <a:pt x="433" y="412"/>
                    </a:cubicBezTo>
                    <a:cubicBezTo>
                      <a:pt x="432" y="411"/>
                      <a:pt x="433" y="411"/>
                      <a:pt x="433" y="410"/>
                    </a:cubicBezTo>
                    <a:cubicBezTo>
                      <a:pt x="433" y="410"/>
                      <a:pt x="433" y="410"/>
                      <a:pt x="432" y="410"/>
                    </a:cubicBezTo>
                    <a:cubicBezTo>
                      <a:pt x="433" y="410"/>
                      <a:pt x="431" y="412"/>
                      <a:pt x="433" y="412"/>
                    </a:cubicBezTo>
                    <a:cubicBezTo>
                      <a:pt x="433" y="413"/>
                      <a:pt x="432" y="413"/>
                      <a:pt x="433" y="413"/>
                    </a:cubicBezTo>
                    <a:cubicBezTo>
                      <a:pt x="432" y="414"/>
                      <a:pt x="432" y="412"/>
                      <a:pt x="432" y="412"/>
                    </a:cubicBezTo>
                    <a:cubicBezTo>
                      <a:pt x="431" y="413"/>
                      <a:pt x="431" y="414"/>
                      <a:pt x="431" y="414"/>
                    </a:cubicBezTo>
                    <a:cubicBezTo>
                      <a:pt x="431" y="414"/>
                      <a:pt x="430" y="415"/>
                      <a:pt x="431" y="416"/>
                    </a:cubicBezTo>
                    <a:cubicBezTo>
                      <a:pt x="430" y="416"/>
                      <a:pt x="430" y="416"/>
                      <a:pt x="429" y="416"/>
                    </a:cubicBezTo>
                    <a:cubicBezTo>
                      <a:pt x="429" y="416"/>
                      <a:pt x="430" y="417"/>
                      <a:pt x="430" y="417"/>
                    </a:cubicBezTo>
                    <a:cubicBezTo>
                      <a:pt x="429" y="418"/>
                      <a:pt x="428" y="419"/>
                      <a:pt x="428" y="421"/>
                    </a:cubicBezTo>
                    <a:cubicBezTo>
                      <a:pt x="428" y="421"/>
                      <a:pt x="427" y="422"/>
                      <a:pt x="427" y="422"/>
                    </a:cubicBezTo>
                    <a:cubicBezTo>
                      <a:pt x="426" y="422"/>
                      <a:pt x="426" y="424"/>
                      <a:pt x="426" y="424"/>
                    </a:cubicBezTo>
                    <a:cubicBezTo>
                      <a:pt x="426" y="424"/>
                      <a:pt x="426" y="424"/>
                      <a:pt x="427" y="424"/>
                    </a:cubicBezTo>
                    <a:cubicBezTo>
                      <a:pt x="426" y="424"/>
                      <a:pt x="426" y="425"/>
                      <a:pt x="426" y="425"/>
                    </a:cubicBezTo>
                    <a:cubicBezTo>
                      <a:pt x="426" y="426"/>
                      <a:pt x="426" y="426"/>
                      <a:pt x="425" y="427"/>
                    </a:cubicBezTo>
                    <a:cubicBezTo>
                      <a:pt x="423" y="428"/>
                      <a:pt x="423" y="430"/>
                      <a:pt x="422" y="432"/>
                    </a:cubicBezTo>
                    <a:cubicBezTo>
                      <a:pt x="420" y="432"/>
                      <a:pt x="420" y="435"/>
                      <a:pt x="419" y="436"/>
                    </a:cubicBezTo>
                    <a:cubicBezTo>
                      <a:pt x="419" y="436"/>
                      <a:pt x="419" y="436"/>
                      <a:pt x="419" y="436"/>
                    </a:cubicBezTo>
                    <a:cubicBezTo>
                      <a:pt x="418" y="437"/>
                      <a:pt x="418" y="438"/>
                      <a:pt x="417" y="439"/>
                    </a:cubicBezTo>
                    <a:cubicBezTo>
                      <a:pt x="417" y="440"/>
                      <a:pt x="417" y="439"/>
                      <a:pt x="416" y="440"/>
                    </a:cubicBezTo>
                    <a:cubicBezTo>
                      <a:pt x="416" y="442"/>
                      <a:pt x="415" y="441"/>
                      <a:pt x="415" y="443"/>
                    </a:cubicBezTo>
                    <a:cubicBezTo>
                      <a:pt x="414" y="443"/>
                      <a:pt x="413" y="444"/>
                      <a:pt x="413" y="445"/>
                    </a:cubicBezTo>
                    <a:cubicBezTo>
                      <a:pt x="412" y="446"/>
                      <a:pt x="411" y="446"/>
                      <a:pt x="411" y="447"/>
                    </a:cubicBezTo>
                    <a:cubicBezTo>
                      <a:pt x="410" y="446"/>
                      <a:pt x="410" y="447"/>
                      <a:pt x="410" y="447"/>
                    </a:cubicBezTo>
                    <a:cubicBezTo>
                      <a:pt x="409" y="449"/>
                      <a:pt x="408" y="449"/>
                      <a:pt x="408" y="450"/>
                    </a:cubicBezTo>
                    <a:cubicBezTo>
                      <a:pt x="405" y="451"/>
                      <a:pt x="404" y="453"/>
                      <a:pt x="401" y="454"/>
                    </a:cubicBezTo>
                    <a:cubicBezTo>
                      <a:pt x="401" y="455"/>
                      <a:pt x="401" y="455"/>
                      <a:pt x="401" y="456"/>
                    </a:cubicBezTo>
                    <a:cubicBezTo>
                      <a:pt x="400" y="456"/>
                      <a:pt x="400" y="455"/>
                      <a:pt x="400" y="456"/>
                    </a:cubicBezTo>
                    <a:cubicBezTo>
                      <a:pt x="400" y="456"/>
                      <a:pt x="400" y="456"/>
                      <a:pt x="400" y="456"/>
                    </a:cubicBezTo>
                    <a:cubicBezTo>
                      <a:pt x="398" y="456"/>
                      <a:pt x="398" y="458"/>
                      <a:pt x="396" y="458"/>
                    </a:cubicBezTo>
                    <a:cubicBezTo>
                      <a:pt x="397" y="459"/>
                      <a:pt x="397" y="459"/>
                      <a:pt x="397" y="459"/>
                    </a:cubicBezTo>
                    <a:cubicBezTo>
                      <a:pt x="395" y="458"/>
                      <a:pt x="396" y="461"/>
                      <a:pt x="394" y="461"/>
                    </a:cubicBezTo>
                    <a:cubicBezTo>
                      <a:pt x="394" y="461"/>
                      <a:pt x="394" y="461"/>
                      <a:pt x="394" y="462"/>
                    </a:cubicBezTo>
                    <a:cubicBezTo>
                      <a:pt x="393" y="462"/>
                      <a:pt x="393" y="462"/>
                      <a:pt x="393" y="463"/>
                    </a:cubicBezTo>
                    <a:cubicBezTo>
                      <a:pt x="391" y="462"/>
                      <a:pt x="391" y="464"/>
                      <a:pt x="391" y="465"/>
                    </a:cubicBezTo>
                    <a:cubicBezTo>
                      <a:pt x="390" y="465"/>
                      <a:pt x="390" y="465"/>
                      <a:pt x="390" y="465"/>
                    </a:cubicBezTo>
                    <a:cubicBezTo>
                      <a:pt x="389" y="465"/>
                      <a:pt x="389" y="466"/>
                      <a:pt x="389" y="466"/>
                    </a:cubicBezTo>
                    <a:cubicBezTo>
                      <a:pt x="388" y="467"/>
                      <a:pt x="386" y="468"/>
                      <a:pt x="386" y="469"/>
                    </a:cubicBezTo>
                    <a:cubicBezTo>
                      <a:pt x="384" y="469"/>
                      <a:pt x="383" y="471"/>
                      <a:pt x="382" y="473"/>
                    </a:cubicBezTo>
                    <a:cubicBezTo>
                      <a:pt x="381" y="472"/>
                      <a:pt x="378" y="474"/>
                      <a:pt x="379" y="475"/>
                    </a:cubicBezTo>
                    <a:cubicBezTo>
                      <a:pt x="378" y="474"/>
                      <a:pt x="377" y="474"/>
                      <a:pt x="376" y="476"/>
                    </a:cubicBezTo>
                    <a:cubicBezTo>
                      <a:pt x="376" y="476"/>
                      <a:pt x="376" y="476"/>
                      <a:pt x="376" y="476"/>
                    </a:cubicBezTo>
                    <a:cubicBezTo>
                      <a:pt x="376" y="476"/>
                      <a:pt x="376" y="476"/>
                      <a:pt x="376" y="476"/>
                    </a:cubicBezTo>
                    <a:cubicBezTo>
                      <a:pt x="376" y="476"/>
                      <a:pt x="375" y="476"/>
                      <a:pt x="375" y="476"/>
                    </a:cubicBezTo>
                    <a:cubicBezTo>
                      <a:pt x="375" y="476"/>
                      <a:pt x="375" y="476"/>
                      <a:pt x="376" y="476"/>
                    </a:cubicBezTo>
                    <a:cubicBezTo>
                      <a:pt x="376" y="476"/>
                      <a:pt x="376" y="476"/>
                      <a:pt x="376" y="476"/>
                    </a:cubicBezTo>
                    <a:cubicBezTo>
                      <a:pt x="375" y="475"/>
                      <a:pt x="374" y="478"/>
                      <a:pt x="373" y="478"/>
                    </a:cubicBezTo>
                    <a:cubicBezTo>
                      <a:pt x="373" y="478"/>
                      <a:pt x="373" y="478"/>
                      <a:pt x="372" y="478"/>
                    </a:cubicBezTo>
                    <a:cubicBezTo>
                      <a:pt x="371" y="480"/>
                      <a:pt x="368" y="480"/>
                      <a:pt x="366" y="480"/>
                    </a:cubicBezTo>
                    <a:cubicBezTo>
                      <a:pt x="365" y="480"/>
                      <a:pt x="365" y="480"/>
                      <a:pt x="365" y="481"/>
                    </a:cubicBezTo>
                    <a:cubicBezTo>
                      <a:pt x="364" y="481"/>
                      <a:pt x="363" y="481"/>
                      <a:pt x="363" y="482"/>
                    </a:cubicBezTo>
                    <a:cubicBezTo>
                      <a:pt x="363" y="482"/>
                      <a:pt x="363" y="481"/>
                      <a:pt x="362" y="481"/>
                    </a:cubicBezTo>
                    <a:cubicBezTo>
                      <a:pt x="361" y="482"/>
                      <a:pt x="360" y="483"/>
                      <a:pt x="359" y="483"/>
                    </a:cubicBezTo>
                    <a:cubicBezTo>
                      <a:pt x="359" y="483"/>
                      <a:pt x="359" y="483"/>
                      <a:pt x="359" y="484"/>
                    </a:cubicBezTo>
                    <a:cubicBezTo>
                      <a:pt x="358" y="483"/>
                      <a:pt x="358" y="484"/>
                      <a:pt x="358" y="484"/>
                    </a:cubicBezTo>
                    <a:cubicBezTo>
                      <a:pt x="358" y="484"/>
                      <a:pt x="357" y="484"/>
                      <a:pt x="357" y="484"/>
                    </a:cubicBezTo>
                    <a:cubicBezTo>
                      <a:pt x="355" y="485"/>
                      <a:pt x="355" y="485"/>
                      <a:pt x="354" y="485"/>
                    </a:cubicBezTo>
                    <a:cubicBezTo>
                      <a:pt x="353" y="485"/>
                      <a:pt x="353" y="486"/>
                      <a:pt x="352" y="487"/>
                    </a:cubicBezTo>
                    <a:cubicBezTo>
                      <a:pt x="351" y="486"/>
                      <a:pt x="349" y="486"/>
                      <a:pt x="348" y="488"/>
                    </a:cubicBezTo>
                    <a:cubicBezTo>
                      <a:pt x="346" y="487"/>
                      <a:pt x="343" y="490"/>
                      <a:pt x="341" y="489"/>
                    </a:cubicBezTo>
                    <a:cubicBezTo>
                      <a:pt x="339" y="489"/>
                      <a:pt x="339" y="490"/>
                      <a:pt x="337" y="489"/>
                    </a:cubicBezTo>
                    <a:cubicBezTo>
                      <a:pt x="335" y="490"/>
                      <a:pt x="336" y="492"/>
                      <a:pt x="335" y="494"/>
                    </a:cubicBezTo>
                    <a:cubicBezTo>
                      <a:pt x="335" y="494"/>
                      <a:pt x="336" y="494"/>
                      <a:pt x="335" y="494"/>
                    </a:cubicBezTo>
                    <a:cubicBezTo>
                      <a:pt x="335" y="495"/>
                      <a:pt x="334" y="495"/>
                      <a:pt x="334" y="495"/>
                    </a:cubicBezTo>
                    <a:cubicBezTo>
                      <a:pt x="334" y="495"/>
                      <a:pt x="334" y="496"/>
                      <a:pt x="334" y="496"/>
                    </a:cubicBezTo>
                    <a:cubicBezTo>
                      <a:pt x="334" y="497"/>
                      <a:pt x="335" y="495"/>
                      <a:pt x="335" y="496"/>
                    </a:cubicBezTo>
                    <a:cubicBezTo>
                      <a:pt x="334" y="497"/>
                      <a:pt x="332" y="496"/>
                      <a:pt x="332" y="499"/>
                    </a:cubicBezTo>
                    <a:cubicBezTo>
                      <a:pt x="331" y="498"/>
                      <a:pt x="331" y="499"/>
                      <a:pt x="330" y="499"/>
                    </a:cubicBezTo>
                    <a:cubicBezTo>
                      <a:pt x="330" y="500"/>
                      <a:pt x="328" y="500"/>
                      <a:pt x="328" y="500"/>
                    </a:cubicBezTo>
                    <a:cubicBezTo>
                      <a:pt x="328" y="500"/>
                      <a:pt x="328" y="501"/>
                      <a:pt x="328" y="501"/>
                    </a:cubicBezTo>
                    <a:cubicBezTo>
                      <a:pt x="326" y="501"/>
                      <a:pt x="325" y="502"/>
                      <a:pt x="325" y="503"/>
                    </a:cubicBezTo>
                    <a:cubicBezTo>
                      <a:pt x="324" y="503"/>
                      <a:pt x="325" y="502"/>
                      <a:pt x="324" y="502"/>
                    </a:cubicBezTo>
                    <a:cubicBezTo>
                      <a:pt x="324" y="502"/>
                      <a:pt x="324" y="503"/>
                      <a:pt x="324" y="503"/>
                    </a:cubicBezTo>
                    <a:cubicBezTo>
                      <a:pt x="323" y="503"/>
                      <a:pt x="323" y="503"/>
                      <a:pt x="324" y="503"/>
                    </a:cubicBezTo>
                    <a:cubicBezTo>
                      <a:pt x="324" y="502"/>
                      <a:pt x="322" y="502"/>
                      <a:pt x="323" y="503"/>
                    </a:cubicBezTo>
                    <a:cubicBezTo>
                      <a:pt x="322" y="503"/>
                      <a:pt x="321" y="503"/>
                      <a:pt x="321" y="504"/>
                    </a:cubicBezTo>
                    <a:cubicBezTo>
                      <a:pt x="321" y="504"/>
                      <a:pt x="320" y="503"/>
                      <a:pt x="319" y="504"/>
                    </a:cubicBezTo>
                    <a:cubicBezTo>
                      <a:pt x="318" y="504"/>
                      <a:pt x="318" y="504"/>
                      <a:pt x="318" y="504"/>
                    </a:cubicBezTo>
                    <a:cubicBezTo>
                      <a:pt x="317" y="504"/>
                      <a:pt x="317" y="503"/>
                      <a:pt x="316" y="504"/>
                    </a:cubicBezTo>
                    <a:cubicBezTo>
                      <a:pt x="316" y="503"/>
                      <a:pt x="315" y="502"/>
                      <a:pt x="314" y="502"/>
                    </a:cubicBezTo>
                    <a:cubicBezTo>
                      <a:pt x="314" y="502"/>
                      <a:pt x="314" y="501"/>
                      <a:pt x="314" y="501"/>
                    </a:cubicBezTo>
                    <a:cubicBezTo>
                      <a:pt x="313" y="501"/>
                      <a:pt x="314" y="500"/>
                      <a:pt x="313" y="500"/>
                    </a:cubicBezTo>
                    <a:cubicBezTo>
                      <a:pt x="313" y="500"/>
                      <a:pt x="314" y="499"/>
                      <a:pt x="314" y="499"/>
                    </a:cubicBezTo>
                    <a:cubicBezTo>
                      <a:pt x="314" y="498"/>
                      <a:pt x="313" y="499"/>
                      <a:pt x="312" y="498"/>
                    </a:cubicBezTo>
                    <a:cubicBezTo>
                      <a:pt x="313" y="498"/>
                      <a:pt x="313" y="497"/>
                      <a:pt x="312" y="497"/>
                    </a:cubicBezTo>
                    <a:cubicBezTo>
                      <a:pt x="311" y="496"/>
                      <a:pt x="312" y="497"/>
                      <a:pt x="312" y="498"/>
                    </a:cubicBezTo>
                    <a:cubicBezTo>
                      <a:pt x="311" y="497"/>
                      <a:pt x="311" y="497"/>
                      <a:pt x="311" y="497"/>
                    </a:cubicBezTo>
                    <a:cubicBezTo>
                      <a:pt x="311" y="497"/>
                      <a:pt x="311" y="497"/>
                      <a:pt x="311" y="497"/>
                    </a:cubicBezTo>
                    <a:cubicBezTo>
                      <a:pt x="312" y="497"/>
                      <a:pt x="311" y="496"/>
                      <a:pt x="312" y="496"/>
                    </a:cubicBezTo>
                    <a:cubicBezTo>
                      <a:pt x="312" y="495"/>
                      <a:pt x="311" y="494"/>
                      <a:pt x="309" y="495"/>
                    </a:cubicBezTo>
                    <a:cubicBezTo>
                      <a:pt x="309" y="494"/>
                      <a:pt x="308" y="494"/>
                      <a:pt x="306" y="494"/>
                    </a:cubicBezTo>
                    <a:cubicBezTo>
                      <a:pt x="306" y="494"/>
                      <a:pt x="307" y="495"/>
                      <a:pt x="307" y="495"/>
                    </a:cubicBezTo>
                    <a:cubicBezTo>
                      <a:pt x="306" y="494"/>
                      <a:pt x="306" y="495"/>
                      <a:pt x="306" y="495"/>
                    </a:cubicBezTo>
                    <a:cubicBezTo>
                      <a:pt x="306" y="494"/>
                      <a:pt x="305" y="494"/>
                      <a:pt x="305" y="494"/>
                    </a:cubicBezTo>
                    <a:cubicBezTo>
                      <a:pt x="303" y="494"/>
                      <a:pt x="302" y="494"/>
                      <a:pt x="300" y="494"/>
                    </a:cubicBezTo>
                    <a:cubicBezTo>
                      <a:pt x="300" y="495"/>
                      <a:pt x="301" y="495"/>
                      <a:pt x="301" y="495"/>
                    </a:cubicBezTo>
                    <a:cubicBezTo>
                      <a:pt x="299" y="494"/>
                      <a:pt x="301" y="496"/>
                      <a:pt x="300" y="497"/>
                    </a:cubicBezTo>
                    <a:cubicBezTo>
                      <a:pt x="300" y="496"/>
                      <a:pt x="300" y="495"/>
                      <a:pt x="299" y="495"/>
                    </a:cubicBezTo>
                    <a:cubicBezTo>
                      <a:pt x="299" y="494"/>
                      <a:pt x="298" y="494"/>
                      <a:pt x="296" y="494"/>
                    </a:cubicBezTo>
                    <a:cubicBezTo>
                      <a:pt x="295" y="494"/>
                      <a:pt x="295" y="493"/>
                      <a:pt x="294" y="494"/>
                    </a:cubicBezTo>
                    <a:cubicBezTo>
                      <a:pt x="293" y="494"/>
                      <a:pt x="293" y="494"/>
                      <a:pt x="293" y="494"/>
                    </a:cubicBezTo>
                    <a:cubicBezTo>
                      <a:pt x="292" y="494"/>
                      <a:pt x="292" y="494"/>
                      <a:pt x="292" y="495"/>
                    </a:cubicBezTo>
                    <a:cubicBezTo>
                      <a:pt x="291" y="494"/>
                      <a:pt x="291" y="495"/>
                      <a:pt x="290" y="495"/>
                    </a:cubicBezTo>
                    <a:cubicBezTo>
                      <a:pt x="289" y="496"/>
                      <a:pt x="290" y="496"/>
                      <a:pt x="290" y="496"/>
                    </a:cubicBezTo>
                    <a:cubicBezTo>
                      <a:pt x="290" y="496"/>
                      <a:pt x="290" y="495"/>
                      <a:pt x="290" y="495"/>
                    </a:cubicBezTo>
                    <a:cubicBezTo>
                      <a:pt x="289" y="495"/>
                      <a:pt x="287" y="495"/>
                      <a:pt x="287" y="494"/>
                    </a:cubicBezTo>
                    <a:cubicBezTo>
                      <a:pt x="286" y="494"/>
                      <a:pt x="286" y="495"/>
                      <a:pt x="285" y="495"/>
                    </a:cubicBezTo>
                    <a:cubicBezTo>
                      <a:pt x="286" y="496"/>
                      <a:pt x="286" y="497"/>
                      <a:pt x="287" y="497"/>
                    </a:cubicBezTo>
                    <a:cubicBezTo>
                      <a:pt x="286" y="499"/>
                      <a:pt x="285" y="500"/>
                      <a:pt x="284" y="500"/>
                    </a:cubicBezTo>
                    <a:cubicBezTo>
                      <a:pt x="283" y="500"/>
                      <a:pt x="284" y="501"/>
                      <a:pt x="284" y="501"/>
                    </a:cubicBezTo>
                    <a:cubicBezTo>
                      <a:pt x="283" y="502"/>
                      <a:pt x="282" y="501"/>
                      <a:pt x="283" y="500"/>
                    </a:cubicBezTo>
                    <a:cubicBezTo>
                      <a:pt x="282" y="500"/>
                      <a:pt x="282" y="500"/>
                      <a:pt x="281" y="500"/>
                    </a:cubicBezTo>
                    <a:cubicBezTo>
                      <a:pt x="281" y="500"/>
                      <a:pt x="281" y="501"/>
                      <a:pt x="280" y="501"/>
                    </a:cubicBezTo>
                    <a:cubicBezTo>
                      <a:pt x="278" y="501"/>
                      <a:pt x="277" y="499"/>
                      <a:pt x="275" y="499"/>
                    </a:cubicBezTo>
                    <a:cubicBezTo>
                      <a:pt x="275" y="498"/>
                      <a:pt x="275" y="497"/>
                      <a:pt x="274" y="497"/>
                    </a:cubicBezTo>
                    <a:cubicBezTo>
                      <a:pt x="274" y="497"/>
                      <a:pt x="275" y="497"/>
                      <a:pt x="275" y="497"/>
                    </a:cubicBezTo>
                    <a:cubicBezTo>
                      <a:pt x="275" y="496"/>
                      <a:pt x="275" y="496"/>
                      <a:pt x="274" y="495"/>
                    </a:cubicBezTo>
                    <a:cubicBezTo>
                      <a:pt x="275" y="495"/>
                      <a:pt x="275" y="495"/>
                      <a:pt x="275" y="494"/>
                    </a:cubicBezTo>
                    <a:cubicBezTo>
                      <a:pt x="275" y="493"/>
                      <a:pt x="274" y="492"/>
                      <a:pt x="273" y="492"/>
                    </a:cubicBezTo>
                    <a:cubicBezTo>
                      <a:pt x="273" y="491"/>
                      <a:pt x="273" y="492"/>
                      <a:pt x="272" y="492"/>
                    </a:cubicBezTo>
                    <a:cubicBezTo>
                      <a:pt x="273" y="491"/>
                      <a:pt x="271" y="492"/>
                      <a:pt x="271" y="491"/>
                    </a:cubicBezTo>
                    <a:cubicBezTo>
                      <a:pt x="270" y="492"/>
                      <a:pt x="272" y="492"/>
                      <a:pt x="271" y="492"/>
                    </a:cubicBezTo>
                    <a:cubicBezTo>
                      <a:pt x="271" y="492"/>
                      <a:pt x="271" y="492"/>
                      <a:pt x="271" y="491"/>
                    </a:cubicBezTo>
                    <a:cubicBezTo>
                      <a:pt x="270" y="491"/>
                      <a:pt x="270" y="491"/>
                      <a:pt x="270" y="492"/>
                    </a:cubicBezTo>
                    <a:cubicBezTo>
                      <a:pt x="269" y="492"/>
                      <a:pt x="270" y="491"/>
                      <a:pt x="269" y="491"/>
                    </a:cubicBezTo>
                    <a:cubicBezTo>
                      <a:pt x="269" y="490"/>
                      <a:pt x="269" y="491"/>
                      <a:pt x="270" y="491"/>
                    </a:cubicBezTo>
                    <a:cubicBezTo>
                      <a:pt x="270" y="490"/>
                      <a:pt x="269" y="491"/>
                      <a:pt x="270" y="490"/>
                    </a:cubicBezTo>
                    <a:cubicBezTo>
                      <a:pt x="267" y="491"/>
                      <a:pt x="266" y="488"/>
                      <a:pt x="264" y="489"/>
                    </a:cubicBezTo>
                    <a:cubicBezTo>
                      <a:pt x="264" y="489"/>
                      <a:pt x="265" y="489"/>
                      <a:pt x="264" y="489"/>
                    </a:cubicBezTo>
                    <a:cubicBezTo>
                      <a:pt x="262" y="489"/>
                      <a:pt x="261" y="488"/>
                      <a:pt x="259" y="487"/>
                    </a:cubicBezTo>
                    <a:cubicBezTo>
                      <a:pt x="258" y="487"/>
                      <a:pt x="259" y="488"/>
                      <a:pt x="257" y="488"/>
                    </a:cubicBezTo>
                    <a:cubicBezTo>
                      <a:pt x="257" y="487"/>
                      <a:pt x="258" y="488"/>
                      <a:pt x="258" y="487"/>
                    </a:cubicBezTo>
                    <a:cubicBezTo>
                      <a:pt x="258" y="487"/>
                      <a:pt x="255" y="488"/>
                      <a:pt x="255" y="486"/>
                    </a:cubicBezTo>
                    <a:cubicBezTo>
                      <a:pt x="255" y="486"/>
                      <a:pt x="255" y="486"/>
                      <a:pt x="254" y="486"/>
                    </a:cubicBezTo>
                    <a:cubicBezTo>
                      <a:pt x="254" y="484"/>
                      <a:pt x="252" y="485"/>
                      <a:pt x="252" y="485"/>
                    </a:cubicBezTo>
                    <a:cubicBezTo>
                      <a:pt x="251" y="485"/>
                      <a:pt x="251" y="486"/>
                      <a:pt x="251" y="487"/>
                    </a:cubicBezTo>
                    <a:cubicBezTo>
                      <a:pt x="250" y="486"/>
                      <a:pt x="251" y="485"/>
                      <a:pt x="251" y="484"/>
                    </a:cubicBezTo>
                    <a:cubicBezTo>
                      <a:pt x="251" y="484"/>
                      <a:pt x="251" y="484"/>
                      <a:pt x="251" y="483"/>
                    </a:cubicBezTo>
                    <a:cubicBezTo>
                      <a:pt x="251" y="484"/>
                      <a:pt x="251" y="484"/>
                      <a:pt x="251" y="484"/>
                    </a:cubicBezTo>
                    <a:cubicBezTo>
                      <a:pt x="250" y="484"/>
                      <a:pt x="250" y="482"/>
                      <a:pt x="249" y="482"/>
                    </a:cubicBezTo>
                    <a:cubicBezTo>
                      <a:pt x="248" y="482"/>
                      <a:pt x="248" y="482"/>
                      <a:pt x="248" y="482"/>
                    </a:cubicBezTo>
                    <a:cubicBezTo>
                      <a:pt x="247" y="482"/>
                      <a:pt x="247" y="482"/>
                      <a:pt x="246" y="481"/>
                    </a:cubicBezTo>
                    <a:cubicBezTo>
                      <a:pt x="246" y="481"/>
                      <a:pt x="245" y="481"/>
                      <a:pt x="245" y="481"/>
                    </a:cubicBezTo>
                    <a:cubicBezTo>
                      <a:pt x="244" y="480"/>
                      <a:pt x="244" y="479"/>
                      <a:pt x="243" y="479"/>
                    </a:cubicBezTo>
                    <a:cubicBezTo>
                      <a:pt x="243" y="479"/>
                      <a:pt x="243" y="480"/>
                      <a:pt x="243" y="480"/>
                    </a:cubicBezTo>
                    <a:cubicBezTo>
                      <a:pt x="242" y="479"/>
                      <a:pt x="242" y="478"/>
                      <a:pt x="242" y="478"/>
                    </a:cubicBezTo>
                    <a:cubicBezTo>
                      <a:pt x="240" y="478"/>
                      <a:pt x="238" y="477"/>
                      <a:pt x="238" y="475"/>
                    </a:cubicBezTo>
                    <a:cubicBezTo>
                      <a:pt x="236" y="475"/>
                      <a:pt x="236" y="474"/>
                      <a:pt x="234" y="474"/>
                    </a:cubicBezTo>
                    <a:cubicBezTo>
                      <a:pt x="234" y="473"/>
                      <a:pt x="234" y="473"/>
                      <a:pt x="234" y="473"/>
                    </a:cubicBezTo>
                    <a:cubicBezTo>
                      <a:pt x="232" y="474"/>
                      <a:pt x="231" y="473"/>
                      <a:pt x="230" y="472"/>
                    </a:cubicBezTo>
                    <a:cubicBezTo>
                      <a:pt x="225" y="474"/>
                      <a:pt x="223" y="467"/>
                      <a:pt x="218" y="466"/>
                    </a:cubicBezTo>
                    <a:cubicBezTo>
                      <a:pt x="217" y="465"/>
                      <a:pt x="216" y="464"/>
                      <a:pt x="215" y="463"/>
                    </a:cubicBezTo>
                    <a:cubicBezTo>
                      <a:pt x="210" y="462"/>
                      <a:pt x="209" y="456"/>
                      <a:pt x="204" y="455"/>
                    </a:cubicBezTo>
                    <a:cubicBezTo>
                      <a:pt x="204" y="454"/>
                      <a:pt x="203" y="452"/>
                      <a:pt x="201" y="452"/>
                    </a:cubicBezTo>
                    <a:cubicBezTo>
                      <a:pt x="200" y="450"/>
                      <a:pt x="198" y="448"/>
                      <a:pt x="197" y="446"/>
                    </a:cubicBezTo>
                    <a:cubicBezTo>
                      <a:pt x="196" y="446"/>
                      <a:pt x="196" y="445"/>
                      <a:pt x="194" y="445"/>
                    </a:cubicBezTo>
                    <a:cubicBezTo>
                      <a:pt x="194" y="445"/>
                      <a:pt x="193" y="444"/>
                      <a:pt x="193" y="443"/>
                    </a:cubicBezTo>
                    <a:cubicBezTo>
                      <a:pt x="193" y="444"/>
                      <a:pt x="192" y="444"/>
                      <a:pt x="191" y="444"/>
                    </a:cubicBezTo>
                    <a:cubicBezTo>
                      <a:pt x="191" y="441"/>
                      <a:pt x="189" y="441"/>
                      <a:pt x="189" y="439"/>
                    </a:cubicBezTo>
                    <a:cubicBezTo>
                      <a:pt x="189" y="438"/>
                      <a:pt x="188" y="438"/>
                      <a:pt x="188" y="438"/>
                    </a:cubicBezTo>
                    <a:cubicBezTo>
                      <a:pt x="188" y="437"/>
                      <a:pt x="187" y="437"/>
                      <a:pt x="187" y="436"/>
                    </a:cubicBezTo>
                    <a:cubicBezTo>
                      <a:pt x="186" y="435"/>
                      <a:pt x="186" y="436"/>
                      <a:pt x="185" y="435"/>
                    </a:cubicBezTo>
                    <a:cubicBezTo>
                      <a:pt x="184" y="435"/>
                      <a:pt x="184" y="436"/>
                      <a:pt x="183" y="437"/>
                    </a:cubicBezTo>
                    <a:cubicBezTo>
                      <a:pt x="182" y="436"/>
                      <a:pt x="182" y="435"/>
                      <a:pt x="180" y="435"/>
                    </a:cubicBezTo>
                    <a:cubicBezTo>
                      <a:pt x="180" y="433"/>
                      <a:pt x="177" y="431"/>
                      <a:pt x="175" y="432"/>
                    </a:cubicBezTo>
                    <a:cubicBezTo>
                      <a:pt x="175" y="431"/>
                      <a:pt x="176" y="430"/>
                      <a:pt x="175" y="429"/>
                    </a:cubicBezTo>
                    <a:cubicBezTo>
                      <a:pt x="173" y="429"/>
                      <a:pt x="170" y="427"/>
                      <a:pt x="171" y="432"/>
                    </a:cubicBezTo>
                    <a:cubicBezTo>
                      <a:pt x="167" y="430"/>
                      <a:pt x="170" y="425"/>
                      <a:pt x="172" y="423"/>
                    </a:cubicBezTo>
                    <a:cubicBezTo>
                      <a:pt x="171" y="422"/>
                      <a:pt x="172" y="421"/>
                      <a:pt x="172" y="419"/>
                    </a:cubicBezTo>
                    <a:cubicBezTo>
                      <a:pt x="172" y="418"/>
                      <a:pt x="171" y="419"/>
                      <a:pt x="170" y="418"/>
                    </a:cubicBezTo>
                    <a:cubicBezTo>
                      <a:pt x="170" y="416"/>
                      <a:pt x="171" y="413"/>
                      <a:pt x="168" y="412"/>
                    </a:cubicBezTo>
                    <a:cubicBezTo>
                      <a:pt x="169" y="409"/>
                      <a:pt x="167" y="409"/>
                      <a:pt x="167" y="406"/>
                    </a:cubicBezTo>
                    <a:cubicBezTo>
                      <a:pt x="166" y="405"/>
                      <a:pt x="166" y="404"/>
                      <a:pt x="165" y="404"/>
                    </a:cubicBezTo>
                    <a:cubicBezTo>
                      <a:pt x="165" y="403"/>
                      <a:pt x="164" y="403"/>
                      <a:pt x="164" y="402"/>
                    </a:cubicBezTo>
                    <a:cubicBezTo>
                      <a:pt x="163" y="401"/>
                      <a:pt x="161" y="398"/>
                      <a:pt x="163" y="396"/>
                    </a:cubicBezTo>
                    <a:cubicBezTo>
                      <a:pt x="162" y="395"/>
                      <a:pt x="162" y="394"/>
                      <a:pt x="162" y="394"/>
                    </a:cubicBezTo>
                    <a:cubicBezTo>
                      <a:pt x="158" y="392"/>
                      <a:pt x="158" y="387"/>
                      <a:pt x="159" y="383"/>
                    </a:cubicBezTo>
                    <a:cubicBezTo>
                      <a:pt x="159" y="382"/>
                      <a:pt x="159" y="382"/>
                      <a:pt x="158" y="381"/>
                    </a:cubicBezTo>
                    <a:cubicBezTo>
                      <a:pt x="158" y="376"/>
                      <a:pt x="158" y="371"/>
                      <a:pt x="160" y="367"/>
                    </a:cubicBezTo>
                    <a:cubicBezTo>
                      <a:pt x="159" y="364"/>
                      <a:pt x="161" y="361"/>
                      <a:pt x="160" y="358"/>
                    </a:cubicBezTo>
                    <a:cubicBezTo>
                      <a:pt x="161" y="357"/>
                      <a:pt x="160" y="356"/>
                      <a:pt x="160" y="355"/>
                    </a:cubicBezTo>
                    <a:cubicBezTo>
                      <a:pt x="161" y="354"/>
                      <a:pt x="161" y="353"/>
                      <a:pt x="161" y="352"/>
                    </a:cubicBezTo>
                    <a:cubicBezTo>
                      <a:pt x="161" y="352"/>
                      <a:pt x="160" y="351"/>
                      <a:pt x="160" y="351"/>
                    </a:cubicBezTo>
                    <a:cubicBezTo>
                      <a:pt x="160" y="349"/>
                      <a:pt x="160" y="347"/>
                      <a:pt x="161" y="346"/>
                    </a:cubicBezTo>
                    <a:cubicBezTo>
                      <a:pt x="161" y="345"/>
                      <a:pt x="161" y="343"/>
                      <a:pt x="162" y="343"/>
                    </a:cubicBezTo>
                    <a:cubicBezTo>
                      <a:pt x="163" y="342"/>
                      <a:pt x="163" y="340"/>
                      <a:pt x="163" y="339"/>
                    </a:cubicBezTo>
                    <a:cubicBezTo>
                      <a:pt x="164" y="338"/>
                      <a:pt x="165" y="337"/>
                      <a:pt x="165" y="335"/>
                    </a:cubicBezTo>
                    <a:cubicBezTo>
                      <a:pt x="168" y="335"/>
                      <a:pt x="172" y="335"/>
                      <a:pt x="174" y="338"/>
                    </a:cubicBezTo>
                    <a:cubicBezTo>
                      <a:pt x="175" y="338"/>
                      <a:pt x="175" y="337"/>
                      <a:pt x="175" y="338"/>
                    </a:cubicBezTo>
                    <a:cubicBezTo>
                      <a:pt x="177" y="336"/>
                      <a:pt x="178" y="335"/>
                      <a:pt x="181" y="334"/>
                    </a:cubicBezTo>
                    <a:cubicBezTo>
                      <a:pt x="182" y="336"/>
                      <a:pt x="184" y="338"/>
                      <a:pt x="186" y="337"/>
                    </a:cubicBezTo>
                    <a:cubicBezTo>
                      <a:pt x="187" y="336"/>
                      <a:pt x="188" y="335"/>
                      <a:pt x="189" y="334"/>
                    </a:cubicBezTo>
                    <a:cubicBezTo>
                      <a:pt x="189" y="334"/>
                      <a:pt x="191" y="334"/>
                      <a:pt x="192" y="334"/>
                    </a:cubicBezTo>
                    <a:cubicBezTo>
                      <a:pt x="193" y="335"/>
                      <a:pt x="195" y="336"/>
                      <a:pt x="196" y="336"/>
                    </a:cubicBezTo>
                    <a:cubicBezTo>
                      <a:pt x="199" y="337"/>
                      <a:pt x="200" y="336"/>
                      <a:pt x="201" y="336"/>
                    </a:cubicBezTo>
                    <a:cubicBezTo>
                      <a:pt x="202" y="336"/>
                      <a:pt x="202" y="335"/>
                      <a:pt x="203" y="335"/>
                    </a:cubicBezTo>
                    <a:cubicBezTo>
                      <a:pt x="203" y="335"/>
                      <a:pt x="203" y="335"/>
                      <a:pt x="204" y="335"/>
                    </a:cubicBezTo>
                    <a:cubicBezTo>
                      <a:pt x="204" y="335"/>
                      <a:pt x="204" y="335"/>
                      <a:pt x="204" y="334"/>
                    </a:cubicBezTo>
                    <a:cubicBezTo>
                      <a:pt x="206" y="334"/>
                      <a:pt x="207" y="333"/>
                      <a:pt x="209" y="333"/>
                    </a:cubicBezTo>
                    <a:cubicBezTo>
                      <a:pt x="209" y="333"/>
                      <a:pt x="210" y="334"/>
                      <a:pt x="211" y="334"/>
                    </a:cubicBezTo>
                    <a:cubicBezTo>
                      <a:pt x="212" y="334"/>
                      <a:pt x="214" y="334"/>
                      <a:pt x="215" y="333"/>
                    </a:cubicBezTo>
                    <a:cubicBezTo>
                      <a:pt x="216" y="333"/>
                      <a:pt x="217" y="334"/>
                      <a:pt x="218" y="333"/>
                    </a:cubicBezTo>
                    <a:cubicBezTo>
                      <a:pt x="218" y="333"/>
                      <a:pt x="218" y="333"/>
                      <a:pt x="219" y="333"/>
                    </a:cubicBezTo>
                    <a:cubicBezTo>
                      <a:pt x="219" y="332"/>
                      <a:pt x="221" y="333"/>
                      <a:pt x="221" y="332"/>
                    </a:cubicBezTo>
                    <a:cubicBezTo>
                      <a:pt x="221" y="332"/>
                      <a:pt x="221" y="333"/>
                      <a:pt x="222" y="333"/>
                    </a:cubicBezTo>
                    <a:cubicBezTo>
                      <a:pt x="223" y="332"/>
                      <a:pt x="225" y="332"/>
                      <a:pt x="227" y="331"/>
                    </a:cubicBezTo>
                    <a:cubicBezTo>
                      <a:pt x="228" y="330"/>
                      <a:pt x="229" y="329"/>
                      <a:pt x="231" y="329"/>
                    </a:cubicBezTo>
                    <a:cubicBezTo>
                      <a:pt x="234" y="327"/>
                      <a:pt x="238" y="326"/>
                      <a:pt x="243" y="325"/>
                    </a:cubicBezTo>
                    <a:cubicBezTo>
                      <a:pt x="244" y="324"/>
                      <a:pt x="245" y="323"/>
                      <a:pt x="248" y="323"/>
                    </a:cubicBezTo>
                    <a:cubicBezTo>
                      <a:pt x="248" y="322"/>
                      <a:pt x="248" y="322"/>
                      <a:pt x="249" y="321"/>
                    </a:cubicBezTo>
                    <a:cubicBezTo>
                      <a:pt x="251" y="320"/>
                      <a:pt x="254" y="320"/>
                      <a:pt x="255" y="318"/>
                    </a:cubicBezTo>
                    <a:cubicBezTo>
                      <a:pt x="257" y="318"/>
                      <a:pt x="258" y="317"/>
                      <a:pt x="259" y="316"/>
                    </a:cubicBezTo>
                    <a:cubicBezTo>
                      <a:pt x="261" y="315"/>
                      <a:pt x="262" y="315"/>
                      <a:pt x="263" y="313"/>
                    </a:cubicBezTo>
                    <a:cubicBezTo>
                      <a:pt x="268" y="310"/>
                      <a:pt x="273" y="308"/>
                      <a:pt x="276" y="304"/>
                    </a:cubicBezTo>
                    <a:cubicBezTo>
                      <a:pt x="278" y="304"/>
                      <a:pt x="279" y="303"/>
                      <a:pt x="281" y="303"/>
                    </a:cubicBezTo>
                    <a:cubicBezTo>
                      <a:pt x="283" y="303"/>
                      <a:pt x="283" y="305"/>
                      <a:pt x="285" y="305"/>
                    </a:cubicBezTo>
                    <a:cubicBezTo>
                      <a:pt x="285" y="306"/>
                      <a:pt x="285" y="308"/>
                      <a:pt x="287" y="308"/>
                    </a:cubicBezTo>
                    <a:cubicBezTo>
                      <a:pt x="288" y="310"/>
                      <a:pt x="290" y="310"/>
                      <a:pt x="291" y="312"/>
                    </a:cubicBezTo>
                    <a:cubicBezTo>
                      <a:pt x="292" y="312"/>
                      <a:pt x="294" y="313"/>
                      <a:pt x="294" y="314"/>
                    </a:cubicBezTo>
                    <a:cubicBezTo>
                      <a:pt x="295" y="314"/>
                      <a:pt x="295" y="314"/>
                      <a:pt x="296" y="314"/>
                    </a:cubicBezTo>
                    <a:cubicBezTo>
                      <a:pt x="296" y="316"/>
                      <a:pt x="299" y="316"/>
                      <a:pt x="299" y="318"/>
                    </a:cubicBezTo>
                    <a:cubicBezTo>
                      <a:pt x="299" y="318"/>
                      <a:pt x="300" y="319"/>
                      <a:pt x="301" y="318"/>
                    </a:cubicBezTo>
                    <a:cubicBezTo>
                      <a:pt x="301" y="320"/>
                      <a:pt x="303" y="321"/>
                      <a:pt x="304" y="321"/>
                    </a:cubicBezTo>
                    <a:cubicBezTo>
                      <a:pt x="304" y="323"/>
                      <a:pt x="306" y="323"/>
                      <a:pt x="307" y="324"/>
                    </a:cubicBezTo>
                    <a:cubicBezTo>
                      <a:pt x="308" y="324"/>
                      <a:pt x="308" y="326"/>
                      <a:pt x="309" y="326"/>
                    </a:cubicBezTo>
                    <a:cubicBezTo>
                      <a:pt x="310" y="328"/>
                      <a:pt x="312" y="327"/>
                      <a:pt x="312" y="329"/>
                    </a:cubicBezTo>
                    <a:cubicBezTo>
                      <a:pt x="314" y="329"/>
                      <a:pt x="315" y="331"/>
                      <a:pt x="316" y="332"/>
                    </a:cubicBezTo>
                    <a:cubicBezTo>
                      <a:pt x="318" y="332"/>
                      <a:pt x="319" y="334"/>
                      <a:pt x="321" y="334"/>
                    </a:cubicBezTo>
                    <a:cubicBezTo>
                      <a:pt x="322" y="335"/>
                      <a:pt x="325" y="335"/>
                      <a:pt x="327" y="337"/>
                    </a:cubicBezTo>
                    <a:cubicBezTo>
                      <a:pt x="329" y="337"/>
                      <a:pt x="330" y="339"/>
                      <a:pt x="333" y="339"/>
                    </a:cubicBezTo>
                    <a:cubicBezTo>
                      <a:pt x="333" y="339"/>
                      <a:pt x="333" y="339"/>
                      <a:pt x="333" y="339"/>
                    </a:cubicBezTo>
                    <a:cubicBezTo>
                      <a:pt x="333" y="340"/>
                      <a:pt x="334" y="340"/>
                      <a:pt x="334" y="341"/>
                    </a:cubicBezTo>
                    <a:cubicBezTo>
                      <a:pt x="335" y="341"/>
                      <a:pt x="336" y="341"/>
                      <a:pt x="336" y="341"/>
                    </a:cubicBezTo>
                    <a:cubicBezTo>
                      <a:pt x="337" y="342"/>
                      <a:pt x="340" y="344"/>
                      <a:pt x="342" y="344"/>
                    </a:cubicBezTo>
                    <a:cubicBezTo>
                      <a:pt x="343" y="344"/>
                      <a:pt x="344" y="345"/>
                      <a:pt x="345" y="344"/>
                    </a:cubicBezTo>
                    <a:cubicBezTo>
                      <a:pt x="345" y="346"/>
                      <a:pt x="346" y="345"/>
                      <a:pt x="348" y="346"/>
                    </a:cubicBezTo>
                    <a:cubicBezTo>
                      <a:pt x="349" y="346"/>
                      <a:pt x="351" y="348"/>
                      <a:pt x="352" y="348"/>
                    </a:cubicBezTo>
                    <a:cubicBezTo>
                      <a:pt x="352" y="349"/>
                      <a:pt x="353" y="348"/>
                      <a:pt x="353" y="348"/>
                    </a:cubicBezTo>
                    <a:cubicBezTo>
                      <a:pt x="354" y="349"/>
                      <a:pt x="354" y="349"/>
                      <a:pt x="355" y="350"/>
                    </a:cubicBezTo>
                    <a:cubicBezTo>
                      <a:pt x="356" y="350"/>
                      <a:pt x="357" y="350"/>
                      <a:pt x="357" y="351"/>
                    </a:cubicBezTo>
                    <a:cubicBezTo>
                      <a:pt x="360" y="351"/>
                      <a:pt x="363" y="352"/>
                      <a:pt x="366" y="352"/>
                    </a:cubicBezTo>
                    <a:cubicBezTo>
                      <a:pt x="366" y="352"/>
                      <a:pt x="366" y="352"/>
                      <a:pt x="367" y="352"/>
                    </a:cubicBezTo>
                    <a:cubicBezTo>
                      <a:pt x="367" y="353"/>
                      <a:pt x="367" y="352"/>
                      <a:pt x="367" y="352"/>
                    </a:cubicBezTo>
                    <a:cubicBezTo>
                      <a:pt x="369" y="353"/>
                      <a:pt x="370" y="354"/>
                      <a:pt x="373" y="353"/>
                    </a:cubicBezTo>
                    <a:cubicBezTo>
                      <a:pt x="374" y="354"/>
                      <a:pt x="374" y="354"/>
                      <a:pt x="374" y="355"/>
                    </a:cubicBezTo>
                    <a:cubicBezTo>
                      <a:pt x="376" y="355"/>
                      <a:pt x="378" y="355"/>
                      <a:pt x="379" y="355"/>
                    </a:cubicBezTo>
                    <a:cubicBezTo>
                      <a:pt x="380" y="355"/>
                      <a:pt x="380" y="356"/>
                      <a:pt x="381" y="356"/>
                    </a:cubicBezTo>
                    <a:cubicBezTo>
                      <a:pt x="381" y="356"/>
                      <a:pt x="382" y="356"/>
                      <a:pt x="382" y="356"/>
                    </a:cubicBezTo>
                    <a:cubicBezTo>
                      <a:pt x="383" y="356"/>
                      <a:pt x="385" y="357"/>
                      <a:pt x="387" y="357"/>
                    </a:cubicBezTo>
                    <a:cubicBezTo>
                      <a:pt x="387" y="357"/>
                      <a:pt x="387" y="357"/>
                      <a:pt x="388" y="357"/>
                    </a:cubicBezTo>
                    <a:cubicBezTo>
                      <a:pt x="389" y="357"/>
                      <a:pt x="391" y="358"/>
                      <a:pt x="392" y="357"/>
                    </a:cubicBezTo>
                    <a:cubicBezTo>
                      <a:pt x="394" y="359"/>
                      <a:pt x="399" y="358"/>
                      <a:pt x="401" y="360"/>
                    </a:cubicBezTo>
                    <a:cubicBezTo>
                      <a:pt x="402" y="360"/>
                      <a:pt x="402" y="359"/>
                      <a:pt x="402" y="359"/>
                    </a:cubicBezTo>
                    <a:cubicBezTo>
                      <a:pt x="403" y="360"/>
                      <a:pt x="406" y="359"/>
                      <a:pt x="408" y="360"/>
                    </a:cubicBezTo>
                    <a:cubicBezTo>
                      <a:pt x="409" y="360"/>
                      <a:pt x="409" y="359"/>
                      <a:pt x="410" y="358"/>
                    </a:cubicBezTo>
                    <a:cubicBezTo>
                      <a:pt x="412" y="360"/>
                      <a:pt x="413" y="359"/>
                      <a:pt x="417" y="358"/>
                    </a:cubicBezTo>
                    <a:cubicBezTo>
                      <a:pt x="418" y="358"/>
                      <a:pt x="419" y="358"/>
                      <a:pt x="420" y="358"/>
                    </a:cubicBezTo>
                    <a:cubicBezTo>
                      <a:pt x="422" y="357"/>
                      <a:pt x="423" y="356"/>
                      <a:pt x="424" y="356"/>
                    </a:cubicBezTo>
                    <a:cubicBezTo>
                      <a:pt x="427" y="355"/>
                      <a:pt x="430" y="356"/>
                      <a:pt x="432" y="354"/>
                    </a:cubicBezTo>
                    <a:cubicBezTo>
                      <a:pt x="434" y="354"/>
                      <a:pt x="435" y="355"/>
                      <a:pt x="437" y="354"/>
                    </a:cubicBezTo>
                    <a:cubicBezTo>
                      <a:pt x="438" y="356"/>
                      <a:pt x="441" y="355"/>
                      <a:pt x="442" y="357"/>
                    </a:cubicBezTo>
                    <a:cubicBezTo>
                      <a:pt x="442" y="357"/>
                      <a:pt x="442" y="358"/>
                      <a:pt x="442" y="358"/>
                    </a:cubicBezTo>
                    <a:cubicBezTo>
                      <a:pt x="442" y="359"/>
                      <a:pt x="443" y="360"/>
                      <a:pt x="442" y="361"/>
                    </a:cubicBezTo>
                    <a:cubicBezTo>
                      <a:pt x="442" y="362"/>
                      <a:pt x="443" y="361"/>
                      <a:pt x="443" y="362"/>
                    </a:cubicBezTo>
                    <a:cubicBezTo>
                      <a:pt x="442" y="363"/>
                      <a:pt x="442" y="365"/>
                      <a:pt x="443" y="366"/>
                    </a:cubicBezTo>
                    <a:cubicBezTo>
                      <a:pt x="443" y="366"/>
                      <a:pt x="443" y="366"/>
                      <a:pt x="443" y="366"/>
                    </a:cubicBezTo>
                    <a:cubicBezTo>
                      <a:pt x="443" y="367"/>
                      <a:pt x="443" y="369"/>
                      <a:pt x="443" y="371"/>
                    </a:cubicBezTo>
                    <a:cubicBezTo>
                      <a:pt x="442" y="372"/>
                      <a:pt x="442" y="372"/>
                      <a:pt x="442" y="372"/>
                    </a:cubicBezTo>
                    <a:cubicBezTo>
                      <a:pt x="442" y="374"/>
                      <a:pt x="443" y="371"/>
                      <a:pt x="444" y="372"/>
                    </a:cubicBezTo>
                    <a:cubicBezTo>
                      <a:pt x="445" y="372"/>
                      <a:pt x="443" y="371"/>
                      <a:pt x="444" y="371"/>
                    </a:cubicBezTo>
                    <a:cubicBezTo>
                      <a:pt x="444" y="371"/>
                      <a:pt x="443" y="371"/>
                      <a:pt x="443" y="371"/>
                    </a:cubicBezTo>
                    <a:cubicBezTo>
                      <a:pt x="443" y="370"/>
                      <a:pt x="444" y="369"/>
                      <a:pt x="444" y="369"/>
                    </a:cubicBezTo>
                    <a:cubicBezTo>
                      <a:pt x="444" y="371"/>
                      <a:pt x="445" y="373"/>
                      <a:pt x="443" y="373"/>
                    </a:cubicBezTo>
                    <a:cubicBezTo>
                      <a:pt x="442" y="374"/>
                      <a:pt x="444" y="375"/>
                      <a:pt x="442" y="375"/>
                    </a:cubicBezTo>
                    <a:cubicBezTo>
                      <a:pt x="442" y="376"/>
                      <a:pt x="443" y="376"/>
                      <a:pt x="443" y="376"/>
                    </a:cubicBezTo>
                    <a:cubicBezTo>
                      <a:pt x="444" y="377"/>
                      <a:pt x="443" y="377"/>
                      <a:pt x="443" y="377"/>
                    </a:cubicBezTo>
                    <a:cubicBezTo>
                      <a:pt x="444" y="377"/>
                      <a:pt x="445" y="377"/>
                      <a:pt x="445" y="378"/>
                    </a:cubicBezTo>
                    <a:cubicBezTo>
                      <a:pt x="444" y="377"/>
                      <a:pt x="443" y="378"/>
                      <a:pt x="441" y="378"/>
                    </a:cubicBezTo>
                    <a:close/>
                    <a:moveTo>
                      <a:pt x="439" y="395"/>
                    </a:moveTo>
                    <a:cubicBezTo>
                      <a:pt x="440" y="395"/>
                      <a:pt x="439" y="396"/>
                      <a:pt x="439" y="395"/>
                    </a:cubicBezTo>
                    <a:close/>
                    <a:moveTo>
                      <a:pt x="439" y="398"/>
                    </a:moveTo>
                    <a:cubicBezTo>
                      <a:pt x="439" y="398"/>
                      <a:pt x="439" y="398"/>
                      <a:pt x="439" y="398"/>
                    </a:cubicBezTo>
                    <a:cubicBezTo>
                      <a:pt x="439" y="398"/>
                      <a:pt x="438" y="398"/>
                      <a:pt x="438" y="398"/>
                    </a:cubicBezTo>
                    <a:cubicBezTo>
                      <a:pt x="438" y="398"/>
                      <a:pt x="438" y="398"/>
                      <a:pt x="438" y="398"/>
                    </a:cubicBezTo>
                    <a:cubicBezTo>
                      <a:pt x="438" y="398"/>
                      <a:pt x="439" y="398"/>
                      <a:pt x="439" y="398"/>
                    </a:cubicBezTo>
                    <a:close/>
                    <a:moveTo>
                      <a:pt x="445" y="394"/>
                    </a:moveTo>
                    <a:cubicBezTo>
                      <a:pt x="445" y="393"/>
                      <a:pt x="445" y="393"/>
                      <a:pt x="445" y="392"/>
                    </a:cubicBezTo>
                    <a:cubicBezTo>
                      <a:pt x="446" y="392"/>
                      <a:pt x="446" y="392"/>
                      <a:pt x="447" y="392"/>
                    </a:cubicBezTo>
                    <a:cubicBezTo>
                      <a:pt x="447" y="394"/>
                      <a:pt x="446" y="395"/>
                      <a:pt x="445" y="394"/>
                    </a:cubicBezTo>
                    <a:close/>
                    <a:moveTo>
                      <a:pt x="453" y="428"/>
                    </a:moveTo>
                    <a:cubicBezTo>
                      <a:pt x="454" y="429"/>
                      <a:pt x="452" y="429"/>
                      <a:pt x="453" y="428"/>
                    </a:cubicBezTo>
                    <a:close/>
                    <a:moveTo>
                      <a:pt x="454" y="420"/>
                    </a:moveTo>
                    <a:cubicBezTo>
                      <a:pt x="454" y="419"/>
                      <a:pt x="455" y="419"/>
                      <a:pt x="455" y="420"/>
                    </a:cubicBezTo>
                    <a:cubicBezTo>
                      <a:pt x="455" y="420"/>
                      <a:pt x="454" y="420"/>
                      <a:pt x="454" y="420"/>
                    </a:cubicBezTo>
                    <a:close/>
                    <a:moveTo>
                      <a:pt x="456" y="417"/>
                    </a:moveTo>
                    <a:cubicBezTo>
                      <a:pt x="456" y="417"/>
                      <a:pt x="456" y="417"/>
                      <a:pt x="456" y="417"/>
                    </a:cubicBezTo>
                    <a:cubicBezTo>
                      <a:pt x="457" y="416"/>
                      <a:pt x="457" y="418"/>
                      <a:pt x="456" y="417"/>
                    </a:cubicBezTo>
                    <a:close/>
                    <a:moveTo>
                      <a:pt x="547" y="176"/>
                    </a:moveTo>
                    <a:cubicBezTo>
                      <a:pt x="548" y="179"/>
                      <a:pt x="547" y="182"/>
                      <a:pt x="547" y="186"/>
                    </a:cubicBezTo>
                    <a:cubicBezTo>
                      <a:pt x="547" y="186"/>
                      <a:pt x="547" y="187"/>
                      <a:pt x="548" y="187"/>
                    </a:cubicBezTo>
                    <a:cubicBezTo>
                      <a:pt x="548" y="190"/>
                      <a:pt x="545" y="192"/>
                      <a:pt x="547" y="195"/>
                    </a:cubicBezTo>
                    <a:cubicBezTo>
                      <a:pt x="546" y="195"/>
                      <a:pt x="546" y="196"/>
                      <a:pt x="546" y="196"/>
                    </a:cubicBezTo>
                    <a:cubicBezTo>
                      <a:pt x="546" y="196"/>
                      <a:pt x="546" y="196"/>
                      <a:pt x="546" y="197"/>
                    </a:cubicBezTo>
                    <a:cubicBezTo>
                      <a:pt x="544" y="200"/>
                      <a:pt x="544" y="204"/>
                      <a:pt x="543" y="206"/>
                    </a:cubicBezTo>
                    <a:cubicBezTo>
                      <a:pt x="543" y="207"/>
                      <a:pt x="542" y="209"/>
                      <a:pt x="543" y="210"/>
                    </a:cubicBezTo>
                    <a:cubicBezTo>
                      <a:pt x="542" y="211"/>
                      <a:pt x="542" y="211"/>
                      <a:pt x="542" y="212"/>
                    </a:cubicBezTo>
                    <a:cubicBezTo>
                      <a:pt x="542" y="213"/>
                      <a:pt x="542" y="214"/>
                      <a:pt x="542" y="215"/>
                    </a:cubicBezTo>
                    <a:cubicBezTo>
                      <a:pt x="540" y="216"/>
                      <a:pt x="540" y="220"/>
                      <a:pt x="537" y="221"/>
                    </a:cubicBezTo>
                    <a:cubicBezTo>
                      <a:pt x="538" y="222"/>
                      <a:pt x="538" y="222"/>
                      <a:pt x="538" y="223"/>
                    </a:cubicBezTo>
                    <a:cubicBezTo>
                      <a:pt x="537" y="223"/>
                      <a:pt x="537" y="224"/>
                      <a:pt x="536" y="224"/>
                    </a:cubicBezTo>
                    <a:cubicBezTo>
                      <a:pt x="537" y="226"/>
                      <a:pt x="537" y="227"/>
                      <a:pt x="538" y="228"/>
                    </a:cubicBezTo>
                    <a:cubicBezTo>
                      <a:pt x="538" y="229"/>
                      <a:pt x="536" y="230"/>
                      <a:pt x="537" y="232"/>
                    </a:cubicBezTo>
                    <a:cubicBezTo>
                      <a:pt x="537" y="232"/>
                      <a:pt x="536" y="232"/>
                      <a:pt x="537" y="233"/>
                    </a:cubicBezTo>
                    <a:cubicBezTo>
                      <a:pt x="536" y="232"/>
                      <a:pt x="536" y="233"/>
                      <a:pt x="535" y="233"/>
                    </a:cubicBezTo>
                    <a:cubicBezTo>
                      <a:pt x="535" y="234"/>
                      <a:pt x="535" y="234"/>
                      <a:pt x="535" y="236"/>
                    </a:cubicBezTo>
                    <a:cubicBezTo>
                      <a:pt x="535" y="236"/>
                      <a:pt x="535" y="236"/>
                      <a:pt x="536" y="236"/>
                    </a:cubicBezTo>
                    <a:cubicBezTo>
                      <a:pt x="535" y="237"/>
                      <a:pt x="535" y="237"/>
                      <a:pt x="534" y="236"/>
                    </a:cubicBezTo>
                    <a:cubicBezTo>
                      <a:pt x="533" y="237"/>
                      <a:pt x="533" y="239"/>
                      <a:pt x="532" y="240"/>
                    </a:cubicBezTo>
                    <a:cubicBezTo>
                      <a:pt x="533" y="240"/>
                      <a:pt x="534" y="240"/>
                      <a:pt x="534" y="241"/>
                    </a:cubicBezTo>
                    <a:cubicBezTo>
                      <a:pt x="533" y="241"/>
                      <a:pt x="533" y="241"/>
                      <a:pt x="533" y="241"/>
                    </a:cubicBezTo>
                    <a:cubicBezTo>
                      <a:pt x="533" y="241"/>
                      <a:pt x="532" y="241"/>
                      <a:pt x="532" y="241"/>
                    </a:cubicBezTo>
                    <a:cubicBezTo>
                      <a:pt x="532" y="241"/>
                      <a:pt x="532" y="242"/>
                      <a:pt x="532" y="242"/>
                    </a:cubicBezTo>
                    <a:cubicBezTo>
                      <a:pt x="531" y="243"/>
                      <a:pt x="532" y="245"/>
                      <a:pt x="530" y="246"/>
                    </a:cubicBezTo>
                    <a:cubicBezTo>
                      <a:pt x="529" y="246"/>
                      <a:pt x="530" y="247"/>
                      <a:pt x="530" y="247"/>
                    </a:cubicBezTo>
                    <a:cubicBezTo>
                      <a:pt x="530" y="247"/>
                      <a:pt x="528" y="246"/>
                      <a:pt x="529" y="248"/>
                    </a:cubicBezTo>
                    <a:cubicBezTo>
                      <a:pt x="526" y="249"/>
                      <a:pt x="528" y="252"/>
                      <a:pt x="526" y="252"/>
                    </a:cubicBezTo>
                    <a:cubicBezTo>
                      <a:pt x="526" y="253"/>
                      <a:pt x="526" y="254"/>
                      <a:pt x="526" y="254"/>
                    </a:cubicBezTo>
                    <a:cubicBezTo>
                      <a:pt x="525" y="254"/>
                      <a:pt x="526" y="255"/>
                      <a:pt x="525" y="255"/>
                    </a:cubicBezTo>
                    <a:cubicBezTo>
                      <a:pt x="525" y="256"/>
                      <a:pt x="526" y="256"/>
                      <a:pt x="526" y="256"/>
                    </a:cubicBezTo>
                    <a:cubicBezTo>
                      <a:pt x="525" y="256"/>
                      <a:pt x="525" y="255"/>
                      <a:pt x="525" y="255"/>
                    </a:cubicBezTo>
                    <a:cubicBezTo>
                      <a:pt x="524" y="257"/>
                      <a:pt x="523" y="258"/>
                      <a:pt x="521" y="259"/>
                    </a:cubicBezTo>
                    <a:cubicBezTo>
                      <a:pt x="519" y="263"/>
                      <a:pt x="516" y="266"/>
                      <a:pt x="514" y="270"/>
                    </a:cubicBezTo>
                    <a:cubicBezTo>
                      <a:pt x="513" y="270"/>
                      <a:pt x="513" y="271"/>
                      <a:pt x="513" y="272"/>
                    </a:cubicBezTo>
                    <a:cubicBezTo>
                      <a:pt x="511" y="272"/>
                      <a:pt x="511" y="275"/>
                      <a:pt x="511" y="276"/>
                    </a:cubicBezTo>
                    <a:cubicBezTo>
                      <a:pt x="509" y="276"/>
                      <a:pt x="509" y="277"/>
                      <a:pt x="508" y="277"/>
                    </a:cubicBezTo>
                    <a:cubicBezTo>
                      <a:pt x="506" y="279"/>
                      <a:pt x="504" y="281"/>
                      <a:pt x="503" y="284"/>
                    </a:cubicBezTo>
                    <a:cubicBezTo>
                      <a:pt x="503" y="284"/>
                      <a:pt x="503" y="284"/>
                      <a:pt x="502" y="284"/>
                    </a:cubicBezTo>
                    <a:cubicBezTo>
                      <a:pt x="501" y="286"/>
                      <a:pt x="499" y="288"/>
                      <a:pt x="499" y="290"/>
                    </a:cubicBezTo>
                    <a:cubicBezTo>
                      <a:pt x="498" y="291"/>
                      <a:pt x="497" y="292"/>
                      <a:pt x="496" y="292"/>
                    </a:cubicBezTo>
                    <a:cubicBezTo>
                      <a:pt x="496" y="294"/>
                      <a:pt x="494" y="294"/>
                      <a:pt x="494" y="296"/>
                    </a:cubicBezTo>
                    <a:cubicBezTo>
                      <a:pt x="494" y="296"/>
                      <a:pt x="493" y="296"/>
                      <a:pt x="493" y="296"/>
                    </a:cubicBezTo>
                    <a:cubicBezTo>
                      <a:pt x="492" y="296"/>
                      <a:pt x="492" y="296"/>
                      <a:pt x="492" y="296"/>
                    </a:cubicBezTo>
                    <a:cubicBezTo>
                      <a:pt x="491" y="296"/>
                      <a:pt x="489" y="297"/>
                      <a:pt x="489" y="298"/>
                    </a:cubicBezTo>
                    <a:cubicBezTo>
                      <a:pt x="486" y="298"/>
                      <a:pt x="485" y="301"/>
                      <a:pt x="483" y="302"/>
                    </a:cubicBezTo>
                    <a:cubicBezTo>
                      <a:pt x="483" y="302"/>
                      <a:pt x="482" y="302"/>
                      <a:pt x="482" y="302"/>
                    </a:cubicBezTo>
                    <a:cubicBezTo>
                      <a:pt x="482" y="303"/>
                      <a:pt x="481" y="304"/>
                      <a:pt x="480" y="304"/>
                    </a:cubicBezTo>
                    <a:cubicBezTo>
                      <a:pt x="480" y="304"/>
                      <a:pt x="480" y="305"/>
                      <a:pt x="480" y="305"/>
                    </a:cubicBezTo>
                    <a:cubicBezTo>
                      <a:pt x="478" y="306"/>
                      <a:pt x="476" y="308"/>
                      <a:pt x="474" y="310"/>
                    </a:cubicBezTo>
                    <a:cubicBezTo>
                      <a:pt x="473" y="310"/>
                      <a:pt x="472" y="310"/>
                      <a:pt x="471" y="311"/>
                    </a:cubicBezTo>
                    <a:cubicBezTo>
                      <a:pt x="470" y="311"/>
                      <a:pt x="470" y="312"/>
                      <a:pt x="469" y="312"/>
                    </a:cubicBezTo>
                    <a:cubicBezTo>
                      <a:pt x="468" y="312"/>
                      <a:pt x="468" y="311"/>
                      <a:pt x="468" y="311"/>
                    </a:cubicBezTo>
                    <a:cubicBezTo>
                      <a:pt x="468" y="311"/>
                      <a:pt x="467" y="312"/>
                      <a:pt x="467" y="312"/>
                    </a:cubicBezTo>
                    <a:cubicBezTo>
                      <a:pt x="466" y="311"/>
                      <a:pt x="466" y="311"/>
                      <a:pt x="465" y="311"/>
                    </a:cubicBezTo>
                    <a:cubicBezTo>
                      <a:pt x="464" y="308"/>
                      <a:pt x="462" y="307"/>
                      <a:pt x="460" y="305"/>
                    </a:cubicBezTo>
                    <a:cubicBezTo>
                      <a:pt x="462" y="304"/>
                      <a:pt x="461" y="302"/>
                      <a:pt x="463" y="302"/>
                    </a:cubicBezTo>
                    <a:cubicBezTo>
                      <a:pt x="463" y="300"/>
                      <a:pt x="462" y="300"/>
                      <a:pt x="461" y="300"/>
                    </a:cubicBezTo>
                    <a:cubicBezTo>
                      <a:pt x="461" y="299"/>
                      <a:pt x="461" y="298"/>
                      <a:pt x="461" y="297"/>
                    </a:cubicBezTo>
                    <a:cubicBezTo>
                      <a:pt x="460" y="298"/>
                      <a:pt x="459" y="298"/>
                      <a:pt x="460" y="299"/>
                    </a:cubicBezTo>
                    <a:cubicBezTo>
                      <a:pt x="459" y="299"/>
                      <a:pt x="459" y="299"/>
                      <a:pt x="458" y="299"/>
                    </a:cubicBezTo>
                    <a:cubicBezTo>
                      <a:pt x="457" y="298"/>
                      <a:pt x="458" y="298"/>
                      <a:pt x="458" y="296"/>
                    </a:cubicBezTo>
                    <a:cubicBezTo>
                      <a:pt x="458" y="296"/>
                      <a:pt x="456" y="296"/>
                      <a:pt x="456" y="296"/>
                    </a:cubicBezTo>
                    <a:cubicBezTo>
                      <a:pt x="456" y="295"/>
                      <a:pt x="455" y="294"/>
                      <a:pt x="456" y="292"/>
                    </a:cubicBezTo>
                    <a:cubicBezTo>
                      <a:pt x="456" y="292"/>
                      <a:pt x="454" y="292"/>
                      <a:pt x="455" y="291"/>
                    </a:cubicBezTo>
                    <a:cubicBezTo>
                      <a:pt x="455" y="292"/>
                      <a:pt x="456" y="291"/>
                      <a:pt x="456" y="291"/>
                    </a:cubicBezTo>
                    <a:cubicBezTo>
                      <a:pt x="456" y="290"/>
                      <a:pt x="455" y="290"/>
                      <a:pt x="455" y="290"/>
                    </a:cubicBezTo>
                    <a:cubicBezTo>
                      <a:pt x="455" y="290"/>
                      <a:pt x="455" y="289"/>
                      <a:pt x="455" y="289"/>
                    </a:cubicBezTo>
                    <a:cubicBezTo>
                      <a:pt x="455" y="288"/>
                      <a:pt x="454" y="289"/>
                      <a:pt x="454" y="288"/>
                    </a:cubicBezTo>
                    <a:cubicBezTo>
                      <a:pt x="453" y="288"/>
                      <a:pt x="452" y="286"/>
                      <a:pt x="452" y="286"/>
                    </a:cubicBezTo>
                    <a:cubicBezTo>
                      <a:pt x="452" y="286"/>
                      <a:pt x="453" y="285"/>
                      <a:pt x="453" y="284"/>
                    </a:cubicBezTo>
                    <a:cubicBezTo>
                      <a:pt x="452" y="281"/>
                      <a:pt x="452" y="279"/>
                      <a:pt x="452" y="276"/>
                    </a:cubicBezTo>
                    <a:cubicBezTo>
                      <a:pt x="452" y="275"/>
                      <a:pt x="451" y="273"/>
                      <a:pt x="452" y="272"/>
                    </a:cubicBezTo>
                    <a:cubicBezTo>
                      <a:pt x="450" y="271"/>
                      <a:pt x="451" y="269"/>
                      <a:pt x="449" y="268"/>
                    </a:cubicBezTo>
                    <a:cubicBezTo>
                      <a:pt x="449" y="267"/>
                      <a:pt x="450" y="267"/>
                      <a:pt x="450" y="266"/>
                    </a:cubicBezTo>
                    <a:cubicBezTo>
                      <a:pt x="450" y="266"/>
                      <a:pt x="449" y="266"/>
                      <a:pt x="449" y="266"/>
                    </a:cubicBezTo>
                    <a:cubicBezTo>
                      <a:pt x="448" y="266"/>
                      <a:pt x="448" y="265"/>
                      <a:pt x="448" y="265"/>
                    </a:cubicBezTo>
                    <a:cubicBezTo>
                      <a:pt x="448" y="264"/>
                      <a:pt x="448" y="265"/>
                      <a:pt x="447" y="265"/>
                    </a:cubicBezTo>
                    <a:cubicBezTo>
                      <a:pt x="447" y="264"/>
                      <a:pt x="447" y="263"/>
                      <a:pt x="447" y="262"/>
                    </a:cubicBezTo>
                    <a:cubicBezTo>
                      <a:pt x="447" y="261"/>
                      <a:pt x="446" y="263"/>
                      <a:pt x="446" y="262"/>
                    </a:cubicBezTo>
                    <a:cubicBezTo>
                      <a:pt x="445" y="261"/>
                      <a:pt x="446" y="261"/>
                      <a:pt x="447" y="262"/>
                    </a:cubicBezTo>
                    <a:cubicBezTo>
                      <a:pt x="447" y="261"/>
                      <a:pt x="446" y="261"/>
                      <a:pt x="446" y="261"/>
                    </a:cubicBezTo>
                    <a:cubicBezTo>
                      <a:pt x="445" y="262"/>
                      <a:pt x="446" y="260"/>
                      <a:pt x="444" y="260"/>
                    </a:cubicBezTo>
                    <a:cubicBezTo>
                      <a:pt x="445" y="260"/>
                      <a:pt x="445" y="260"/>
                      <a:pt x="445" y="259"/>
                    </a:cubicBezTo>
                    <a:cubicBezTo>
                      <a:pt x="444" y="259"/>
                      <a:pt x="443" y="258"/>
                      <a:pt x="443" y="257"/>
                    </a:cubicBezTo>
                    <a:cubicBezTo>
                      <a:pt x="444" y="258"/>
                      <a:pt x="444" y="257"/>
                      <a:pt x="444" y="256"/>
                    </a:cubicBezTo>
                    <a:cubicBezTo>
                      <a:pt x="444" y="256"/>
                      <a:pt x="443" y="255"/>
                      <a:pt x="443" y="256"/>
                    </a:cubicBezTo>
                    <a:cubicBezTo>
                      <a:pt x="442" y="256"/>
                      <a:pt x="443" y="255"/>
                      <a:pt x="443" y="254"/>
                    </a:cubicBezTo>
                    <a:cubicBezTo>
                      <a:pt x="443" y="254"/>
                      <a:pt x="443" y="254"/>
                      <a:pt x="444" y="254"/>
                    </a:cubicBezTo>
                    <a:cubicBezTo>
                      <a:pt x="444" y="254"/>
                      <a:pt x="443" y="253"/>
                      <a:pt x="443" y="253"/>
                    </a:cubicBezTo>
                    <a:cubicBezTo>
                      <a:pt x="442" y="254"/>
                      <a:pt x="443" y="254"/>
                      <a:pt x="442" y="255"/>
                    </a:cubicBezTo>
                    <a:cubicBezTo>
                      <a:pt x="442" y="256"/>
                      <a:pt x="441" y="255"/>
                      <a:pt x="441" y="255"/>
                    </a:cubicBezTo>
                    <a:cubicBezTo>
                      <a:pt x="440" y="255"/>
                      <a:pt x="442" y="255"/>
                      <a:pt x="441" y="254"/>
                    </a:cubicBezTo>
                    <a:cubicBezTo>
                      <a:pt x="440" y="254"/>
                      <a:pt x="440" y="253"/>
                      <a:pt x="439" y="252"/>
                    </a:cubicBezTo>
                    <a:cubicBezTo>
                      <a:pt x="439" y="252"/>
                      <a:pt x="440" y="252"/>
                      <a:pt x="440" y="252"/>
                    </a:cubicBezTo>
                    <a:cubicBezTo>
                      <a:pt x="439" y="251"/>
                      <a:pt x="438" y="252"/>
                      <a:pt x="438" y="251"/>
                    </a:cubicBezTo>
                    <a:cubicBezTo>
                      <a:pt x="437" y="252"/>
                      <a:pt x="437" y="250"/>
                      <a:pt x="436" y="251"/>
                    </a:cubicBezTo>
                    <a:cubicBezTo>
                      <a:pt x="436" y="250"/>
                      <a:pt x="435" y="249"/>
                      <a:pt x="436" y="248"/>
                    </a:cubicBezTo>
                    <a:cubicBezTo>
                      <a:pt x="435" y="249"/>
                      <a:pt x="433" y="248"/>
                      <a:pt x="432" y="248"/>
                    </a:cubicBezTo>
                    <a:cubicBezTo>
                      <a:pt x="433" y="247"/>
                      <a:pt x="432" y="246"/>
                      <a:pt x="431" y="247"/>
                    </a:cubicBezTo>
                    <a:cubicBezTo>
                      <a:pt x="431" y="245"/>
                      <a:pt x="430" y="245"/>
                      <a:pt x="430" y="243"/>
                    </a:cubicBezTo>
                    <a:cubicBezTo>
                      <a:pt x="428" y="245"/>
                      <a:pt x="429" y="242"/>
                      <a:pt x="427" y="242"/>
                    </a:cubicBezTo>
                    <a:cubicBezTo>
                      <a:pt x="427" y="241"/>
                      <a:pt x="426" y="241"/>
                      <a:pt x="426" y="240"/>
                    </a:cubicBezTo>
                    <a:cubicBezTo>
                      <a:pt x="425" y="239"/>
                      <a:pt x="424" y="238"/>
                      <a:pt x="423" y="237"/>
                    </a:cubicBezTo>
                    <a:cubicBezTo>
                      <a:pt x="423" y="237"/>
                      <a:pt x="422" y="237"/>
                      <a:pt x="422" y="236"/>
                    </a:cubicBezTo>
                    <a:cubicBezTo>
                      <a:pt x="422" y="237"/>
                      <a:pt x="421" y="237"/>
                      <a:pt x="420" y="237"/>
                    </a:cubicBezTo>
                    <a:cubicBezTo>
                      <a:pt x="420" y="237"/>
                      <a:pt x="420" y="236"/>
                      <a:pt x="420" y="236"/>
                    </a:cubicBezTo>
                    <a:cubicBezTo>
                      <a:pt x="419" y="236"/>
                      <a:pt x="419" y="237"/>
                      <a:pt x="417" y="236"/>
                    </a:cubicBezTo>
                    <a:cubicBezTo>
                      <a:pt x="417" y="236"/>
                      <a:pt x="417" y="236"/>
                      <a:pt x="417" y="236"/>
                    </a:cubicBezTo>
                    <a:cubicBezTo>
                      <a:pt x="416" y="235"/>
                      <a:pt x="416" y="236"/>
                      <a:pt x="416" y="236"/>
                    </a:cubicBezTo>
                    <a:cubicBezTo>
                      <a:pt x="417" y="235"/>
                      <a:pt x="414" y="235"/>
                      <a:pt x="414" y="234"/>
                    </a:cubicBezTo>
                    <a:cubicBezTo>
                      <a:pt x="411" y="235"/>
                      <a:pt x="410" y="232"/>
                      <a:pt x="407" y="232"/>
                    </a:cubicBezTo>
                    <a:cubicBezTo>
                      <a:pt x="406" y="229"/>
                      <a:pt x="405" y="231"/>
                      <a:pt x="402" y="231"/>
                    </a:cubicBezTo>
                    <a:cubicBezTo>
                      <a:pt x="403" y="230"/>
                      <a:pt x="402" y="230"/>
                      <a:pt x="401" y="230"/>
                    </a:cubicBezTo>
                    <a:cubicBezTo>
                      <a:pt x="401" y="229"/>
                      <a:pt x="402" y="229"/>
                      <a:pt x="402" y="229"/>
                    </a:cubicBezTo>
                    <a:cubicBezTo>
                      <a:pt x="400" y="228"/>
                      <a:pt x="399" y="228"/>
                      <a:pt x="397" y="227"/>
                    </a:cubicBezTo>
                    <a:cubicBezTo>
                      <a:pt x="397" y="227"/>
                      <a:pt x="397" y="227"/>
                      <a:pt x="397" y="226"/>
                    </a:cubicBezTo>
                    <a:cubicBezTo>
                      <a:pt x="396" y="226"/>
                      <a:pt x="395" y="225"/>
                      <a:pt x="394" y="225"/>
                    </a:cubicBezTo>
                    <a:cubicBezTo>
                      <a:pt x="393" y="224"/>
                      <a:pt x="394" y="224"/>
                      <a:pt x="393" y="224"/>
                    </a:cubicBezTo>
                    <a:cubicBezTo>
                      <a:pt x="393" y="223"/>
                      <a:pt x="392" y="223"/>
                      <a:pt x="391" y="222"/>
                    </a:cubicBezTo>
                    <a:cubicBezTo>
                      <a:pt x="392" y="221"/>
                      <a:pt x="391" y="221"/>
                      <a:pt x="390" y="220"/>
                    </a:cubicBezTo>
                    <a:cubicBezTo>
                      <a:pt x="390" y="220"/>
                      <a:pt x="390" y="220"/>
                      <a:pt x="390" y="219"/>
                    </a:cubicBezTo>
                    <a:cubicBezTo>
                      <a:pt x="389" y="218"/>
                      <a:pt x="387" y="218"/>
                      <a:pt x="387" y="216"/>
                    </a:cubicBezTo>
                    <a:cubicBezTo>
                      <a:pt x="386" y="215"/>
                      <a:pt x="385" y="214"/>
                      <a:pt x="384" y="214"/>
                    </a:cubicBezTo>
                    <a:cubicBezTo>
                      <a:pt x="384" y="212"/>
                      <a:pt x="384" y="212"/>
                      <a:pt x="383" y="211"/>
                    </a:cubicBezTo>
                    <a:cubicBezTo>
                      <a:pt x="383" y="211"/>
                      <a:pt x="382" y="210"/>
                      <a:pt x="382" y="211"/>
                    </a:cubicBezTo>
                    <a:cubicBezTo>
                      <a:pt x="380" y="210"/>
                      <a:pt x="378" y="209"/>
                      <a:pt x="377" y="207"/>
                    </a:cubicBezTo>
                    <a:cubicBezTo>
                      <a:pt x="377" y="207"/>
                      <a:pt x="377" y="207"/>
                      <a:pt x="376" y="207"/>
                    </a:cubicBezTo>
                    <a:cubicBezTo>
                      <a:pt x="376" y="205"/>
                      <a:pt x="375" y="203"/>
                      <a:pt x="373" y="203"/>
                    </a:cubicBezTo>
                    <a:cubicBezTo>
                      <a:pt x="374" y="201"/>
                      <a:pt x="371" y="202"/>
                      <a:pt x="371" y="200"/>
                    </a:cubicBezTo>
                    <a:cubicBezTo>
                      <a:pt x="371" y="200"/>
                      <a:pt x="371" y="200"/>
                      <a:pt x="370" y="200"/>
                    </a:cubicBezTo>
                    <a:cubicBezTo>
                      <a:pt x="369" y="199"/>
                      <a:pt x="367" y="198"/>
                      <a:pt x="366" y="197"/>
                    </a:cubicBezTo>
                    <a:cubicBezTo>
                      <a:pt x="364" y="198"/>
                      <a:pt x="362" y="197"/>
                      <a:pt x="361" y="195"/>
                    </a:cubicBezTo>
                    <a:cubicBezTo>
                      <a:pt x="358" y="196"/>
                      <a:pt x="356" y="193"/>
                      <a:pt x="354" y="194"/>
                    </a:cubicBezTo>
                    <a:cubicBezTo>
                      <a:pt x="354" y="192"/>
                      <a:pt x="351" y="193"/>
                      <a:pt x="350" y="191"/>
                    </a:cubicBezTo>
                    <a:cubicBezTo>
                      <a:pt x="349" y="192"/>
                      <a:pt x="349" y="190"/>
                      <a:pt x="348" y="191"/>
                    </a:cubicBezTo>
                    <a:cubicBezTo>
                      <a:pt x="346" y="189"/>
                      <a:pt x="345" y="187"/>
                      <a:pt x="344" y="184"/>
                    </a:cubicBezTo>
                    <a:cubicBezTo>
                      <a:pt x="345" y="183"/>
                      <a:pt x="344" y="180"/>
                      <a:pt x="345" y="179"/>
                    </a:cubicBezTo>
                    <a:cubicBezTo>
                      <a:pt x="345" y="178"/>
                      <a:pt x="345" y="176"/>
                      <a:pt x="345" y="174"/>
                    </a:cubicBezTo>
                    <a:cubicBezTo>
                      <a:pt x="345" y="173"/>
                      <a:pt x="345" y="173"/>
                      <a:pt x="345" y="173"/>
                    </a:cubicBezTo>
                    <a:cubicBezTo>
                      <a:pt x="346" y="171"/>
                      <a:pt x="345" y="170"/>
                      <a:pt x="346" y="169"/>
                    </a:cubicBezTo>
                    <a:cubicBezTo>
                      <a:pt x="345" y="168"/>
                      <a:pt x="345" y="167"/>
                      <a:pt x="345" y="165"/>
                    </a:cubicBezTo>
                    <a:cubicBezTo>
                      <a:pt x="345" y="164"/>
                      <a:pt x="344" y="165"/>
                      <a:pt x="344" y="164"/>
                    </a:cubicBezTo>
                    <a:cubicBezTo>
                      <a:pt x="344" y="163"/>
                      <a:pt x="344" y="164"/>
                      <a:pt x="345" y="164"/>
                    </a:cubicBezTo>
                    <a:cubicBezTo>
                      <a:pt x="345" y="163"/>
                      <a:pt x="345" y="163"/>
                      <a:pt x="345" y="162"/>
                    </a:cubicBezTo>
                    <a:cubicBezTo>
                      <a:pt x="345" y="162"/>
                      <a:pt x="345" y="162"/>
                      <a:pt x="344" y="162"/>
                    </a:cubicBezTo>
                    <a:cubicBezTo>
                      <a:pt x="344" y="161"/>
                      <a:pt x="344" y="162"/>
                      <a:pt x="345" y="162"/>
                    </a:cubicBezTo>
                    <a:cubicBezTo>
                      <a:pt x="345" y="160"/>
                      <a:pt x="345" y="158"/>
                      <a:pt x="344" y="156"/>
                    </a:cubicBezTo>
                    <a:cubicBezTo>
                      <a:pt x="344" y="156"/>
                      <a:pt x="344" y="156"/>
                      <a:pt x="345" y="156"/>
                    </a:cubicBezTo>
                    <a:cubicBezTo>
                      <a:pt x="344" y="154"/>
                      <a:pt x="344" y="152"/>
                      <a:pt x="343" y="151"/>
                    </a:cubicBezTo>
                    <a:cubicBezTo>
                      <a:pt x="343" y="150"/>
                      <a:pt x="343" y="149"/>
                      <a:pt x="343" y="148"/>
                    </a:cubicBezTo>
                    <a:cubicBezTo>
                      <a:pt x="343" y="147"/>
                      <a:pt x="342" y="146"/>
                      <a:pt x="341" y="145"/>
                    </a:cubicBezTo>
                    <a:cubicBezTo>
                      <a:pt x="341" y="145"/>
                      <a:pt x="342" y="144"/>
                      <a:pt x="342" y="144"/>
                    </a:cubicBezTo>
                    <a:cubicBezTo>
                      <a:pt x="341" y="143"/>
                      <a:pt x="340" y="142"/>
                      <a:pt x="340" y="141"/>
                    </a:cubicBezTo>
                    <a:cubicBezTo>
                      <a:pt x="339" y="141"/>
                      <a:pt x="340" y="141"/>
                      <a:pt x="339" y="141"/>
                    </a:cubicBezTo>
                    <a:cubicBezTo>
                      <a:pt x="338" y="141"/>
                      <a:pt x="340" y="138"/>
                      <a:pt x="339" y="137"/>
                    </a:cubicBezTo>
                    <a:cubicBezTo>
                      <a:pt x="338" y="137"/>
                      <a:pt x="338" y="137"/>
                      <a:pt x="338" y="137"/>
                    </a:cubicBezTo>
                    <a:cubicBezTo>
                      <a:pt x="338" y="138"/>
                      <a:pt x="339" y="140"/>
                      <a:pt x="338" y="138"/>
                    </a:cubicBezTo>
                    <a:cubicBezTo>
                      <a:pt x="338" y="138"/>
                      <a:pt x="337" y="139"/>
                      <a:pt x="337" y="138"/>
                    </a:cubicBezTo>
                    <a:cubicBezTo>
                      <a:pt x="337" y="137"/>
                      <a:pt x="337" y="137"/>
                      <a:pt x="338" y="137"/>
                    </a:cubicBezTo>
                    <a:cubicBezTo>
                      <a:pt x="337" y="136"/>
                      <a:pt x="337" y="136"/>
                      <a:pt x="336" y="136"/>
                    </a:cubicBezTo>
                    <a:cubicBezTo>
                      <a:pt x="336" y="135"/>
                      <a:pt x="336" y="135"/>
                      <a:pt x="337" y="135"/>
                    </a:cubicBezTo>
                    <a:cubicBezTo>
                      <a:pt x="336" y="132"/>
                      <a:pt x="337" y="128"/>
                      <a:pt x="334" y="127"/>
                    </a:cubicBezTo>
                    <a:cubicBezTo>
                      <a:pt x="334" y="125"/>
                      <a:pt x="335" y="123"/>
                      <a:pt x="333" y="123"/>
                    </a:cubicBezTo>
                    <a:cubicBezTo>
                      <a:pt x="334" y="122"/>
                      <a:pt x="332" y="122"/>
                      <a:pt x="332" y="121"/>
                    </a:cubicBezTo>
                    <a:cubicBezTo>
                      <a:pt x="331" y="121"/>
                      <a:pt x="332" y="122"/>
                      <a:pt x="331" y="122"/>
                    </a:cubicBezTo>
                    <a:cubicBezTo>
                      <a:pt x="331" y="121"/>
                      <a:pt x="331" y="120"/>
                      <a:pt x="331" y="120"/>
                    </a:cubicBezTo>
                    <a:cubicBezTo>
                      <a:pt x="331" y="119"/>
                      <a:pt x="330" y="119"/>
                      <a:pt x="330" y="119"/>
                    </a:cubicBezTo>
                    <a:cubicBezTo>
                      <a:pt x="330" y="117"/>
                      <a:pt x="331" y="113"/>
                      <a:pt x="328" y="113"/>
                    </a:cubicBezTo>
                    <a:cubicBezTo>
                      <a:pt x="328" y="112"/>
                      <a:pt x="329" y="112"/>
                      <a:pt x="329" y="111"/>
                    </a:cubicBezTo>
                    <a:cubicBezTo>
                      <a:pt x="329" y="110"/>
                      <a:pt x="327" y="108"/>
                      <a:pt x="326" y="106"/>
                    </a:cubicBezTo>
                    <a:cubicBezTo>
                      <a:pt x="326" y="105"/>
                      <a:pt x="327" y="105"/>
                      <a:pt x="327" y="104"/>
                    </a:cubicBezTo>
                    <a:cubicBezTo>
                      <a:pt x="326" y="102"/>
                      <a:pt x="325" y="102"/>
                      <a:pt x="324" y="100"/>
                    </a:cubicBezTo>
                    <a:cubicBezTo>
                      <a:pt x="324" y="100"/>
                      <a:pt x="325" y="99"/>
                      <a:pt x="325" y="98"/>
                    </a:cubicBezTo>
                    <a:cubicBezTo>
                      <a:pt x="324" y="98"/>
                      <a:pt x="324" y="98"/>
                      <a:pt x="324" y="97"/>
                    </a:cubicBezTo>
                    <a:cubicBezTo>
                      <a:pt x="321" y="97"/>
                      <a:pt x="321" y="95"/>
                      <a:pt x="320" y="93"/>
                    </a:cubicBezTo>
                    <a:cubicBezTo>
                      <a:pt x="320" y="94"/>
                      <a:pt x="321" y="93"/>
                      <a:pt x="321" y="93"/>
                    </a:cubicBezTo>
                    <a:cubicBezTo>
                      <a:pt x="321" y="92"/>
                      <a:pt x="321" y="92"/>
                      <a:pt x="322" y="91"/>
                    </a:cubicBezTo>
                    <a:cubicBezTo>
                      <a:pt x="322" y="88"/>
                      <a:pt x="321" y="87"/>
                      <a:pt x="322" y="84"/>
                    </a:cubicBezTo>
                    <a:cubicBezTo>
                      <a:pt x="321" y="83"/>
                      <a:pt x="321" y="82"/>
                      <a:pt x="320" y="81"/>
                    </a:cubicBezTo>
                    <a:cubicBezTo>
                      <a:pt x="320" y="80"/>
                      <a:pt x="321" y="79"/>
                      <a:pt x="320" y="79"/>
                    </a:cubicBezTo>
                    <a:cubicBezTo>
                      <a:pt x="320" y="78"/>
                      <a:pt x="321" y="77"/>
                      <a:pt x="322" y="76"/>
                    </a:cubicBezTo>
                    <a:cubicBezTo>
                      <a:pt x="324" y="76"/>
                      <a:pt x="324" y="73"/>
                      <a:pt x="326" y="72"/>
                    </a:cubicBezTo>
                    <a:cubicBezTo>
                      <a:pt x="326" y="72"/>
                      <a:pt x="327" y="72"/>
                      <a:pt x="327" y="71"/>
                    </a:cubicBezTo>
                    <a:cubicBezTo>
                      <a:pt x="327" y="71"/>
                      <a:pt x="328" y="71"/>
                      <a:pt x="328" y="70"/>
                    </a:cubicBezTo>
                    <a:cubicBezTo>
                      <a:pt x="328" y="70"/>
                      <a:pt x="328" y="70"/>
                      <a:pt x="328" y="71"/>
                    </a:cubicBezTo>
                    <a:cubicBezTo>
                      <a:pt x="331" y="70"/>
                      <a:pt x="334" y="67"/>
                      <a:pt x="336" y="66"/>
                    </a:cubicBezTo>
                    <a:cubicBezTo>
                      <a:pt x="337" y="66"/>
                      <a:pt x="339" y="66"/>
                      <a:pt x="339" y="65"/>
                    </a:cubicBezTo>
                    <a:cubicBezTo>
                      <a:pt x="342" y="66"/>
                      <a:pt x="345" y="67"/>
                      <a:pt x="347" y="65"/>
                    </a:cubicBezTo>
                    <a:cubicBezTo>
                      <a:pt x="350" y="67"/>
                      <a:pt x="352" y="70"/>
                      <a:pt x="355" y="71"/>
                    </a:cubicBezTo>
                    <a:cubicBezTo>
                      <a:pt x="356" y="71"/>
                      <a:pt x="356" y="71"/>
                      <a:pt x="356" y="71"/>
                    </a:cubicBezTo>
                    <a:cubicBezTo>
                      <a:pt x="357" y="72"/>
                      <a:pt x="359" y="73"/>
                      <a:pt x="360" y="74"/>
                    </a:cubicBezTo>
                    <a:cubicBezTo>
                      <a:pt x="361" y="75"/>
                      <a:pt x="361" y="76"/>
                      <a:pt x="361" y="76"/>
                    </a:cubicBezTo>
                    <a:cubicBezTo>
                      <a:pt x="364" y="76"/>
                      <a:pt x="368" y="76"/>
                      <a:pt x="370" y="77"/>
                    </a:cubicBezTo>
                    <a:cubicBezTo>
                      <a:pt x="371" y="77"/>
                      <a:pt x="373" y="77"/>
                      <a:pt x="374" y="77"/>
                    </a:cubicBezTo>
                    <a:cubicBezTo>
                      <a:pt x="377" y="76"/>
                      <a:pt x="379" y="74"/>
                      <a:pt x="381" y="71"/>
                    </a:cubicBezTo>
                    <a:cubicBezTo>
                      <a:pt x="381" y="70"/>
                      <a:pt x="381" y="70"/>
                      <a:pt x="381" y="69"/>
                    </a:cubicBezTo>
                    <a:cubicBezTo>
                      <a:pt x="382" y="69"/>
                      <a:pt x="382" y="69"/>
                      <a:pt x="382" y="69"/>
                    </a:cubicBezTo>
                    <a:cubicBezTo>
                      <a:pt x="383" y="66"/>
                      <a:pt x="383" y="64"/>
                      <a:pt x="385" y="62"/>
                    </a:cubicBezTo>
                    <a:cubicBezTo>
                      <a:pt x="385" y="62"/>
                      <a:pt x="384" y="62"/>
                      <a:pt x="384" y="62"/>
                    </a:cubicBezTo>
                    <a:cubicBezTo>
                      <a:pt x="385" y="59"/>
                      <a:pt x="384" y="57"/>
                      <a:pt x="384" y="54"/>
                    </a:cubicBezTo>
                    <a:cubicBezTo>
                      <a:pt x="384" y="53"/>
                      <a:pt x="385" y="52"/>
                      <a:pt x="385" y="51"/>
                    </a:cubicBezTo>
                    <a:cubicBezTo>
                      <a:pt x="385" y="50"/>
                      <a:pt x="385" y="49"/>
                      <a:pt x="385" y="48"/>
                    </a:cubicBezTo>
                    <a:cubicBezTo>
                      <a:pt x="385" y="47"/>
                      <a:pt x="386" y="47"/>
                      <a:pt x="386" y="47"/>
                    </a:cubicBezTo>
                    <a:cubicBezTo>
                      <a:pt x="388" y="44"/>
                      <a:pt x="389" y="42"/>
                      <a:pt x="391" y="40"/>
                    </a:cubicBezTo>
                    <a:cubicBezTo>
                      <a:pt x="392" y="39"/>
                      <a:pt x="393" y="39"/>
                      <a:pt x="394" y="39"/>
                    </a:cubicBezTo>
                    <a:cubicBezTo>
                      <a:pt x="394" y="39"/>
                      <a:pt x="394" y="38"/>
                      <a:pt x="394" y="38"/>
                    </a:cubicBezTo>
                    <a:cubicBezTo>
                      <a:pt x="394" y="38"/>
                      <a:pt x="394" y="38"/>
                      <a:pt x="394" y="38"/>
                    </a:cubicBezTo>
                    <a:cubicBezTo>
                      <a:pt x="395" y="38"/>
                      <a:pt x="395" y="38"/>
                      <a:pt x="395" y="38"/>
                    </a:cubicBezTo>
                    <a:cubicBezTo>
                      <a:pt x="397" y="38"/>
                      <a:pt x="399" y="39"/>
                      <a:pt x="400" y="38"/>
                    </a:cubicBezTo>
                    <a:cubicBezTo>
                      <a:pt x="400" y="39"/>
                      <a:pt x="401" y="39"/>
                      <a:pt x="401" y="39"/>
                    </a:cubicBezTo>
                    <a:cubicBezTo>
                      <a:pt x="407" y="40"/>
                      <a:pt x="409" y="44"/>
                      <a:pt x="414" y="46"/>
                    </a:cubicBezTo>
                    <a:cubicBezTo>
                      <a:pt x="414" y="47"/>
                      <a:pt x="416" y="48"/>
                      <a:pt x="416" y="49"/>
                    </a:cubicBezTo>
                    <a:cubicBezTo>
                      <a:pt x="420" y="49"/>
                      <a:pt x="420" y="52"/>
                      <a:pt x="424" y="52"/>
                    </a:cubicBezTo>
                    <a:cubicBezTo>
                      <a:pt x="425" y="53"/>
                      <a:pt x="427" y="53"/>
                      <a:pt x="429" y="54"/>
                    </a:cubicBezTo>
                    <a:cubicBezTo>
                      <a:pt x="429" y="55"/>
                      <a:pt x="429" y="55"/>
                      <a:pt x="430" y="56"/>
                    </a:cubicBezTo>
                    <a:cubicBezTo>
                      <a:pt x="430" y="56"/>
                      <a:pt x="431" y="55"/>
                      <a:pt x="431" y="55"/>
                    </a:cubicBezTo>
                    <a:cubicBezTo>
                      <a:pt x="431" y="56"/>
                      <a:pt x="431" y="56"/>
                      <a:pt x="431" y="57"/>
                    </a:cubicBezTo>
                    <a:cubicBezTo>
                      <a:pt x="433" y="57"/>
                      <a:pt x="433" y="59"/>
                      <a:pt x="434" y="59"/>
                    </a:cubicBezTo>
                    <a:cubicBezTo>
                      <a:pt x="434" y="60"/>
                      <a:pt x="436" y="60"/>
                      <a:pt x="436" y="61"/>
                    </a:cubicBezTo>
                    <a:cubicBezTo>
                      <a:pt x="437" y="62"/>
                      <a:pt x="438" y="63"/>
                      <a:pt x="439" y="64"/>
                    </a:cubicBezTo>
                    <a:cubicBezTo>
                      <a:pt x="440" y="65"/>
                      <a:pt x="440" y="63"/>
                      <a:pt x="441" y="64"/>
                    </a:cubicBezTo>
                    <a:cubicBezTo>
                      <a:pt x="441" y="65"/>
                      <a:pt x="439" y="65"/>
                      <a:pt x="440" y="66"/>
                    </a:cubicBezTo>
                    <a:cubicBezTo>
                      <a:pt x="443" y="66"/>
                      <a:pt x="444" y="70"/>
                      <a:pt x="446" y="69"/>
                    </a:cubicBezTo>
                    <a:cubicBezTo>
                      <a:pt x="446" y="69"/>
                      <a:pt x="446" y="68"/>
                      <a:pt x="447" y="67"/>
                    </a:cubicBezTo>
                    <a:cubicBezTo>
                      <a:pt x="448" y="68"/>
                      <a:pt x="448" y="68"/>
                      <a:pt x="449" y="68"/>
                    </a:cubicBezTo>
                    <a:cubicBezTo>
                      <a:pt x="450" y="68"/>
                      <a:pt x="450" y="67"/>
                      <a:pt x="451" y="67"/>
                    </a:cubicBezTo>
                    <a:cubicBezTo>
                      <a:pt x="451" y="69"/>
                      <a:pt x="449" y="70"/>
                      <a:pt x="449" y="72"/>
                    </a:cubicBezTo>
                    <a:cubicBezTo>
                      <a:pt x="448" y="72"/>
                      <a:pt x="448" y="70"/>
                      <a:pt x="447" y="70"/>
                    </a:cubicBezTo>
                    <a:cubicBezTo>
                      <a:pt x="446" y="71"/>
                      <a:pt x="448" y="71"/>
                      <a:pt x="448" y="72"/>
                    </a:cubicBezTo>
                    <a:cubicBezTo>
                      <a:pt x="448" y="73"/>
                      <a:pt x="448" y="72"/>
                      <a:pt x="447" y="72"/>
                    </a:cubicBezTo>
                    <a:cubicBezTo>
                      <a:pt x="447" y="72"/>
                      <a:pt x="447" y="73"/>
                      <a:pt x="447" y="73"/>
                    </a:cubicBezTo>
                    <a:cubicBezTo>
                      <a:pt x="447" y="73"/>
                      <a:pt x="449" y="73"/>
                      <a:pt x="449" y="73"/>
                    </a:cubicBezTo>
                    <a:cubicBezTo>
                      <a:pt x="449" y="74"/>
                      <a:pt x="448" y="76"/>
                      <a:pt x="449" y="76"/>
                    </a:cubicBezTo>
                    <a:cubicBezTo>
                      <a:pt x="448" y="78"/>
                      <a:pt x="446" y="78"/>
                      <a:pt x="445" y="79"/>
                    </a:cubicBezTo>
                    <a:cubicBezTo>
                      <a:pt x="446" y="79"/>
                      <a:pt x="448" y="80"/>
                      <a:pt x="448" y="78"/>
                    </a:cubicBezTo>
                    <a:cubicBezTo>
                      <a:pt x="450" y="78"/>
                      <a:pt x="451" y="77"/>
                      <a:pt x="452" y="76"/>
                    </a:cubicBezTo>
                    <a:cubicBezTo>
                      <a:pt x="453" y="76"/>
                      <a:pt x="454" y="75"/>
                      <a:pt x="455" y="75"/>
                    </a:cubicBezTo>
                    <a:cubicBezTo>
                      <a:pt x="454" y="75"/>
                      <a:pt x="453" y="75"/>
                      <a:pt x="453" y="75"/>
                    </a:cubicBezTo>
                    <a:cubicBezTo>
                      <a:pt x="452" y="75"/>
                      <a:pt x="452" y="74"/>
                      <a:pt x="452" y="73"/>
                    </a:cubicBezTo>
                    <a:cubicBezTo>
                      <a:pt x="453" y="74"/>
                      <a:pt x="453" y="73"/>
                      <a:pt x="454" y="72"/>
                    </a:cubicBezTo>
                    <a:cubicBezTo>
                      <a:pt x="455" y="72"/>
                      <a:pt x="456" y="73"/>
                      <a:pt x="456" y="74"/>
                    </a:cubicBezTo>
                    <a:cubicBezTo>
                      <a:pt x="456" y="74"/>
                      <a:pt x="455" y="74"/>
                      <a:pt x="455" y="75"/>
                    </a:cubicBezTo>
                    <a:cubicBezTo>
                      <a:pt x="455" y="75"/>
                      <a:pt x="456" y="74"/>
                      <a:pt x="456" y="75"/>
                    </a:cubicBezTo>
                    <a:cubicBezTo>
                      <a:pt x="456" y="75"/>
                      <a:pt x="457" y="75"/>
                      <a:pt x="457" y="76"/>
                    </a:cubicBezTo>
                    <a:cubicBezTo>
                      <a:pt x="458" y="76"/>
                      <a:pt x="457" y="76"/>
                      <a:pt x="458" y="76"/>
                    </a:cubicBezTo>
                    <a:cubicBezTo>
                      <a:pt x="458" y="76"/>
                      <a:pt x="458" y="75"/>
                      <a:pt x="459" y="74"/>
                    </a:cubicBezTo>
                    <a:cubicBezTo>
                      <a:pt x="458" y="74"/>
                      <a:pt x="457" y="73"/>
                      <a:pt x="457" y="73"/>
                    </a:cubicBezTo>
                    <a:cubicBezTo>
                      <a:pt x="457" y="72"/>
                      <a:pt x="458" y="72"/>
                      <a:pt x="458" y="72"/>
                    </a:cubicBezTo>
                    <a:cubicBezTo>
                      <a:pt x="458" y="71"/>
                      <a:pt x="457" y="71"/>
                      <a:pt x="458" y="70"/>
                    </a:cubicBezTo>
                    <a:cubicBezTo>
                      <a:pt x="458" y="70"/>
                      <a:pt x="458" y="71"/>
                      <a:pt x="459" y="71"/>
                    </a:cubicBezTo>
                    <a:cubicBezTo>
                      <a:pt x="459" y="71"/>
                      <a:pt x="460" y="71"/>
                      <a:pt x="460" y="72"/>
                    </a:cubicBezTo>
                    <a:cubicBezTo>
                      <a:pt x="460" y="72"/>
                      <a:pt x="460" y="72"/>
                      <a:pt x="460" y="71"/>
                    </a:cubicBezTo>
                    <a:cubicBezTo>
                      <a:pt x="462" y="71"/>
                      <a:pt x="462" y="73"/>
                      <a:pt x="462" y="75"/>
                    </a:cubicBezTo>
                    <a:cubicBezTo>
                      <a:pt x="464" y="75"/>
                      <a:pt x="464" y="74"/>
                      <a:pt x="465" y="75"/>
                    </a:cubicBezTo>
                    <a:cubicBezTo>
                      <a:pt x="465" y="73"/>
                      <a:pt x="467" y="73"/>
                      <a:pt x="467" y="73"/>
                    </a:cubicBezTo>
                    <a:cubicBezTo>
                      <a:pt x="467" y="72"/>
                      <a:pt x="466" y="73"/>
                      <a:pt x="466" y="72"/>
                    </a:cubicBezTo>
                    <a:cubicBezTo>
                      <a:pt x="466" y="72"/>
                      <a:pt x="466" y="73"/>
                      <a:pt x="465" y="73"/>
                    </a:cubicBezTo>
                    <a:cubicBezTo>
                      <a:pt x="465" y="73"/>
                      <a:pt x="464" y="73"/>
                      <a:pt x="464" y="73"/>
                    </a:cubicBezTo>
                    <a:cubicBezTo>
                      <a:pt x="464" y="73"/>
                      <a:pt x="464" y="72"/>
                      <a:pt x="464" y="72"/>
                    </a:cubicBezTo>
                    <a:cubicBezTo>
                      <a:pt x="464" y="71"/>
                      <a:pt x="462" y="71"/>
                      <a:pt x="463" y="71"/>
                    </a:cubicBezTo>
                    <a:cubicBezTo>
                      <a:pt x="464" y="71"/>
                      <a:pt x="465" y="71"/>
                      <a:pt x="466" y="71"/>
                    </a:cubicBezTo>
                    <a:cubicBezTo>
                      <a:pt x="466" y="72"/>
                      <a:pt x="465" y="70"/>
                      <a:pt x="466" y="71"/>
                    </a:cubicBezTo>
                    <a:cubicBezTo>
                      <a:pt x="467" y="71"/>
                      <a:pt x="467" y="71"/>
                      <a:pt x="467" y="72"/>
                    </a:cubicBezTo>
                    <a:cubicBezTo>
                      <a:pt x="467" y="72"/>
                      <a:pt x="467" y="71"/>
                      <a:pt x="468" y="71"/>
                    </a:cubicBezTo>
                    <a:cubicBezTo>
                      <a:pt x="468" y="73"/>
                      <a:pt x="469" y="74"/>
                      <a:pt x="471" y="74"/>
                    </a:cubicBezTo>
                    <a:cubicBezTo>
                      <a:pt x="470" y="76"/>
                      <a:pt x="472" y="76"/>
                      <a:pt x="472" y="77"/>
                    </a:cubicBezTo>
                    <a:cubicBezTo>
                      <a:pt x="473" y="76"/>
                      <a:pt x="474" y="74"/>
                      <a:pt x="475" y="74"/>
                    </a:cubicBezTo>
                    <a:cubicBezTo>
                      <a:pt x="475" y="73"/>
                      <a:pt x="476" y="72"/>
                      <a:pt x="477" y="71"/>
                    </a:cubicBezTo>
                    <a:cubicBezTo>
                      <a:pt x="477" y="71"/>
                      <a:pt x="477" y="72"/>
                      <a:pt x="477" y="72"/>
                    </a:cubicBezTo>
                    <a:cubicBezTo>
                      <a:pt x="479" y="72"/>
                      <a:pt x="480" y="70"/>
                      <a:pt x="481" y="69"/>
                    </a:cubicBezTo>
                    <a:cubicBezTo>
                      <a:pt x="483" y="68"/>
                      <a:pt x="486" y="68"/>
                      <a:pt x="489" y="67"/>
                    </a:cubicBezTo>
                    <a:cubicBezTo>
                      <a:pt x="489" y="68"/>
                      <a:pt x="489" y="68"/>
                      <a:pt x="489" y="68"/>
                    </a:cubicBezTo>
                    <a:cubicBezTo>
                      <a:pt x="491" y="68"/>
                      <a:pt x="493" y="69"/>
                      <a:pt x="495" y="69"/>
                    </a:cubicBezTo>
                    <a:cubicBezTo>
                      <a:pt x="495" y="70"/>
                      <a:pt x="496" y="71"/>
                      <a:pt x="498" y="71"/>
                    </a:cubicBezTo>
                    <a:cubicBezTo>
                      <a:pt x="498" y="73"/>
                      <a:pt x="499" y="73"/>
                      <a:pt x="501" y="74"/>
                    </a:cubicBezTo>
                    <a:cubicBezTo>
                      <a:pt x="501" y="76"/>
                      <a:pt x="502" y="78"/>
                      <a:pt x="503" y="79"/>
                    </a:cubicBezTo>
                    <a:cubicBezTo>
                      <a:pt x="506" y="79"/>
                      <a:pt x="506" y="81"/>
                      <a:pt x="506" y="82"/>
                    </a:cubicBezTo>
                    <a:cubicBezTo>
                      <a:pt x="510" y="83"/>
                      <a:pt x="511" y="85"/>
                      <a:pt x="514" y="87"/>
                    </a:cubicBezTo>
                    <a:cubicBezTo>
                      <a:pt x="514" y="88"/>
                      <a:pt x="515" y="89"/>
                      <a:pt x="515" y="90"/>
                    </a:cubicBezTo>
                    <a:cubicBezTo>
                      <a:pt x="516" y="90"/>
                      <a:pt x="516" y="90"/>
                      <a:pt x="517" y="90"/>
                    </a:cubicBezTo>
                    <a:cubicBezTo>
                      <a:pt x="517" y="93"/>
                      <a:pt x="520" y="93"/>
                      <a:pt x="521" y="94"/>
                    </a:cubicBezTo>
                    <a:cubicBezTo>
                      <a:pt x="522" y="95"/>
                      <a:pt x="522" y="97"/>
                      <a:pt x="524" y="98"/>
                    </a:cubicBezTo>
                    <a:cubicBezTo>
                      <a:pt x="523" y="99"/>
                      <a:pt x="525" y="100"/>
                      <a:pt x="526" y="101"/>
                    </a:cubicBezTo>
                    <a:cubicBezTo>
                      <a:pt x="526" y="102"/>
                      <a:pt x="526" y="103"/>
                      <a:pt x="527" y="104"/>
                    </a:cubicBezTo>
                    <a:cubicBezTo>
                      <a:pt x="527" y="105"/>
                      <a:pt x="527" y="105"/>
                      <a:pt x="527" y="107"/>
                    </a:cubicBezTo>
                    <a:cubicBezTo>
                      <a:pt x="527" y="107"/>
                      <a:pt x="528" y="107"/>
                      <a:pt x="529" y="107"/>
                    </a:cubicBezTo>
                    <a:cubicBezTo>
                      <a:pt x="530" y="108"/>
                      <a:pt x="530" y="110"/>
                      <a:pt x="531" y="110"/>
                    </a:cubicBezTo>
                    <a:cubicBezTo>
                      <a:pt x="531" y="114"/>
                      <a:pt x="533" y="115"/>
                      <a:pt x="534" y="119"/>
                    </a:cubicBezTo>
                    <a:cubicBezTo>
                      <a:pt x="534" y="119"/>
                      <a:pt x="534" y="119"/>
                      <a:pt x="535" y="119"/>
                    </a:cubicBezTo>
                    <a:cubicBezTo>
                      <a:pt x="535" y="121"/>
                      <a:pt x="536" y="122"/>
                      <a:pt x="536" y="123"/>
                    </a:cubicBezTo>
                    <a:cubicBezTo>
                      <a:pt x="536" y="123"/>
                      <a:pt x="536" y="123"/>
                      <a:pt x="536" y="123"/>
                    </a:cubicBezTo>
                    <a:cubicBezTo>
                      <a:pt x="537" y="125"/>
                      <a:pt x="537" y="127"/>
                      <a:pt x="538" y="127"/>
                    </a:cubicBezTo>
                    <a:cubicBezTo>
                      <a:pt x="538" y="128"/>
                      <a:pt x="539" y="129"/>
                      <a:pt x="539" y="130"/>
                    </a:cubicBezTo>
                    <a:cubicBezTo>
                      <a:pt x="539" y="130"/>
                      <a:pt x="540" y="131"/>
                      <a:pt x="540" y="131"/>
                    </a:cubicBezTo>
                    <a:cubicBezTo>
                      <a:pt x="540" y="132"/>
                      <a:pt x="540" y="132"/>
                      <a:pt x="540" y="132"/>
                    </a:cubicBezTo>
                    <a:cubicBezTo>
                      <a:pt x="542" y="134"/>
                      <a:pt x="543" y="137"/>
                      <a:pt x="544" y="139"/>
                    </a:cubicBezTo>
                    <a:cubicBezTo>
                      <a:pt x="544" y="141"/>
                      <a:pt x="545" y="143"/>
                      <a:pt x="546" y="144"/>
                    </a:cubicBezTo>
                    <a:cubicBezTo>
                      <a:pt x="545" y="146"/>
                      <a:pt x="546" y="147"/>
                      <a:pt x="547" y="148"/>
                    </a:cubicBezTo>
                    <a:cubicBezTo>
                      <a:pt x="546" y="150"/>
                      <a:pt x="548" y="154"/>
                      <a:pt x="547" y="156"/>
                    </a:cubicBezTo>
                    <a:cubicBezTo>
                      <a:pt x="548" y="158"/>
                      <a:pt x="549" y="160"/>
                      <a:pt x="547" y="161"/>
                    </a:cubicBezTo>
                    <a:cubicBezTo>
                      <a:pt x="548" y="163"/>
                      <a:pt x="546" y="166"/>
                      <a:pt x="548" y="168"/>
                    </a:cubicBezTo>
                    <a:cubicBezTo>
                      <a:pt x="547" y="170"/>
                      <a:pt x="546" y="174"/>
                      <a:pt x="548" y="175"/>
                    </a:cubicBezTo>
                    <a:cubicBezTo>
                      <a:pt x="548" y="175"/>
                      <a:pt x="547" y="176"/>
                      <a:pt x="547" y="176"/>
                    </a:cubicBezTo>
                    <a:close/>
                    <a:moveTo>
                      <a:pt x="561" y="126"/>
                    </a:moveTo>
                    <a:cubicBezTo>
                      <a:pt x="561" y="126"/>
                      <a:pt x="561" y="126"/>
                      <a:pt x="562" y="126"/>
                    </a:cubicBezTo>
                    <a:cubicBezTo>
                      <a:pt x="562" y="126"/>
                      <a:pt x="561" y="126"/>
                      <a:pt x="561" y="1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00" name="Freeform 99"/>
              <p:cNvSpPr/>
              <p:nvPr/>
            </p:nvSpPr>
            <p:spPr bwMode="auto">
              <a:xfrm>
                <a:off x="3398" y="2006"/>
                <a:ext cx="7" cy="7"/>
              </a:xfrm>
              <a:custGeom>
                <a:avLst/>
                <a:gdLst>
                  <a:gd name="T0" fmla="*/ 2 w 2"/>
                  <a:gd name="T1" fmla="*/ 1 h 2"/>
                  <a:gd name="T2" fmla="*/ 0 w 2"/>
                  <a:gd name="T3" fmla="*/ 0 h 2"/>
                  <a:gd name="T4" fmla="*/ 2 w 2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2" y="1"/>
                    </a:moveTo>
                    <a:cubicBezTo>
                      <a:pt x="1" y="1"/>
                      <a:pt x="1" y="1"/>
                      <a:pt x="0" y="0"/>
                    </a:cubicBezTo>
                    <a:cubicBezTo>
                      <a:pt x="0" y="1"/>
                      <a:pt x="2" y="2"/>
                      <a:pt x="2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01" name="Freeform 100"/>
              <p:cNvSpPr/>
              <p:nvPr/>
            </p:nvSpPr>
            <p:spPr bwMode="auto">
              <a:xfrm>
                <a:off x="4100" y="1311"/>
                <a:ext cx="7" cy="14"/>
              </a:xfrm>
              <a:custGeom>
                <a:avLst/>
                <a:gdLst>
                  <a:gd name="T0" fmla="*/ 0 w 2"/>
                  <a:gd name="T1" fmla="*/ 1 h 4"/>
                  <a:gd name="T2" fmla="*/ 1 w 2"/>
                  <a:gd name="T3" fmla="*/ 4 h 4"/>
                  <a:gd name="T4" fmla="*/ 2 w 2"/>
                  <a:gd name="T5" fmla="*/ 4 h 4"/>
                  <a:gd name="T6" fmla="*/ 2 w 2"/>
                  <a:gd name="T7" fmla="*/ 1 h 4"/>
                  <a:gd name="T8" fmla="*/ 0 w 2"/>
                  <a:gd name="T9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4">
                    <a:moveTo>
                      <a:pt x="0" y="1"/>
                    </a:moveTo>
                    <a:cubicBezTo>
                      <a:pt x="1" y="1"/>
                      <a:pt x="1" y="4"/>
                      <a:pt x="1" y="4"/>
                    </a:cubicBezTo>
                    <a:cubicBezTo>
                      <a:pt x="1" y="4"/>
                      <a:pt x="1" y="4"/>
                      <a:pt x="2" y="4"/>
                    </a:cubicBezTo>
                    <a:cubicBezTo>
                      <a:pt x="2" y="3"/>
                      <a:pt x="1" y="2"/>
                      <a:pt x="2" y="1"/>
                    </a:cubicBezTo>
                    <a:cubicBezTo>
                      <a:pt x="1" y="1"/>
                      <a:pt x="1" y="0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02" name="Freeform 101"/>
              <p:cNvSpPr/>
              <p:nvPr/>
            </p:nvSpPr>
            <p:spPr bwMode="auto">
              <a:xfrm>
                <a:off x="4097" y="1325"/>
                <a:ext cx="3" cy="3"/>
              </a:xfrm>
              <a:custGeom>
                <a:avLst/>
                <a:gdLst>
                  <a:gd name="T0" fmla="*/ 1 w 1"/>
                  <a:gd name="T1" fmla="*/ 1 h 1"/>
                  <a:gd name="T2" fmla="*/ 1 w 1"/>
                  <a:gd name="T3" fmla="*/ 0 h 1"/>
                  <a:gd name="T4" fmla="*/ 1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1"/>
                      <a:pt x="1" y="1"/>
                      <a:pt x="1" y="0"/>
                    </a:cubicBezTo>
                    <a:cubicBezTo>
                      <a:pt x="1" y="0"/>
                      <a:pt x="0" y="1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03" name="Freeform 102"/>
              <p:cNvSpPr/>
              <p:nvPr/>
            </p:nvSpPr>
            <p:spPr bwMode="auto">
              <a:xfrm>
                <a:off x="3722" y="2875"/>
                <a:ext cx="7" cy="4"/>
              </a:xfrm>
              <a:custGeom>
                <a:avLst/>
                <a:gdLst>
                  <a:gd name="T0" fmla="*/ 1 w 2"/>
                  <a:gd name="T1" fmla="*/ 0 h 1"/>
                  <a:gd name="T2" fmla="*/ 0 w 2"/>
                  <a:gd name="T3" fmla="*/ 1 h 1"/>
                  <a:gd name="T4" fmla="*/ 1 w 2"/>
                  <a:gd name="T5" fmla="*/ 1 h 1"/>
                  <a:gd name="T6" fmla="*/ 1 w 2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1">
                    <a:moveTo>
                      <a:pt x="1" y="0"/>
                    </a:moveTo>
                    <a:cubicBezTo>
                      <a:pt x="1" y="1"/>
                      <a:pt x="0" y="0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2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04" name="Freeform 103"/>
              <p:cNvSpPr/>
              <p:nvPr/>
            </p:nvSpPr>
            <p:spPr bwMode="auto">
              <a:xfrm>
                <a:off x="3711" y="2879"/>
                <a:ext cx="0" cy="7"/>
              </a:xfrm>
              <a:custGeom>
                <a:avLst/>
                <a:gdLst>
                  <a:gd name="T0" fmla="*/ 1 h 2"/>
                  <a:gd name="T1" fmla="*/ 1 h 2"/>
                  <a:gd name="T2" fmla="*/ 1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2">
                    <a:moveTo>
                      <a:pt x="0" y="1"/>
                    </a:moveTo>
                    <a:cubicBezTo>
                      <a:pt x="0" y="1"/>
                      <a:pt x="0" y="2"/>
                      <a:pt x="0" y="1"/>
                    </a:cubicBezTo>
                    <a:cubicBezTo>
                      <a:pt x="0" y="1"/>
                      <a:pt x="0" y="0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05" name="Freeform 104"/>
              <p:cNvSpPr/>
              <p:nvPr/>
            </p:nvSpPr>
            <p:spPr bwMode="auto">
              <a:xfrm>
                <a:off x="3461" y="2941"/>
                <a:ext cx="10" cy="11"/>
              </a:xfrm>
              <a:custGeom>
                <a:avLst/>
                <a:gdLst>
                  <a:gd name="T0" fmla="*/ 0 w 3"/>
                  <a:gd name="T1" fmla="*/ 0 h 3"/>
                  <a:gd name="T2" fmla="*/ 3 w 3"/>
                  <a:gd name="T3" fmla="*/ 2 h 3"/>
                  <a:gd name="T4" fmla="*/ 0 w 3"/>
                  <a:gd name="T5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3">
                    <a:moveTo>
                      <a:pt x="0" y="0"/>
                    </a:moveTo>
                    <a:cubicBezTo>
                      <a:pt x="1" y="1"/>
                      <a:pt x="2" y="3"/>
                      <a:pt x="3" y="2"/>
                    </a:cubicBezTo>
                    <a:cubicBezTo>
                      <a:pt x="2" y="2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</p:grpSp>
        <p:sp>
          <p:nvSpPr>
            <p:cNvPr id="206" name="文本框 205"/>
            <p:cNvSpPr txBox="1"/>
            <p:nvPr/>
          </p:nvSpPr>
          <p:spPr>
            <a:xfrm>
              <a:off x="5321255" y="1425626"/>
              <a:ext cx="865762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6600" dirty="0">
                  <a:solidFill>
                    <a:srgbClr val="CE4854"/>
                  </a:solidFill>
                  <a:cs typeface="+mn-ea"/>
                  <a:sym typeface="+mn-lt"/>
                </a:rPr>
                <a:t>1</a:t>
              </a:r>
              <a:endParaRPr lang="zh-CN" altLang="en-US" sz="3600" dirty="0">
                <a:solidFill>
                  <a:srgbClr val="CE4854"/>
                </a:solidFill>
                <a:cs typeface="+mn-ea"/>
                <a:sym typeface="+mn-lt"/>
              </a:endParaRPr>
            </a:p>
          </p:txBody>
        </p:sp>
        <p:sp>
          <p:nvSpPr>
            <p:cNvPr id="111" name="文本框 110"/>
            <p:cNvSpPr txBox="1"/>
            <p:nvPr/>
          </p:nvSpPr>
          <p:spPr>
            <a:xfrm>
              <a:off x="6809399" y="1425626"/>
              <a:ext cx="865762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6600" dirty="0">
                  <a:solidFill>
                    <a:srgbClr val="CE4854"/>
                  </a:solidFill>
                  <a:cs typeface="+mn-ea"/>
                  <a:sym typeface="+mn-lt"/>
                </a:rPr>
                <a:t>2</a:t>
              </a:r>
              <a:endParaRPr lang="zh-CN" altLang="en-US" sz="3600" dirty="0">
                <a:solidFill>
                  <a:srgbClr val="CE4854"/>
                </a:solidFill>
                <a:cs typeface="+mn-ea"/>
                <a:sym typeface="+mn-lt"/>
              </a:endParaRPr>
            </a:p>
          </p:txBody>
        </p:sp>
        <p:sp>
          <p:nvSpPr>
            <p:cNvPr id="112" name="文本框 111"/>
            <p:cNvSpPr txBox="1"/>
            <p:nvPr/>
          </p:nvSpPr>
          <p:spPr>
            <a:xfrm>
              <a:off x="6002459" y="2737151"/>
              <a:ext cx="865762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6600" dirty="0">
                  <a:solidFill>
                    <a:srgbClr val="CE4854"/>
                  </a:solidFill>
                  <a:cs typeface="+mn-ea"/>
                  <a:sym typeface="+mn-lt"/>
                </a:rPr>
                <a:t>3</a:t>
              </a:r>
              <a:endParaRPr lang="zh-CN" altLang="en-US" sz="3600" dirty="0">
                <a:solidFill>
                  <a:srgbClr val="CE4854"/>
                </a:solidFill>
                <a:cs typeface="+mn-ea"/>
                <a:sym typeface="+mn-lt"/>
              </a:endParaRPr>
            </a:p>
          </p:txBody>
        </p:sp>
      </p:grpSp>
      <p:sp>
        <p:nvSpPr>
          <p:cNvPr id="113" name="文本框 112"/>
          <p:cNvSpPr txBox="1"/>
          <p:nvPr/>
        </p:nvSpPr>
        <p:spPr>
          <a:xfrm>
            <a:off x="1606317" y="1526307"/>
            <a:ext cx="16773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添加标题</a:t>
            </a:r>
            <a:endParaRPr lang="zh-CN" altLang="en-US" sz="24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14" name="矩形 113"/>
          <p:cNvSpPr/>
          <p:nvPr/>
        </p:nvSpPr>
        <p:spPr>
          <a:xfrm>
            <a:off x="1638276" y="2013308"/>
            <a:ext cx="2314575" cy="12741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萋萋芳草忆王孙。柳外楼高空断魂。杜宇声声不忍闻。欲黄昏。雨打梨花深闭门。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15" name="文本框 114"/>
          <p:cNvSpPr txBox="1"/>
          <p:nvPr/>
        </p:nvSpPr>
        <p:spPr>
          <a:xfrm>
            <a:off x="5205204" y="4489747"/>
            <a:ext cx="16773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添加标题</a:t>
            </a:r>
            <a:endParaRPr lang="zh-CN" altLang="en-US" sz="24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16" name="矩形 115"/>
          <p:cNvSpPr/>
          <p:nvPr/>
        </p:nvSpPr>
        <p:spPr>
          <a:xfrm>
            <a:off x="5237163" y="4976748"/>
            <a:ext cx="2314575" cy="12741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萋萋芳草忆王孙。柳外楼高空断魂。杜宇声声不忍闻。欲黄昏。雨打梨花深闭门。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17" name="文本框 116"/>
          <p:cNvSpPr txBox="1"/>
          <p:nvPr/>
        </p:nvSpPr>
        <p:spPr>
          <a:xfrm>
            <a:off x="8229601" y="1431007"/>
            <a:ext cx="16773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添加标题</a:t>
            </a:r>
            <a:endParaRPr lang="zh-CN" altLang="en-US" sz="24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18" name="矩形 117"/>
          <p:cNvSpPr/>
          <p:nvPr/>
        </p:nvSpPr>
        <p:spPr>
          <a:xfrm>
            <a:off x="8261560" y="1918008"/>
            <a:ext cx="2314575" cy="12741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萋萋芳草忆王孙。柳外楼高空断魂。杜宇声声不忍闻。欲黄昏。雨打梨花深闭门。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119" name="图片 118"/>
          <p:cNvPicPr>
            <a:picLocks noChangeAspect="1"/>
          </p:cNvPicPr>
          <p:nvPr/>
        </p:nvPicPr>
        <p:blipFill>
          <a:blip r:embed="rId2" cstate="email"/>
          <a:stretch>
            <a:fillRect/>
          </a:stretch>
        </p:blipFill>
        <p:spPr>
          <a:xfrm>
            <a:off x="8952732" y="4882296"/>
            <a:ext cx="3239268" cy="19796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15" descr="07.png"/>
          <p:cNvPicPr>
            <a:picLocks noChangeAspect="1" noChangeArrowheads="1"/>
          </p:cNvPicPr>
          <p:nvPr/>
        </p:nvPicPr>
        <p:blipFill>
          <a:blip r:embed="rId1" cstate="email"/>
          <a:srcRect/>
          <a:stretch>
            <a:fillRect/>
          </a:stretch>
        </p:blipFill>
        <p:spPr bwMode="auto">
          <a:xfrm>
            <a:off x="5807075" y="62986"/>
            <a:ext cx="6384925" cy="398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文本框 14"/>
          <p:cNvSpPr txBox="1"/>
          <p:nvPr/>
        </p:nvSpPr>
        <p:spPr>
          <a:xfrm>
            <a:off x="0" y="109285"/>
            <a:ext cx="45679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>
                <a:solidFill>
                  <a:srgbClr val="C00000"/>
                </a:solidFill>
                <a:cs typeface="+mn-ea"/>
                <a:sym typeface="+mn-lt"/>
              </a:rPr>
              <a:t>论文绪论</a:t>
            </a:r>
            <a:endParaRPr lang="zh-CN" altLang="en-US" sz="1600" dirty="0">
              <a:solidFill>
                <a:srgbClr val="C00000"/>
              </a:solidFill>
              <a:cs typeface="+mn-ea"/>
              <a:sym typeface="+mn-lt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776100" y="2216222"/>
            <a:ext cx="4506629" cy="27515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青天有月来几时，我今停杯一问之人攀明月不可得，月行却与人相随皎如飞镜临丹阙，绿烟灭尽清辉发但见宵从海上来，宁知晓向云间没白兔捣药秋复春，嫦娥孤栖与谁邻今人不见古时月，今月曾经照古人古人今人若流水，共看明月皆如此，唯愿当歌对酒时，月光长照金樽里。兰陵美酒郁金香，玉碗盛来琥珀光。但使主人能醉客，不知何处是他乡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  <a:p>
            <a:pPr algn="just">
              <a:lnSpc>
                <a:spcPct val="120000"/>
              </a:lnSpc>
            </a:pP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email"/>
          <a:srcRect/>
          <a:stretch>
            <a:fillRect/>
          </a:stretch>
        </p:blipFill>
        <p:spPr>
          <a:xfrm>
            <a:off x="1271588" y="1347980"/>
            <a:ext cx="3884418" cy="3884418"/>
          </a:xfrm>
          <a:custGeom>
            <a:avLst/>
            <a:gdLst>
              <a:gd name="connsiteX0" fmla="*/ 2794000 w 5588000"/>
              <a:gd name="connsiteY0" fmla="*/ 0 h 5588000"/>
              <a:gd name="connsiteX1" fmla="*/ 5588000 w 5588000"/>
              <a:gd name="connsiteY1" fmla="*/ 2794000 h 5588000"/>
              <a:gd name="connsiteX2" fmla="*/ 2794000 w 5588000"/>
              <a:gd name="connsiteY2" fmla="*/ 5588000 h 5588000"/>
              <a:gd name="connsiteX3" fmla="*/ 0 w 5588000"/>
              <a:gd name="connsiteY3" fmla="*/ 2794000 h 5588000"/>
              <a:gd name="connsiteX4" fmla="*/ 2794000 w 5588000"/>
              <a:gd name="connsiteY4" fmla="*/ 0 h 558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88000" h="5588000">
                <a:moveTo>
                  <a:pt x="2794000" y="0"/>
                </a:moveTo>
                <a:cubicBezTo>
                  <a:pt x="4337084" y="0"/>
                  <a:pt x="5588000" y="1250916"/>
                  <a:pt x="5588000" y="2794000"/>
                </a:cubicBezTo>
                <a:cubicBezTo>
                  <a:pt x="5588000" y="4337084"/>
                  <a:pt x="4337084" y="5588000"/>
                  <a:pt x="2794000" y="5588000"/>
                </a:cubicBezTo>
                <a:cubicBezTo>
                  <a:pt x="1250916" y="5588000"/>
                  <a:pt x="0" y="4337084"/>
                  <a:pt x="0" y="2794000"/>
                </a:cubicBezTo>
                <a:cubicBezTo>
                  <a:pt x="0" y="1250916"/>
                  <a:pt x="1250916" y="0"/>
                  <a:pt x="2794000" y="0"/>
                </a:cubicBezTo>
                <a:close/>
              </a:path>
            </a:pathLst>
          </a:custGeom>
          <a:noFill/>
          <a:ln w="6350">
            <a:solidFill>
              <a:schemeClr val="bg2">
                <a:lumMod val="90000"/>
              </a:schemeClr>
            </a:solidFill>
          </a:ln>
        </p:spPr>
      </p:pic>
      <p:sp>
        <p:nvSpPr>
          <p:cNvPr id="2" name="文本框 1"/>
          <p:cNvSpPr txBox="1"/>
          <p:nvPr/>
        </p:nvSpPr>
        <p:spPr>
          <a:xfrm>
            <a:off x="5807075" y="1740919"/>
            <a:ext cx="22223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添加标题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 cstate="email"/>
          <a:stretch>
            <a:fillRect/>
          </a:stretch>
        </p:blipFill>
        <p:spPr>
          <a:xfrm>
            <a:off x="8952732" y="4882296"/>
            <a:ext cx="3239268" cy="19796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random/>
      </p:transition>
    </mc:Choice>
    <mc:Fallback>
      <p:transition spd="slow">
        <p:random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15" descr="07.png"/>
          <p:cNvPicPr>
            <a:picLocks noChangeAspect="1" noChangeArrowheads="1"/>
          </p:cNvPicPr>
          <p:nvPr/>
        </p:nvPicPr>
        <p:blipFill>
          <a:blip r:embed="rId1" cstate="email"/>
          <a:srcRect/>
          <a:stretch>
            <a:fillRect/>
          </a:stretch>
        </p:blipFill>
        <p:spPr bwMode="auto">
          <a:xfrm>
            <a:off x="5807075" y="62986"/>
            <a:ext cx="6384925" cy="398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矩形 9"/>
          <p:cNvSpPr/>
          <p:nvPr/>
        </p:nvSpPr>
        <p:spPr>
          <a:xfrm>
            <a:off x="1759285" y="1265412"/>
            <a:ext cx="8513124" cy="9787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2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青天有月来几时，我今停杯一问之人攀明月不可得，月行却与人相随皎如飞镜临丹阙，绿烟灭尽清辉发但见宵从海上来，宁知晓向云间没白兔捣药秋复春，嫦娥孤栖与谁邻今人不见古时月，今月曾经照古人古人今人若流水，共看明月皆如此唯愿当歌对酒时，月光长照金樽里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1759285" y="3056990"/>
            <a:ext cx="8513124" cy="9787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青天有月来几时，我今停杯一问之人攀明月不可得，月行却与人相随皎如飞镜临丹阙，绿烟灭尽清辉发但见宵从海上来，宁知晓向云间没白兔捣药秋复春，嫦娥孤栖与谁邻今人不见古时月，今月曾经照古人古人今人若流水，共看明月皆如此唯愿当歌对酒时，月光长照金樽里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1766846" y="4772482"/>
            <a:ext cx="8505563" cy="9787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青天有月来几时，我今停杯一问之人攀明月不可得，月行却与人相随皎如飞镜临丹阙，绿烟灭尽清辉发但见宵从海上来，宁知晓向云间没白兔捣药秋复春，嫦娥孤栖与谁邻今人不见古时月，今月曾经照古人古人今人若流水，共看明月皆如此唯愿当歌对酒时，月光长照金樽里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email"/>
          <a:stretch>
            <a:fillRect/>
          </a:stretch>
        </p:blipFill>
        <p:spPr>
          <a:xfrm>
            <a:off x="789919" y="1222089"/>
            <a:ext cx="984830" cy="98483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0" y="109285"/>
            <a:ext cx="45679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>
                <a:solidFill>
                  <a:srgbClr val="C00000"/>
                </a:solidFill>
                <a:cs typeface="+mn-ea"/>
                <a:sym typeface="+mn-lt"/>
              </a:rPr>
              <a:t>论文绪论</a:t>
            </a:r>
            <a:endParaRPr lang="zh-CN" altLang="en-US" sz="1600" dirty="0">
              <a:solidFill>
                <a:srgbClr val="C00000"/>
              </a:solidFill>
              <a:cs typeface="+mn-ea"/>
              <a:sym typeface="+mn-lt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3" cstate="email"/>
          <a:srcRect/>
          <a:stretch>
            <a:fillRect/>
          </a:stretch>
        </p:blipFill>
        <p:spPr>
          <a:xfrm flipH="1">
            <a:off x="184936" y="2933378"/>
            <a:ext cx="2170164" cy="1259366"/>
          </a:xfrm>
          <a:prstGeom prst="rect">
            <a:avLst/>
          </a:prstGeom>
        </p:spPr>
      </p:pic>
      <p:grpSp>
        <p:nvGrpSpPr>
          <p:cNvPr id="4" name="Group 4"/>
          <p:cNvGrpSpPr>
            <a:grpSpLocks noChangeAspect="1"/>
          </p:cNvGrpSpPr>
          <p:nvPr/>
        </p:nvGrpSpPr>
        <p:grpSpPr bwMode="auto">
          <a:xfrm>
            <a:off x="847978" y="4864348"/>
            <a:ext cx="926771" cy="794996"/>
            <a:chOff x="572" y="3041"/>
            <a:chExt cx="640" cy="549"/>
          </a:xfrm>
        </p:grpSpPr>
        <p:pic>
          <p:nvPicPr>
            <p:cNvPr id="1029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572" y="3493"/>
              <a:ext cx="486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30" name="Picture 6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572" y="3041"/>
              <a:ext cx="486" cy="5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Freeform 7"/>
            <p:cNvSpPr/>
            <p:nvPr/>
          </p:nvSpPr>
          <p:spPr bwMode="auto">
            <a:xfrm>
              <a:off x="1005" y="3065"/>
              <a:ext cx="29" cy="454"/>
            </a:xfrm>
            <a:custGeom>
              <a:avLst/>
              <a:gdLst>
                <a:gd name="T0" fmla="*/ 2 w 11"/>
                <a:gd name="T1" fmla="*/ 0 h 168"/>
                <a:gd name="T2" fmla="*/ 9 w 11"/>
                <a:gd name="T3" fmla="*/ 164 h 168"/>
                <a:gd name="T4" fmla="*/ 3 w 11"/>
                <a:gd name="T5" fmla="*/ 168 h 168"/>
                <a:gd name="T6" fmla="*/ 8 w 11"/>
                <a:gd name="T7" fmla="*/ 159 h 168"/>
                <a:gd name="T8" fmla="*/ 2 w 11"/>
                <a:gd name="T9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168">
                  <a:moveTo>
                    <a:pt x="2" y="0"/>
                  </a:moveTo>
                  <a:cubicBezTo>
                    <a:pt x="2" y="0"/>
                    <a:pt x="11" y="161"/>
                    <a:pt x="9" y="164"/>
                  </a:cubicBezTo>
                  <a:cubicBezTo>
                    <a:pt x="9" y="164"/>
                    <a:pt x="7" y="168"/>
                    <a:pt x="3" y="168"/>
                  </a:cubicBezTo>
                  <a:cubicBezTo>
                    <a:pt x="3" y="168"/>
                    <a:pt x="8" y="166"/>
                    <a:pt x="8" y="159"/>
                  </a:cubicBezTo>
                  <a:cubicBezTo>
                    <a:pt x="8" y="159"/>
                    <a:pt x="0" y="5"/>
                    <a:pt x="2" y="0"/>
                  </a:cubicBezTo>
                </a:path>
              </a:pathLst>
            </a:custGeom>
            <a:solidFill>
              <a:srgbClr val="9696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" name="Freeform 8"/>
            <p:cNvSpPr/>
            <p:nvPr/>
          </p:nvSpPr>
          <p:spPr bwMode="auto">
            <a:xfrm>
              <a:off x="600" y="3216"/>
              <a:ext cx="405" cy="287"/>
            </a:xfrm>
            <a:custGeom>
              <a:avLst/>
              <a:gdLst>
                <a:gd name="T0" fmla="*/ 147 w 150"/>
                <a:gd name="T1" fmla="*/ 35 h 106"/>
                <a:gd name="T2" fmla="*/ 149 w 150"/>
                <a:gd name="T3" fmla="*/ 53 h 106"/>
                <a:gd name="T4" fmla="*/ 150 w 150"/>
                <a:gd name="T5" fmla="*/ 73 h 106"/>
                <a:gd name="T6" fmla="*/ 149 w 150"/>
                <a:gd name="T7" fmla="*/ 81 h 106"/>
                <a:gd name="T8" fmla="*/ 148 w 150"/>
                <a:gd name="T9" fmla="*/ 91 h 106"/>
                <a:gd name="T10" fmla="*/ 142 w 150"/>
                <a:gd name="T11" fmla="*/ 97 h 106"/>
                <a:gd name="T12" fmla="*/ 135 w 150"/>
                <a:gd name="T13" fmla="*/ 103 h 106"/>
                <a:gd name="T14" fmla="*/ 126 w 150"/>
                <a:gd name="T15" fmla="*/ 103 h 106"/>
                <a:gd name="T16" fmla="*/ 116 w 150"/>
                <a:gd name="T17" fmla="*/ 104 h 106"/>
                <a:gd name="T18" fmla="*/ 98 w 150"/>
                <a:gd name="T19" fmla="*/ 105 h 106"/>
                <a:gd name="T20" fmla="*/ 88 w 150"/>
                <a:gd name="T21" fmla="*/ 104 h 106"/>
                <a:gd name="T22" fmla="*/ 78 w 150"/>
                <a:gd name="T23" fmla="*/ 104 h 106"/>
                <a:gd name="T24" fmla="*/ 70 w 150"/>
                <a:gd name="T25" fmla="*/ 102 h 106"/>
                <a:gd name="T26" fmla="*/ 61 w 150"/>
                <a:gd name="T27" fmla="*/ 101 h 106"/>
                <a:gd name="T28" fmla="*/ 54 w 150"/>
                <a:gd name="T29" fmla="*/ 101 h 106"/>
                <a:gd name="T30" fmla="*/ 50 w 150"/>
                <a:gd name="T31" fmla="*/ 101 h 106"/>
                <a:gd name="T32" fmla="*/ 46 w 150"/>
                <a:gd name="T33" fmla="*/ 99 h 106"/>
                <a:gd name="T34" fmla="*/ 39 w 150"/>
                <a:gd name="T35" fmla="*/ 100 h 106"/>
                <a:gd name="T36" fmla="*/ 35 w 150"/>
                <a:gd name="T37" fmla="*/ 100 h 106"/>
                <a:gd name="T38" fmla="*/ 31 w 150"/>
                <a:gd name="T39" fmla="*/ 99 h 106"/>
                <a:gd name="T40" fmla="*/ 28 w 150"/>
                <a:gd name="T41" fmla="*/ 104 h 106"/>
                <a:gd name="T42" fmla="*/ 21 w 150"/>
                <a:gd name="T43" fmla="*/ 99 h 106"/>
                <a:gd name="T44" fmla="*/ 11 w 150"/>
                <a:gd name="T45" fmla="*/ 86 h 106"/>
                <a:gd name="T46" fmla="*/ 5 w 150"/>
                <a:gd name="T47" fmla="*/ 79 h 106"/>
                <a:gd name="T48" fmla="*/ 3 w 150"/>
                <a:gd name="T49" fmla="*/ 71 h 106"/>
                <a:gd name="T50" fmla="*/ 1 w 150"/>
                <a:gd name="T51" fmla="*/ 62 h 106"/>
                <a:gd name="T52" fmla="*/ 0 w 150"/>
                <a:gd name="T53" fmla="*/ 53 h 106"/>
                <a:gd name="T54" fmla="*/ 3 w 150"/>
                <a:gd name="T55" fmla="*/ 45 h 106"/>
                <a:gd name="T56" fmla="*/ 4 w 150"/>
                <a:gd name="T57" fmla="*/ 37 h 106"/>
                <a:gd name="T58" fmla="*/ 7 w 150"/>
                <a:gd name="T59" fmla="*/ 29 h 106"/>
                <a:gd name="T60" fmla="*/ 12 w 150"/>
                <a:gd name="T61" fmla="*/ 23 h 106"/>
                <a:gd name="T62" fmla="*/ 16 w 150"/>
                <a:gd name="T63" fmla="*/ 21 h 106"/>
                <a:gd name="T64" fmla="*/ 20 w 150"/>
                <a:gd name="T65" fmla="*/ 14 h 106"/>
                <a:gd name="T66" fmla="*/ 36 w 150"/>
                <a:gd name="T67" fmla="*/ 4 h 106"/>
                <a:gd name="T68" fmla="*/ 42 w 150"/>
                <a:gd name="T69" fmla="*/ 3 h 106"/>
                <a:gd name="T70" fmla="*/ 49 w 150"/>
                <a:gd name="T71" fmla="*/ 2 h 106"/>
                <a:gd name="T72" fmla="*/ 62 w 150"/>
                <a:gd name="T73" fmla="*/ 2 h 106"/>
                <a:gd name="T74" fmla="*/ 82 w 150"/>
                <a:gd name="T75" fmla="*/ 9 h 106"/>
                <a:gd name="T76" fmla="*/ 102 w 150"/>
                <a:gd name="T77" fmla="*/ 15 h 106"/>
                <a:gd name="T78" fmla="*/ 124 w 150"/>
                <a:gd name="T79" fmla="*/ 25 h 106"/>
                <a:gd name="T80" fmla="*/ 133 w 150"/>
                <a:gd name="T81" fmla="*/ 28 h 106"/>
                <a:gd name="T82" fmla="*/ 140 w 150"/>
                <a:gd name="T83" fmla="*/ 31 h 106"/>
                <a:gd name="T84" fmla="*/ 147 w 150"/>
                <a:gd name="T85" fmla="*/ 35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50" h="106">
                  <a:moveTo>
                    <a:pt x="147" y="35"/>
                  </a:moveTo>
                  <a:cubicBezTo>
                    <a:pt x="148" y="41"/>
                    <a:pt x="149" y="47"/>
                    <a:pt x="149" y="53"/>
                  </a:cubicBezTo>
                  <a:cubicBezTo>
                    <a:pt x="149" y="60"/>
                    <a:pt x="150" y="66"/>
                    <a:pt x="150" y="73"/>
                  </a:cubicBezTo>
                  <a:cubicBezTo>
                    <a:pt x="150" y="76"/>
                    <a:pt x="149" y="78"/>
                    <a:pt x="149" y="81"/>
                  </a:cubicBezTo>
                  <a:cubicBezTo>
                    <a:pt x="149" y="84"/>
                    <a:pt x="150" y="88"/>
                    <a:pt x="148" y="91"/>
                  </a:cubicBezTo>
                  <a:cubicBezTo>
                    <a:pt x="147" y="93"/>
                    <a:pt x="144" y="95"/>
                    <a:pt x="142" y="97"/>
                  </a:cubicBezTo>
                  <a:cubicBezTo>
                    <a:pt x="140" y="99"/>
                    <a:pt x="139" y="102"/>
                    <a:pt x="135" y="103"/>
                  </a:cubicBezTo>
                  <a:cubicBezTo>
                    <a:pt x="132" y="103"/>
                    <a:pt x="129" y="103"/>
                    <a:pt x="126" y="103"/>
                  </a:cubicBezTo>
                  <a:cubicBezTo>
                    <a:pt x="123" y="103"/>
                    <a:pt x="119" y="103"/>
                    <a:pt x="116" y="104"/>
                  </a:cubicBezTo>
                  <a:cubicBezTo>
                    <a:pt x="110" y="105"/>
                    <a:pt x="104" y="106"/>
                    <a:pt x="98" y="105"/>
                  </a:cubicBezTo>
                  <a:cubicBezTo>
                    <a:pt x="95" y="104"/>
                    <a:pt x="92" y="103"/>
                    <a:pt x="88" y="104"/>
                  </a:cubicBezTo>
                  <a:cubicBezTo>
                    <a:pt x="85" y="104"/>
                    <a:pt x="82" y="104"/>
                    <a:pt x="78" y="104"/>
                  </a:cubicBezTo>
                  <a:cubicBezTo>
                    <a:pt x="75" y="104"/>
                    <a:pt x="73" y="103"/>
                    <a:pt x="70" y="102"/>
                  </a:cubicBezTo>
                  <a:cubicBezTo>
                    <a:pt x="68" y="101"/>
                    <a:pt x="65" y="100"/>
                    <a:pt x="61" y="101"/>
                  </a:cubicBezTo>
                  <a:cubicBezTo>
                    <a:pt x="59" y="101"/>
                    <a:pt x="56" y="101"/>
                    <a:pt x="54" y="101"/>
                  </a:cubicBezTo>
                  <a:cubicBezTo>
                    <a:pt x="53" y="101"/>
                    <a:pt x="51" y="101"/>
                    <a:pt x="50" y="101"/>
                  </a:cubicBezTo>
                  <a:cubicBezTo>
                    <a:pt x="49" y="100"/>
                    <a:pt x="47" y="99"/>
                    <a:pt x="46" y="99"/>
                  </a:cubicBezTo>
                  <a:cubicBezTo>
                    <a:pt x="43" y="99"/>
                    <a:pt x="41" y="100"/>
                    <a:pt x="39" y="100"/>
                  </a:cubicBezTo>
                  <a:cubicBezTo>
                    <a:pt x="38" y="100"/>
                    <a:pt x="36" y="100"/>
                    <a:pt x="35" y="100"/>
                  </a:cubicBezTo>
                  <a:cubicBezTo>
                    <a:pt x="34" y="99"/>
                    <a:pt x="32" y="99"/>
                    <a:pt x="31" y="99"/>
                  </a:cubicBezTo>
                  <a:cubicBezTo>
                    <a:pt x="27" y="100"/>
                    <a:pt x="30" y="103"/>
                    <a:pt x="28" y="104"/>
                  </a:cubicBezTo>
                  <a:cubicBezTo>
                    <a:pt x="25" y="106"/>
                    <a:pt x="22" y="101"/>
                    <a:pt x="21" y="99"/>
                  </a:cubicBezTo>
                  <a:cubicBezTo>
                    <a:pt x="17" y="95"/>
                    <a:pt x="15" y="90"/>
                    <a:pt x="11" y="86"/>
                  </a:cubicBezTo>
                  <a:cubicBezTo>
                    <a:pt x="8" y="84"/>
                    <a:pt x="6" y="83"/>
                    <a:pt x="5" y="79"/>
                  </a:cubicBezTo>
                  <a:cubicBezTo>
                    <a:pt x="4" y="76"/>
                    <a:pt x="4" y="74"/>
                    <a:pt x="3" y="71"/>
                  </a:cubicBezTo>
                  <a:cubicBezTo>
                    <a:pt x="2" y="68"/>
                    <a:pt x="1" y="65"/>
                    <a:pt x="1" y="62"/>
                  </a:cubicBezTo>
                  <a:cubicBezTo>
                    <a:pt x="0" y="59"/>
                    <a:pt x="0" y="56"/>
                    <a:pt x="0" y="53"/>
                  </a:cubicBezTo>
                  <a:cubicBezTo>
                    <a:pt x="1" y="50"/>
                    <a:pt x="2" y="48"/>
                    <a:pt x="3" y="45"/>
                  </a:cubicBezTo>
                  <a:cubicBezTo>
                    <a:pt x="4" y="42"/>
                    <a:pt x="3" y="39"/>
                    <a:pt x="4" y="37"/>
                  </a:cubicBezTo>
                  <a:cubicBezTo>
                    <a:pt x="5" y="34"/>
                    <a:pt x="6" y="32"/>
                    <a:pt x="7" y="29"/>
                  </a:cubicBezTo>
                  <a:cubicBezTo>
                    <a:pt x="8" y="26"/>
                    <a:pt x="9" y="25"/>
                    <a:pt x="12" y="23"/>
                  </a:cubicBezTo>
                  <a:cubicBezTo>
                    <a:pt x="14" y="23"/>
                    <a:pt x="15" y="22"/>
                    <a:pt x="16" y="21"/>
                  </a:cubicBezTo>
                  <a:cubicBezTo>
                    <a:pt x="17" y="18"/>
                    <a:pt x="18" y="16"/>
                    <a:pt x="20" y="14"/>
                  </a:cubicBezTo>
                  <a:cubicBezTo>
                    <a:pt x="24" y="10"/>
                    <a:pt x="30" y="6"/>
                    <a:pt x="36" y="4"/>
                  </a:cubicBezTo>
                  <a:cubicBezTo>
                    <a:pt x="38" y="3"/>
                    <a:pt x="40" y="3"/>
                    <a:pt x="42" y="3"/>
                  </a:cubicBezTo>
                  <a:cubicBezTo>
                    <a:pt x="45" y="3"/>
                    <a:pt x="47" y="2"/>
                    <a:pt x="49" y="2"/>
                  </a:cubicBezTo>
                  <a:cubicBezTo>
                    <a:pt x="54" y="0"/>
                    <a:pt x="58" y="1"/>
                    <a:pt x="62" y="2"/>
                  </a:cubicBezTo>
                  <a:cubicBezTo>
                    <a:pt x="69" y="4"/>
                    <a:pt x="76" y="7"/>
                    <a:pt x="82" y="9"/>
                  </a:cubicBezTo>
                  <a:cubicBezTo>
                    <a:pt x="89" y="10"/>
                    <a:pt x="96" y="11"/>
                    <a:pt x="102" y="15"/>
                  </a:cubicBezTo>
                  <a:cubicBezTo>
                    <a:pt x="108" y="19"/>
                    <a:pt x="116" y="24"/>
                    <a:pt x="124" y="25"/>
                  </a:cubicBezTo>
                  <a:cubicBezTo>
                    <a:pt x="127" y="26"/>
                    <a:pt x="130" y="27"/>
                    <a:pt x="133" y="28"/>
                  </a:cubicBezTo>
                  <a:cubicBezTo>
                    <a:pt x="135" y="28"/>
                    <a:pt x="138" y="29"/>
                    <a:pt x="140" y="31"/>
                  </a:cubicBezTo>
                  <a:cubicBezTo>
                    <a:pt x="147" y="35"/>
                    <a:pt x="147" y="35"/>
                    <a:pt x="147" y="35"/>
                  </a:cubicBezTo>
                </a:path>
              </a:pathLst>
            </a:custGeom>
            <a:solidFill>
              <a:srgbClr val="ADAD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pic>
          <p:nvPicPr>
            <p:cNvPr id="1033" name="Picture 9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596" y="3117"/>
              <a:ext cx="413" cy="3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34" name="Picture 10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753" y="3148"/>
              <a:ext cx="130" cy="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35" name="Picture 11"/>
            <p:cNvPicPr>
              <a:picLocks noChangeAspect="1"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696" y="3202"/>
              <a:ext cx="203" cy="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Freeform 12"/>
            <p:cNvSpPr/>
            <p:nvPr/>
          </p:nvSpPr>
          <p:spPr bwMode="auto">
            <a:xfrm>
              <a:off x="824" y="3143"/>
              <a:ext cx="59" cy="46"/>
            </a:xfrm>
            <a:custGeom>
              <a:avLst/>
              <a:gdLst>
                <a:gd name="T0" fmla="*/ 17 w 22"/>
                <a:gd name="T1" fmla="*/ 17 h 17"/>
                <a:gd name="T2" fmla="*/ 5 w 22"/>
                <a:gd name="T3" fmla="*/ 0 h 17"/>
                <a:gd name="T4" fmla="*/ 11 w 22"/>
                <a:gd name="T5" fmla="*/ 5 h 17"/>
                <a:gd name="T6" fmla="*/ 6 w 22"/>
                <a:gd name="T7" fmla="*/ 6 h 17"/>
                <a:gd name="T8" fmla="*/ 17 w 22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17">
                  <a:moveTo>
                    <a:pt x="17" y="17"/>
                  </a:moveTo>
                  <a:cubicBezTo>
                    <a:pt x="17" y="17"/>
                    <a:pt x="22" y="6"/>
                    <a:pt x="5" y="0"/>
                  </a:cubicBezTo>
                  <a:cubicBezTo>
                    <a:pt x="5" y="0"/>
                    <a:pt x="0" y="0"/>
                    <a:pt x="11" y="5"/>
                  </a:cubicBezTo>
                  <a:cubicBezTo>
                    <a:pt x="11" y="5"/>
                    <a:pt x="4" y="4"/>
                    <a:pt x="6" y="6"/>
                  </a:cubicBezTo>
                  <a:cubicBezTo>
                    <a:pt x="6" y="6"/>
                    <a:pt x="16" y="11"/>
                    <a:pt x="17" y="17"/>
                  </a:cubicBezTo>
                  <a:close/>
                </a:path>
              </a:pathLst>
            </a:custGeom>
            <a:solidFill>
              <a:srgbClr val="5757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pic>
          <p:nvPicPr>
            <p:cNvPr id="1037" name="Picture 13"/>
            <p:cNvPicPr>
              <a:picLocks noChangeAspect="1" noChangeArrowheads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 bwMode="auto">
            <a:xfrm>
              <a:off x="734" y="3134"/>
              <a:ext cx="57" cy="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" name="Freeform 14"/>
            <p:cNvSpPr/>
            <p:nvPr/>
          </p:nvSpPr>
          <p:spPr bwMode="auto">
            <a:xfrm>
              <a:off x="619" y="3222"/>
              <a:ext cx="378" cy="238"/>
            </a:xfrm>
            <a:custGeom>
              <a:avLst/>
              <a:gdLst>
                <a:gd name="T0" fmla="*/ 136 w 140"/>
                <a:gd name="T1" fmla="*/ 72 h 88"/>
                <a:gd name="T2" fmla="*/ 126 w 140"/>
                <a:gd name="T3" fmla="*/ 84 h 88"/>
                <a:gd name="T4" fmla="*/ 108 w 140"/>
                <a:gd name="T5" fmla="*/ 85 h 88"/>
                <a:gd name="T6" fmla="*/ 93 w 140"/>
                <a:gd name="T7" fmla="*/ 84 h 88"/>
                <a:gd name="T8" fmla="*/ 85 w 140"/>
                <a:gd name="T9" fmla="*/ 85 h 88"/>
                <a:gd name="T10" fmla="*/ 76 w 140"/>
                <a:gd name="T11" fmla="*/ 85 h 88"/>
                <a:gd name="T12" fmla="*/ 67 w 140"/>
                <a:gd name="T13" fmla="*/ 84 h 88"/>
                <a:gd name="T14" fmla="*/ 59 w 140"/>
                <a:gd name="T15" fmla="*/ 84 h 88"/>
                <a:gd name="T16" fmla="*/ 42 w 140"/>
                <a:gd name="T17" fmla="*/ 82 h 88"/>
                <a:gd name="T18" fmla="*/ 26 w 140"/>
                <a:gd name="T19" fmla="*/ 80 h 88"/>
                <a:gd name="T20" fmla="*/ 24 w 140"/>
                <a:gd name="T21" fmla="*/ 73 h 88"/>
                <a:gd name="T22" fmla="*/ 26 w 140"/>
                <a:gd name="T23" fmla="*/ 65 h 88"/>
                <a:gd name="T24" fmla="*/ 24 w 140"/>
                <a:gd name="T25" fmla="*/ 59 h 88"/>
                <a:gd name="T26" fmla="*/ 19 w 140"/>
                <a:gd name="T27" fmla="*/ 54 h 88"/>
                <a:gd name="T28" fmla="*/ 19 w 140"/>
                <a:gd name="T29" fmla="*/ 49 h 88"/>
                <a:gd name="T30" fmla="*/ 16 w 140"/>
                <a:gd name="T31" fmla="*/ 44 h 88"/>
                <a:gd name="T32" fmla="*/ 15 w 140"/>
                <a:gd name="T33" fmla="*/ 39 h 88"/>
                <a:gd name="T34" fmla="*/ 10 w 140"/>
                <a:gd name="T35" fmla="*/ 39 h 88"/>
                <a:gd name="T36" fmla="*/ 5 w 140"/>
                <a:gd name="T37" fmla="*/ 43 h 88"/>
                <a:gd name="T38" fmla="*/ 0 w 140"/>
                <a:gd name="T39" fmla="*/ 46 h 88"/>
                <a:gd name="T40" fmla="*/ 3 w 140"/>
                <a:gd name="T41" fmla="*/ 41 h 88"/>
                <a:gd name="T42" fmla="*/ 4 w 140"/>
                <a:gd name="T43" fmla="*/ 33 h 88"/>
                <a:gd name="T44" fmla="*/ 6 w 140"/>
                <a:gd name="T45" fmla="*/ 28 h 88"/>
                <a:gd name="T46" fmla="*/ 12 w 140"/>
                <a:gd name="T47" fmla="*/ 27 h 88"/>
                <a:gd name="T48" fmla="*/ 17 w 140"/>
                <a:gd name="T49" fmla="*/ 19 h 88"/>
                <a:gd name="T50" fmla="*/ 19 w 140"/>
                <a:gd name="T51" fmla="*/ 13 h 88"/>
                <a:gd name="T52" fmla="*/ 25 w 140"/>
                <a:gd name="T53" fmla="*/ 10 h 88"/>
                <a:gd name="T54" fmla="*/ 28 w 140"/>
                <a:gd name="T55" fmla="*/ 14 h 88"/>
                <a:gd name="T56" fmla="*/ 38 w 140"/>
                <a:gd name="T57" fmla="*/ 13 h 88"/>
                <a:gd name="T58" fmla="*/ 46 w 140"/>
                <a:gd name="T59" fmla="*/ 11 h 88"/>
                <a:gd name="T60" fmla="*/ 53 w 140"/>
                <a:gd name="T61" fmla="*/ 12 h 88"/>
                <a:gd name="T62" fmla="*/ 57 w 140"/>
                <a:gd name="T63" fmla="*/ 12 h 88"/>
                <a:gd name="T64" fmla="*/ 63 w 140"/>
                <a:gd name="T65" fmla="*/ 12 h 88"/>
                <a:gd name="T66" fmla="*/ 71 w 140"/>
                <a:gd name="T67" fmla="*/ 13 h 88"/>
                <a:gd name="T68" fmla="*/ 80 w 140"/>
                <a:gd name="T69" fmla="*/ 12 h 88"/>
                <a:gd name="T70" fmla="*/ 93 w 140"/>
                <a:gd name="T71" fmla="*/ 9 h 88"/>
                <a:gd name="T72" fmla="*/ 97 w 140"/>
                <a:gd name="T73" fmla="*/ 4 h 88"/>
                <a:gd name="T74" fmla="*/ 104 w 140"/>
                <a:gd name="T75" fmla="*/ 2 h 88"/>
                <a:gd name="T76" fmla="*/ 121 w 140"/>
                <a:gd name="T77" fmla="*/ 11 h 88"/>
                <a:gd name="T78" fmla="*/ 132 w 140"/>
                <a:gd name="T79" fmla="*/ 25 h 88"/>
                <a:gd name="T80" fmla="*/ 139 w 140"/>
                <a:gd name="T81" fmla="*/ 41 h 88"/>
                <a:gd name="T82" fmla="*/ 140 w 140"/>
                <a:gd name="T83" fmla="*/ 48 h 88"/>
                <a:gd name="T84" fmla="*/ 139 w 140"/>
                <a:gd name="T85" fmla="*/ 51 h 88"/>
                <a:gd name="T86" fmla="*/ 138 w 140"/>
                <a:gd name="T87" fmla="*/ 54 h 88"/>
                <a:gd name="T88" fmla="*/ 136 w 140"/>
                <a:gd name="T89" fmla="*/ 69 h 88"/>
                <a:gd name="T90" fmla="*/ 136 w 140"/>
                <a:gd name="T91" fmla="*/ 72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40" h="88">
                  <a:moveTo>
                    <a:pt x="136" y="72"/>
                  </a:moveTo>
                  <a:cubicBezTo>
                    <a:pt x="136" y="78"/>
                    <a:pt x="130" y="81"/>
                    <a:pt x="126" y="84"/>
                  </a:cubicBezTo>
                  <a:cubicBezTo>
                    <a:pt x="120" y="88"/>
                    <a:pt x="114" y="86"/>
                    <a:pt x="108" y="85"/>
                  </a:cubicBezTo>
                  <a:cubicBezTo>
                    <a:pt x="103" y="84"/>
                    <a:pt x="98" y="84"/>
                    <a:pt x="93" y="84"/>
                  </a:cubicBezTo>
                  <a:cubicBezTo>
                    <a:pt x="90" y="84"/>
                    <a:pt x="87" y="85"/>
                    <a:pt x="85" y="85"/>
                  </a:cubicBezTo>
                  <a:cubicBezTo>
                    <a:pt x="82" y="85"/>
                    <a:pt x="78" y="85"/>
                    <a:pt x="76" y="85"/>
                  </a:cubicBezTo>
                  <a:cubicBezTo>
                    <a:pt x="73" y="84"/>
                    <a:pt x="70" y="84"/>
                    <a:pt x="67" y="84"/>
                  </a:cubicBezTo>
                  <a:cubicBezTo>
                    <a:pt x="64" y="84"/>
                    <a:pt x="61" y="84"/>
                    <a:pt x="59" y="84"/>
                  </a:cubicBezTo>
                  <a:cubicBezTo>
                    <a:pt x="53" y="84"/>
                    <a:pt x="47" y="82"/>
                    <a:pt x="42" y="82"/>
                  </a:cubicBezTo>
                  <a:cubicBezTo>
                    <a:pt x="36" y="82"/>
                    <a:pt x="31" y="81"/>
                    <a:pt x="26" y="80"/>
                  </a:cubicBezTo>
                  <a:cubicBezTo>
                    <a:pt x="22" y="79"/>
                    <a:pt x="23" y="76"/>
                    <a:pt x="24" y="73"/>
                  </a:cubicBezTo>
                  <a:cubicBezTo>
                    <a:pt x="25" y="71"/>
                    <a:pt x="25" y="68"/>
                    <a:pt x="26" y="65"/>
                  </a:cubicBezTo>
                  <a:cubicBezTo>
                    <a:pt x="26" y="62"/>
                    <a:pt x="26" y="61"/>
                    <a:pt x="24" y="59"/>
                  </a:cubicBezTo>
                  <a:cubicBezTo>
                    <a:pt x="22" y="57"/>
                    <a:pt x="20" y="56"/>
                    <a:pt x="19" y="54"/>
                  </a:cubicBezTo>
                  <a:cubicBezTo>
                    <a:pt x="19" y="53"/>
                    <a:pt x="20" y="51"/>
                    <a:pt x="19" y="49"/>
                  </a:cubicBezTo>
                  <a:cubicBezTo>
                    <a:pt x="19" y="47"/>
                    <a:pt x="17" y="46"/>
                    <a:pt x="16" y="44"/>
                  </a:cubicBezTo>
                  <a:cubicBezTo>
                    <a:pt x="15" y="42"/>
                    <a:pt x="17" y="41"/>
                    <a:pt x="15" y="39"/>
                  </a:cubicBezTo>
                  <a:cubicBezTo>
                    <a:pt x="13" y="38"/>
                    <a:pt x="11" y="38"/>
                    <a:pt x="10" y="39"/>
                  </a:cubicBezTo>
                  <a:cubicBezTo>
                    <a:pt x="8" y="40"/>
                    <a:pt x="7" y="42"/>
                    <a:pt x="5" y="43"/>
                  </a:cubicBezTo>
                  <a:cubicBezTo>
                    <a:pt x="4" y="44"/>
                    <a:pt x="1" y="46"/>
                    <a:pt x="0" y="46"/>
                  </a:cubicBezTo>
                  <a:cubicBezTo>
                    <a:pt x="0" y="44"/>
                    <a:pt x="2" y="43"/>
                    <a:pt x="3" y="41"/>
                  </a:cubicBezTo>
                  <a:cubicBezTo>
                    <a:pt x="4" y="39"/>
                    <a:pt x="4" y="35"/>
                    <a:pt x="4" y="33"/>
                  </a:cubicBezTo>
                  <a:cubicBezTo>
                    <a:pt x="4" y="30"/>
                    <a:pt x="3" y="29"/>
                    <a:pt x="6" y="28"/>
                  </a:cubicBezTo>
                  <a:cubicBezTo>
                    <a:pt x="8" y="27"/>
                    <a:pt x="11" y="28"/>
                    <a:pt x="12" y="27"/>
                  </a:cubicBezTo>
                  <a:cubicBezTo>
                    <a:pt x="14" y="25"/>
                    <a:pt x="17" y="21"/>
                    <a:pt x="17" y="19"/>
                  </a:cubicBezTo>
                  <a:cubicBezTo>
                    <a:pt x="18" y="17"/>
                    <a:pt x="17" y="15"/>
                    <a:pt x="19" y="13"/>
                  </a:cubicBezTo>
                  <a:cubicBezTo>
                    <a:pt x="20" y="12"/>
                    <a:pt x="23" y="11"/>
                    <a:pt x="25" y="10"/>
                  </a:cubicBezTo>
                  <a:cubicBezTo>
                    <a:pt x="28" y="9"/>
                    <a:pt x="29" y="11"/>
                    <a:pt x="28" y="14"/>
                  </a:cubicBezTo>
                  <a:cubicBezTo>
                    <a:pt x="30" y="17"/>
                    <a:pt x="35" y="14"/>
                    <a:pt x="38" y="13"/>
                  </a:cubicBezTo>
                  <a:cubicBezTo>
                    <a:pt x="40" y="12"/>
                    <a:pt x="43" y="12"/>
                    <a:pt x="46" y="11"/>
                  </a:cubicBezTo>
                  <a:cubicBezTo>
                    <a:pt x="48" y="11"/>
                    <a:pt x="51" y="12"/>
                    <a:pt x="53" y="12"/>
                  </a:cubicBezTo>
                  <a:cubicBezTo>
                    <a:pt x="55" y="12"/>
                    <a:pt x="56" y="12"/>
                    <a:pt x="57" y="12"/>
                  </a:cubicBezTo>
                  <a:cubicBezTo>
                    <a:pt x="59" y="12"/>
                    <a:pt x="61" y="12"/>
                    <a:pt x="63" y="12"/>
                  </a:cubicBezTo>
                  <a:cubicBezTo>
                    <a:pt x="65" y="12"/>
                    <a:pt x="68" y="13"/>
                    <a:pt x="71" y="13"/>
                  </a:cubicBezTo>
                  <a:cubicBezTo>
                    <a:pt x="74" y="13"/>
                    <a:pt x="77" y="12"/>
                    <a:pt x="80" y="12"/>
                  </a:cubicBezTo>
                  <a:cubicBezTo>
                    <a:pt x="84" y="11"/>
                    <a:pt x="89" y="11"/>
                    <a:pt x="93" y="9"/>
                  </a:cubicBezTo>
                  <a:cubicBezTo>
                    <a:pt x="96" y="8"/>
                    <a:pt x="96" y="6"/>
                    <a:pt x="97" y="4"/>
                  </a:cubicBezTo>
                  <a:cubicBezTo>
                    <a:pt x="100" y="1"/>
                    <a:pt x="100" y="0"/>
                    <a:pt x="104" y="2"/>
                  </a:cubicBezTo>
                  <a:cubicBezTo>
                    <a:pt x="109" y="6"/>
                    <a:pt x="116" y="7"/>
                    <a:pt x="121" y="11"/>
                  </a:cubicBezTo>
                  <a:cubicBezTo>
                    <a:pt x="125" y="15"/>
                    <a:pt x="128" y="21"/>
                    <a:pt x="132" y="25"/>
                  </a:cubicBezTo>
                  <a:cubicBezTo>
                    <a:pt x="137" y="30"/>
                    <a:pt x="139" y="34"/>
                    <a:pt x="139" y="41"/>
                  </a:cubicBezTo>
                  <a:cubicBezTo>
                    <a:pt x="139" y="43"/>
                    <a:pt x="140" y="46"/>
                    <a:pt x="140" y="48"/>
                  </a:cubicBezTo>
                  <a:cubicBezTo>
                    <a:pt x="139" y="49"/>
                    <a:pt x="139" y="50"/>
                    <a:pt x="139" y="51"/>
                  </a:cubicBezTo>
                  <a:cubicBezTo>
                    <a:pt x="138" y="52"/>
                    <a:pt x="138" y="53"/>
                    <a:pt x="138" y="54"/>
                  </a:cubicBezTo>
                  <a:cubicBezTo>
                    <a:pt x="137" y="59"/>
                    <a:pt x="136" y="64"/>
                    <a:pt x="136" y="69"/>
                  </a:cubicBezTo>
                  <a:cubicBezTo>
                    <a:pt x="136" y="72"/>
                    <a:pt x="136" y="72"/>
                    <a:pt x="136" y="72"/>
                  </a:cubicBezTo>
                </a:path>
              </a:pathLst>
            </a:custGeom>
            <a:solidFill>
              <a:srgbClr val="1414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" name="Freeform 15"/>
            <p:cNvSpPr/>
            <p:nvPr/>
          </p:nvSpPr>
          <p:spPr bwMode="auto">
            <a:xfrm>
              <a:off x="691" y="3097"/>
              <a:ext cx="244" cy="122"/>
            </a:xfrm>
            <a:custGeom>
              <a:avLst/>
              <a:gdLst>
                <a:gd name="T0" fmla="*/ 89 w 90"/>
                <a:gd name="T1" fmla="*/ 34 h 45"/>
                <a:gd name="T2" fmla="*/ 80 w 90"/>
                <a:gd name="T3" fmla="*/ 35 h 45"/>
                <a:gd name="T4" fmla="*/ 73 w 90"/>
                <a:gd name="T5" fmla="*/ 38 h 45"/>
                <a:gd name="T6" fmla="*/ 72 w 90"/>
                <a:gd name="T7" fmla="*/ 36 h 45"/>
                <a:gd name="T8" fmla="*/ 73 w 90"/>
                <a:gd name="T9" fmla="*/ 32 h 45"/>
                <a:gd name="T10" fmla="*/ 73 w 90"/>
                <a:gd name="T11" fmla="*/ 24 h 45"/>
                <a:gd name="T12" fmla="*/ 47 w 90"/>
                <a:gd name="T13" fmla="*/ 8 h 45"/>
                <a:gd name="T14" fmla="*/ 21 w 90"/>
                <a:gd name="T15" fmla="*/ 24 h 45"/>
                <a:gd name="T16" fmla="*/ 21 w 90"/>
                <a:gd name="T17" fmla="*/ 32 h 45"/>
                <a:gd name="T18" fmla="*/ 22 w 90"/>
                <a:gd name="T19" fmla="*/ 40 h 45"/>
                <a:gd name="T20" fmla="*/ 19 w 90"/>
                <a:gd name="T21" fmla="*/ 43 h 45"/>
                <a:gd name="T22" fmla="*/ 15 w 90"/>
                <a:gd name="T23" fmla="*/ 42 h 45"/>
                <a:gd name="T24" fmla="*/ 11 w 90"/>
                <a:gd name="T25" fmla="*/ 44 h 45"/>
                <a:gd name="T26" fmla="*/ 0 w 90"/>
                <a:gd name="T27" fmla="*/ 45 h 45"/>
                <a:gd name="T28" fmla="*/ 5 w 90"/>
                <a:gd name="T29" fmla="*/ 40 h 45"/>
                <a:gd name="T30" fmla="*/ 8 w 90"/>
                <a:gd name="T31" fmla="*/ 33 h 45"/>
                <a:gd name="T32" fmla="*/ 10 w 90"/>
                <a:gd name="T33" fmla="*/ 26 h 45"/>
                <a:gd name="T34" fmla="*/ 14 w 90"/>
                <a:gd name="T35" fmla="*/ 18 h 45"/>
                <a:gd name="T36" fmla="*/ 17 w 90"/>
                <a:gd name="T37" fmla="*/ 13 h 45"/>
                <a:gd name="T38" fmla="*/ 25 w 90"/>
                <a:gd name="T39" fmla="*/ 13 h 45"/>
                <a:gd name="T40" fmla="*/ 29 w 90"/>
                <a:gd name="T41" fmla="*/ 7 h 45"/>
                <a:gd name="T42" fmla="*/ 23 w 90"/>
                <a:gd name="T43" fmla="*/ 4 h 45"/>
                <a:gd name="T44" fmla="*/ 30 w 90"/>
                <a:gd name="T45" fmla="*/ 4 h 45"/>
                <a:gd name="T46" fmla="*/ 34 w 90"/>
                <a:gd name="T47" fmla="*/ 4 h 45"/>
                <a:gd name="T48" fmla="*/ 39 w 90"/>
                <a:gd name="T49" fmla="*/ 6 h 45"/>
                <a:gd name="T50" fmla="*/ 36 w 90"/>
                <a:gd name="T51" fmla="*/ 3 h 45"/>
                <a:gd name="T52" fmla="*/ 40 w 90"/>
                <a:gd name="T53" fmla="*/ 2 h 45"/>
                <a:gd name="T54" fmla="*/ 50 w 90"/>
                <a:gd name="T55" fmla="*/ 5 h 45"/>
                <a:gd name="T56" fmla="*/ 50 w 90"/>
                <a:gd name="T57" fmla="*/ 4 h 45"/>
                <a:gd name="T58" fmla="*/ 53 w 90"/>
                <a:gd name="T59" fmla="*/ 3 h 45"/>
                <a:gd name="T60" fmla="*/ 58 w 90"/>
                <a:gd name="T61" fmla="*/ 3 h 45"/>
                <a:gd name="T62" fmla="*/ 68 w 90"/>
                <a:gd name="T63" fmla="*/ 7 h 45"/>
                <a:gd name="T64" fmla="*/ 74 w 90"/>
                <a:gd name="T65" fmla="*/ 14 h 45"/>
                <a:gd name="T66" fmla="*/ 74 w 90"/>
                <a:gd name="T67" fmla="*/ 19 h 45"/>
                <a:gd name="T68" fmla="*/ 79 w 90"/>
                <a:gd name="T69" fmla="*/ 23 h 45"/>
                <a:gd name="T70" fmla="*/ 80 w 90"/>
                <a:gd name="T71" fmla="*/ 26 h 45"/>
                <a:gd name="T72" fmla="*/ 84 w 90"/>
                <a:gd name="T73" fmla="*/ 29 h 45"/>
                <a:gd name="T74" fmla="*/ 88 w 90"/>
                <a:gd name="T75" fmla="*/ 31 h 45"/>
                <a:gd name="T76" fmla="*/ 90 w 90"/>
                <a:gd name="T77" fmla="*/ 34 h 45"/>
                <a:gd name="T78" fmla="*/ 89 w 90"/>
                <a:gd name="T79" fmla="*/ 34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90" h="45">
                  <a:moveTo>
                    <a:pt x="89" y="34"/>
                  </a:moveTo>
                  <a:cubicBezTo>
                    <a:pt x="86" y="34"/>
                    <a:pt x="83" y="33"/>
                    <a:pt x="80" y="35"/>
                  </a:cubicBezTo>
                  <a:cubicBezTo>
                    <a:pt x="78" y="36"/>
                    <a:pt x="76" y="38"/>
                    <a:pt x="73" y="38"/>
                  </a:cubicBezTo>
                  <a:cubicBezTo>
                    <a:pt x="71" y="38"/>
                    <a:pt x="71" y="38"/>
                    <a:pt x="72" y="36"/>
                  </a:cubicBezTo>
                  <a:cubicBezTo>
                    <a:pt x="73" y="34"/>
                    <a:pt x="73" y="33"/>
                    <a:pt x="73" y="32"/>
                  </a:cubicBezTo>
                  <a:cubicBezTo>
                    <a:pt x="74" y="29"/>
                    <a:pt x="74" y="27"/>
                    <a:pt x="73" y="24"/>
                  </a:cubicBezTo>
                  <a:cubicBezTo>
                    <a:pt x="70" y="14"/>
                    <a:pt x="58" y="8"/>
                    <a:pt x="47" y="8"/>
                  </a:cubicBezTo>
                  <a:cubicBezTo>
                    <a:pt x="38" y="8"/>
                    <a:pt x="24" y="15"/>
                    <a:pt x="21" y="24"/>
                  </a:cubicBezTo>
                  <a:cubicBezTo>
                    <a:pt x="20" y="27"/>
                    <a:pt x="21" y="30"/>
                    <a:pt x="21" y="32"/>
                  </a:cubicBezTo>
                  <a:cubicBezTo>
                    <a:pt x="21" y="35"/>
                    <a:pt x="21" y="37"/>
                    <a:pt x="22" y="40"/>
                  </a:cubicBezTo>
                  <a:cubicBezTo>
                    <a:pt x="23" y="43"/>
                    <a:pt x="22" y="44"/>
                    <a:pt x="19" y="43"/>
                  </a:cubicBezTo>
                  <a:cubicBezTo>
                    <a:pt x="17" y="43"/>
                    <a:pt x="17" y="42"/>
                    <a:pt x="15" y="42"/>
                  </a:cubicBezTo>
                  <a:cubicBezTo>
                    <a:pt x="14" y="42"/>
                    <a:pt x="13" y="44"/>
                    <a:pt x="11" y="44"/>
                  </a:cubicBezTo>
                  <a:cubicBezTo>
                    <a:pt x="8" y="45"/>
                    <a:pt x="4" y="43"/>
                    <a:pt x="0" y="45"/>
                  </a:cubicBezTo>
                  <a:cubicBezTo>
                    <a:pt x="0" y="43"/>
                    <a:pt x="4" y="41"/>
                    <a:pt x="5" y="40"/>
                  </a:cubicBezTo>
                  <a:cubicBezTo>
                    <a:pt x="6" y="38"/>
                    <a:pt x="7" y="35"/>
                    <a:pt x="8" y="33"/>
                  </a:cubicBezTo>
                  <a:cubicBezTo>
                    <a:pt x="9" y="31"/>
                    <a:pt x="9" y="28"/>
                    <a:pt x="10" y="26"/>
                  </a:cubicBezTo>
                  <a:cubicBezTo>
                    <a:pt x="11" y="23"/>
                    <a:pt x="13" y="21"/>
                    <a:pt x="14" y="18"/>
                  </a:cubicBezTo>
                  <a:cubicBezTo>
                    <a:pt x="15" y="15"/>
                    <a:pt x="14" y="13"/>
                    <a:pt x="17" y="13"/>
                  </a:cubicBezTo>
                  <a:cubicBezTo>
                    <a:pt x="19" y="13"/>
                    <a:pt x="22" y="14"/>
                    <a:pt x="25" y="13"/>
                  </a:cubicBezTo>
                  <a:cubicBezTo>
                    <a:pt x="27" y="13"/>
                    <a:pt x="31" y="10"/>
                    <a:pt x="29" y="7"/>
                  </a:cubicBezTo>
                  <a:cubicBezTo>
                    <a:pt x="27" y="6"/>
                    <a:pt x="23" y="6"/>
                    <a:pt x="23" y="4"/>
                  </a:cubicBezTo>
                  <a:cubicBezTo>
                    <a:pt x="25" y="3"/>
                    <a:pt x="28" y="4"/>
                    <a:pt x="30" y="4"/>
                  </a:cubicBezTo>
                  <a:cubicBezTo>
                    <a:pt x="32" y="3"/>
                    <a:pt x="33" y="3"/>
                    <a:pt x="34" y="4"/>
                  </a:cubicBezTo>
                  <a:cubicBezTo>
                    <a:pt x="36" y="5"/>
                    <a:pt x="37" y="7"/>
                    <a:pt x="39" y="6"/>
                  </a:cubicBezTo>
                  <a:cubicBezTo>
                    <a:pt x="39" y="4"/>
                    <a:pt x="36" y="4"/>
                    <a:pt x="36" y="3"/>
                  </a:cubicBezTo>
                  <a:cubicBezTo>
                    <a:pt x="37" y="0"/>
                    <a:pt x="39" y="1"/>
                    <a:pt x="40" y="2"/>
                  </a:cubicBezTo>
                  <a:cubicBezTo>
                    <a:pt x="43" y="3"/>
                    <a:pt x="46" y="6"/>
                    <a:pt x="50" y="5"/>
                  </a:cubicBezTo>
                  <a:cubicBezTo>
                    <a:pt x="50" y="5"/>
                    <a:pt x="50" y="4"/>
                    <a:pt x="50" y="4"/>
                  </a:cubicBezTo>
                  <a:cubicBezTo>
                    <a:pt x="51" y="3"/>
                    <a:pt x="52" y="3"/>
                    <a:pt x="53" y="3"/>
                  </a:cubicBezTo>
                  <a:cubicBezTo>
                    <a:pt x="55" y="3"/>
                    <a:pt x="56" y="2"/>
                    <a:pt x="58" y="3"/>
                  </a:cubicBezTo>
                  <a:cubicBezTo>
                    <a:pt x="62" y="3"/>
                    <a:pt x="65" y="5"/>
                    <a:pt x="68" y="7"/>
                  </a:cubicBezTo>
                  <a:cubicBezTo>
                    <a:pt x="71" y="9"/>
                    <a:pt x="75" y="11"/>
                    <a:pt x="74" y="14"/>
                  </a:cubicBezTo>
                  <a:cubicBezTo>
                    <a:pt x="74" y="16"/>
                    <a:pt x="73" y="17"/>
                    <a:pt x="74" y="19"/>
                  </a:cubicBezTo>
                  <a:cubicBezTo>
                    <a:pt x="75" y="21"/>
                    <a:pt x="77" y="21"/>
                    <a:pt x="79" y="23"/>
                  </a:cubicBezTo>
                  <a:cubicBezTo>
                    <a:pt x="80" y="24"/>
                    <a:pt x="79" y="25"/>
                    <a:pt x="80" y="26"/>
                  </a:cubicBezTo>
                  <a:cubicBezTo>
                    <a:pt x="81" y="28"/>
                    <a:pt x="82" y="28"/>
                    <a:pt x="84" y="29"/>
                  </a:cubicBezTo>
                  <a:cubicBezTo>
                    <a:pt x="85" y="29"/>
                    <a:pt x="87" y="30"/>
                    <a:pt x="88" y="31"/>
                  </a:cubicBezTo>
                  <a:cubicBezTo>
                    <a:pt x="89" y="32"/>
                    <a:pt x="88" y="34"/>
                    <a:pt x="90" y="34"/>
                  </a:cubicBezTo>
                  <a:lnTo>
                    <a:pt x="89" y="3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" name="Freeform 16"/>
            <p:cNvSpPr/>
            <p:nvPr/>
          </p:nvSpPr>
          <p:spPr bwMode="auto">
            <a:xfrm>
              <a:off x="651" y="3154"/>
              <a:ext cx="35" cy="62"/>
            </a:xfrm>
            <a:custGeom>
              <a:avLst/>
              <a:gdLst>
                <a:gd name="T0" fmla="*/ 9 w 13"/>
                <a:gd name="T1" fmla="*/ 17 h 23"/>
                <a:gd name="T2" fmla="*/ 13 w 13"/>
                <a:gd name="T3" fmla="*/ 6 h 23"/>
                <a:gd name="T4" fmla="*/ 11 w 13"/>
                <a:gd name="T5" fmla="*/ 1 h 23"/>
                <a:gd name="T6" fmla="*/ 9 w 13"/>
                <a:gd name="T7" fmla="*/ 1 h 23"/>
                <a:gd name="T8" fmla="*/ 6 w 13"/>
                <a:gd name="T9" fmla="*/ 0 h 23"/>
                <a:gd name="T10" fmla="*/ 10 w 13"/>
                <a:gd name="T11" fmla="*/ 5 h 23"/>
                <a:gd name="T12" fmla="*/ 9 w 13"/>
                <a:gd name="T13" fmla="*/ 10 h 23"/>
                <a:gd name="T14" fmla="*/ 9 w 13"/>
                <a:gd name="T15" fmla="*/ 13 h 23"/>
                <a:gd name="T16" fmla="*/ 8 w 13"/>
                <a:gd name="T17" fmla="*/ 14 h 23"/>
                <a:gd name="T18" fmla="*/ 7 w 13"/>
                <a:gd name="T19" fmla="*/ 15 h 23"/>
                <a:gd name="T20" fmla="*/ 6 w 13"/>
                <a:gd name="T21" fmla="*/ 17 h 23"/>
                <a:gd name="T22" fmla="*/ 5 w 13"/>
                <a:gd name="T23" fmla="*/ 15 h 23"/>
                <a:gd name="T24" fmla="*/ 1 w 13"/>
                <a:gd name="T25" fmla="*/ 12 h 23"/>
                <a:gd name="T26" fmla="*/ 0 w 13"/>
                <a:gd name="T27" fmla="*/ 11 h 23"/>
                <a:gd name="T28" fmla="*/ 0 w 13"/>
                <a:gd name="T29" fmla="*/ 15 h 23"/>
                <a:gd name="T30" fmla="*/ 1 w 13"/>
                <a:gd name="T31" fmla="*/ 18 h 23"/>
                <a:gd name="T32" fmla="*/ 1 w 13"/>
                <a:gd name="T33" fmla="*/ 21 h 23"/>
                <a:gd name="T34" fmla="*/ 7 w 13"/>
                <a:gd name="T35" fmla="*/ 20 h 23"/>
                <a:gd name="T36" fmla="*/ 9 w 13"/>
                <a:gd name="T37" fmla="*/ 1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3" h="23">
                  <a:moveTo>
                    <a:pt x="9" y="17"/>
                  </a:moveTo>
                  <a:cubicBezTo>
                    <a:pt x="11" y="14"/>
                    <a:pt x="13" y="10"/>
                    <a:pt x="13" y="6"/>
                  </a:cubicBezTo>
                  <a:cubicBezTo>
                    <a:pt x="13" y="4"/>
                    <a:pt x="13" y="2"/>
                    <a:pt x="11" y="1"/>
                  </a:cubicBezTo>
                  <a:cubicBezTo>
                    <a:pt x="10" y="1"/>
                    <a:pt x="9" y="1"/>
                    <a:pt x="9" y="1"/>
                  </a:cubicBezTo>
                  <a:cubicBezTo>
                    <a:pt x="8" y="1"/>
                    <a:pt x="7" y="0"/>
                    <a:pt x="6" y="0"/>
                  </a:cubicBezTo>
                  <a:cubicBezTo>
                    <a:pt x="5" y="2"/>
                    <a:pt x="9" y="4"/>
                    <a:pt x="10" y="5"/>
                  </a:cubicBezTo>
                  <a:cubicBezTo>
                    <a:pt x="11" y="7"/>
                    <a:pt x="10" y="8"/>
                    <a:pt x="9" y="10"/>
                  </a:cubicBezTo>
                  <a:cubicBezTo>
                    <a:pt x="9" y="11"/>
                    <a:pt x="10" y="12"/>
                    <a:pt x="9" y="13"/>
                  </a:cubicBezTo>
                  <a:cubicBezTo>
                    <a:pt x="9" y="13"/>
                    <a:pt x="8" y="13"/>
                    <a:pt x="8" y="14"/>
                  </a:cubicBezTo>
                  <a:cubicBezTo>
                    <a:pt x="7" y="14"/>
                    <a:pt x="8" y="15"/>
                    <a:pt x="7" y="15"/>
                  </a:cubicBezTo>
                  <a:cubicBezTo>
                    <a:pt x="7" y="16"/>
                    <a:pt x="7" y="17"/>
                    <a:pt x="6" y="17"/>
                  </a:cubicBezTo>
                  <a:cubicBezTo>
                    <a:pt x="5" y="17"/>
                    <a:pt x="5" y="16"/>
                    <a:pt x="5" y="15"/>
                  </a:cubicBezTo>
                  <a:cubicBezTo>
                    <a:pt x="4" y="13"/>
                    <a:pt x="2" y="14"/>
                    <a:pt x="1" y="12"/>
                  </a:cubicBezTo>
                  <a:cubicBezTo>
                    <a:pt x="1" y="11"/>
                    <a:pt x="1" y="9"/>
                    <a:pt x="0" y="11"/>
                  </a:cubicBezTo>
                  <a:cubicBezTo>
                    <a:pt x="0" y="11"/>
                    <a:pt x="0" y="14"/>
                    <a:pt x="0" y="15"/>
                  </a:cubicBezTo>
                  <a:cubicBezTo>
                    <a:pt x="0" y="16"/>
                    <a:pt x="0" y="17"/>
                    <a:pt x="1" y="18"/>
                  </a:cubicBezTo>
                  <a:cubicBezTo>
                    <a:pt x="1" y="19"/>
                    <a:pt x="1" y="20"/>
                    <a:pt x="1" y="21"/>
                  </a:cubicBezTo>
                  <a:cubicBezTo>
                    <a:pt x="3" y="23"/>
                    <a:pt x="5" y="20"/>
                    <a:pt x="7" y="20"/>
                  </a:cubicBezTo>
                  <a:lnTo>
                    <a:pt x="9" y="17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6" name="Freeform 17"/>
            <p:cNvSpPr/>
            <p:nvPr/>
          </p:nvSpPr>
          <p:spPr bwMode="auto">
            <a:xfrm>
              <a:off x="621" y="3184"/>
              <a:ext cx="27" cy="40"/>
            </a:xfrm>
            <a:custGeom>
              <a:avLst/>
              <a:gdLst>
                <a:gd name="T0" fmla="*/ 4 w 10"/>
                <a:gd name="T1" fmla="*/ 15 h 15"/>
                <a:gd name="T2" fmla="*/ 9 w 10"/>
                <a:gd name="T3" fmla="*/ 11 h 15"/>
                <a:gd name="T4" fmla="*/ 8 w 10"/>
                <a:gd name="T5" fmla="*/ 7 h 15"/>
                <a:gd name="T6" fmla="*/ 8 w 10"/>
                <a:gd name="T7" fmla="*/ 4 h 15"/>
                <a:gd name="T8" fmla="*/ 9 w 10"/>
                <a:gd name="T9" fmla="*/ 1 h 15"/>
                <a:gd name="T10" fmla="*/ 6 w 10"/>
                <a:gd name="T11" fmla="*/ 1 h 15"/>
                <a:gd name="T12" fmla="*/ 3 w 10"/>
                <a:gd name="T13" fmla="*/ 1 h 15"/>
                <a:gd name="T14" fmla="*/ 1 w 10"/>
                <a:gd name="T15" fmla="*/ 0 h 15"/>
                <a:gd name="T16" fmla="*/ 1 w 10"/>
                <a:gd name="T17" fmla="*/ 4 h 15"/>
                <a:gd name="T18" fmla="*/ 5 w 10"/>
                <a:gd name="T19" fmla="*/ 6 h 15"/>
                <a:gd name="T20" fmla="*/ 5 w 10"/>
                <a:gd name="T21" fmla="*/ 11 h 15"/>
                <a:gd name="T22" fmla="*/ 3 w 10"/>
                <a:gd name="T23" fmla="*/ 14 h 15"/>
                <a:gd name="T24" fmla="*/ 4 w 10"/>
                <a:gd name="T25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5">
                  <a:moveTo>
                    <a:pt x="4" y="15"/>
                  </a:moveTo>
                  <a:cubicBezTo>
                    <a:pt x="5" y="13"/>
                    <a:pt x="8" y="12"/>
                    <a:pt x="9" y="11"/>
                  </a:cubicBezTo>
                  <a:cubicBezTo>
                    <a:pt x="10" y="10"/>
                    <a:pt x="9" y="8"/>
                    <a:pt x="8" y="7"/>
                  </a:cubicBezTo>
                  <a:cubicBezTo>
                    <a:pt x="8" y="6"/>
                    <a:pt x="8" y="4"/>
                    <a:pt x="8" y="4"/>
                  </a:cubicBezTo>
                  <a:cubicBezTo>
                    <a:pt x="8" y="3"/>
                    <a:pt x="9" y="2"/>
                    <a:pt x="9" y="1"/>
                  </a:cubicBezTo>
                  <a:cubicBezTo>
                    <a:pt x="8" y="0"/>
                    <a:pt x="7" y="1"/>
                    <a:pt x="6" y="1"/>
                  </a:cubicBezTo>
                  <a:cubicBezTo>
                    <a:pt x="5" y="1"/>
                    <a:pt x="4" y="1"/>
                    <a:pt x="3" y="1"/>
                  </a:cubicBezTo>
                  <a:cubicBezTo>
                    <a:pt x="2" y="1"/>
                    <a:pt x="2" y="0"/>
                    <a:pt x="1" y="0"/>
                  </a:cubicBezTo>
                  <a:cubicBezTo>
                    <a:pt x="0" y="0"/>
                    <a:pt x="1" y="3"/>
                    <a:pt x="1" y="4"/>
                  </a:cubicBezTo>
                  <a:cubicBezTo>
                    <a:pt x="3" y="5"/>
                    <a:pt x="5" y="4"/>
                    <a:pt x="5" y="6"/>
                  </a:cubicBezTo>
                  <a:cubicBezTo>
                    <a:pt x="6" y="7"/>
                    <a:pt x="6" y="10"/>
                    <a:pt x="5" y="11"/>
                  </a:cubicBezTo>
                  <a:cubicBezTo>
                    <a:pt x="5" y="12"/>
                    <a:pt x="2" y="12"/>
                    <a:pt x="3" y="14"/>
                  </a:cubicBezTo>
                  <a:lnTo>
                    <a:pt x="4" y="15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7" name="Freeform 18"/>
            <p:cNvSpPr/>
            <p:nvPr/>
          </p:nvSpPr>
          <p:spPr bwMode="auto">
            <a:xfrm>
              <a:off x="597" y="3189"/>
              <a:ext cx="24" cy="41"/>
            </a:xfrm>
            <a:custGeom>
              <a:avLst/>
              <a:gdLst>
                <a:gd name="T0" fmla="*/ 8 w 9"/>
                <a:gd name="T1" fmla="*/ 13 h 15"/>
                <a:gd name="T2" fmla="*/ 8 w 9"/>
                <a:gd name="T3" fmla="*/ 0 h 15"/>
                <a:gd name="T4" fmla="*/ 1 w 9"/>
                <a:gd name="T5" fmla="*/ 0 h 15"/>
                <a:gd name="T6" fmla="*/ 4 w 9"/>
                <a:gd name="T7" fmla="*/ 3 h 15"/>
                <a:gd name="T8" fmla="*/ 5 w 9"/>
                <a:gd name="T9" fmla="*/ 7 h 15"/>
                <a:gd name="T10" fmla="*/ 4 w 9"/>
                <a:gd name="T11" fmla="*/ 9 h 15"/>
                <a:gd name="T12" fmla="*/ 4 w 9"/>
                <a:gd name="T13" fmla="*/ 10 h 15"/>
                <a:gd name="T14" fmla="*/ 2 w 9"/>
                <a:gd name="T15" fmla="*/ 11 h 15"/>
                <a:gd name="T16" fmla="*/ 2 w 9"/>
                <a:gd name="T17" fmla="*/ 13 h 15"/>
                <a:gd name="T18" fmla="*/ 4 w 9"/>
                <a:gd name="T19" fmla="*/ 15 h 15"/>
                <a:gd name="T20" fmla="*/ 8 w 9"/>
                <a:gd name="T21" fmla="*/ 13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" h="15">
                  <a:moveTo>
                    <a:pt x="8" y="13"/>
                  </a:moveTo>
                  <a:cubicBezTo>
                    <a:pt x="8" y="9"/>
                    <a:pt x="9" y="4"/>
                    <a:pt x="8" y="0"/>
                  </a:cubicBezTo>
                  <a:cubicBezTo>
                    <a:pt x="6" y="0"/>
                    <a:pt x="3" y="0"/>
                    <a:pt x="1" y="0"/>
                  </a:cubicBezTo>
                  <a:cubicBezTo>
                    <a:pt x="0" y="2"/>
                    <a:pt x="3" y="2"/>
                    <a:pt x="4" y="3"/>
                  </a:cubicBezTo>
                  <a:cubicBezTo>
                    <a:pt x="6" y="4"/>
                    <a:pt x="7" y="6"/>
                    <a:pt x="5" y="7"/>
                  </a:cubicBezTo>
                  <a:cubicBezTo>
                    <a:pt x="4" y="8"/>
                    <a:pt x="4" y="7"/>
                    <a:pt x="4" y="9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3" y="10"/>
                    <a:pt x="3" y="10"/>
                    <a:pt x="2" y="11"/>
                  </a:cubicBezTo>
                  <a:cubicBezTo>
                    <a:pt x="2" y="11"/>
                    <a:pt x="1" y="13"/>
                    <a:pt x="2" y="13"/>
                  </a:cubicBezTo>
                  <a:cubicBezTo>
                    <a:pt x="2" y="14"/>
                    <a:pt x="3" y="14"/>
                    <a:pt x="4" y="15"/>
                  </a:cubicBezTo>
                  <a:lnTo>
                    <a:pt x="8" y="13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8" name="Freeform 19"/>
            <p:cNvSpPr/>
            <p:nvPr/>
          </p:nvSpPr>
          <p:spPr bwMode="auto">
            <a:xfrm>
              <a:off x="754" y="3054"/>
              <a:ext cx="102" cy="41"/>
            </a:xfrm>
            <a:custGeom>
              <a:avLst/>
              <a:gdLst>
                <a:gd name="T0" fmla="*/ 32 w 38"/>
                <a:gd name="T1" fmla="*/ 8 h 15"/>
                <a:gd name="T2" fmla="*/ 30 w 38"/>
                <a:gd name="T3" fmla="*/ 7 h 15"/>
                <a:gd name="T4" fmla="*/ 27 w 38"/>
                <a:gd name="T5" fmla="*/ 7 h 15"/>
                <a:gd name="T6" fmla="*/ 20 w 38"/>
                <a:gd name="T7" fmla="*/ 4 h 15"/>
                <a:gd name="T8" fmla="*/ 18 w 38"/>
                <a:gd name="T9" fmla="*/ 4 h 15"/>
                <a:gd name="T10" fmla="*/ 15 w 38"/>
                <a:gd name="T11" fmla="*/ 2 h 15"/>
                <a:gd name="T12" fmla="*/ 12 w 38"/>
                <a:gd name="T13" fmla="*/ 1 h 15"/>
                <a:gd name="T14" fmla="*/ 9 w 38"/>
                <a:gd name="T15" fmla="*/ 0 h 15"/>
                <a:gd name="T16" fmla="*/ 9 w 38"/>
                <a:gd name="T17" fmla="*/ 4 h 15"/>
                <a:gd name="T18" fmla="*/ 6 w 38"/>
                <a:gd name="T19" fmla="*/ 6 h 15"/>
                <a:gd name="T20" fmla="*/ 3 w 38"/>
                <a:gd name="T21" fmla="*/ 8 h 15"/>
                <a:gd name="T22" fmla="*/ 0 w 38"/>
                <a:gd name="T23" fmla="*/ 9 h 15"/>
                <a:gd name="T24" fmla="*/ 5 w 38"/>
                <a:gd name="T25" fmla="*/ 13 h 15"/>
                <a:gd name="T26" fmla="*/ 7 w 38"/>
                <a:gd name="T27" fmla="*/ 14 h 15"/>
                <a:gd name="T28" fmla="*/ 10 w 38"/>
                <a:gd name="T29" fmla="*/ 13 h 15"/>
                <a:gd name="T30" fmla="*/ 14 w 38"/>
                <a:gd name="T31" fmla="*/ 13 h 15"/>
                <a:gd name="T32" fmla="*/ 17 w 38"/>
                <a:gd name="T33" fmla="*/ 13 h 15"/>
                <a:gd name="T34" fmla="*/ 19 w 38"/>
                <a:gd name="T35" fmla="*/ 11 h 15"/>
                <a:gd name="T36" fmla="*/ 22 w 38"/>
                <a:gd name="T37" fmla="*/ 10 h 15"/>
                <a:gd name="T38" fmla="*/ 25 w 38"/>
                <a:gd name="T39" fmla="*/ 9 h 15"/>
                <a:gd name="T40" fmla="*/ 28 w 38"/>
                <a:gd name="T41" fmla="*/ 9 h 15"/>
                <a:gd name="T42" fmla="*/ 31 w 38"/>
                <a:gd name="T43" fmla="*/ 9 h 15"/>
                <a:gd name="T44" fmla="*/ 32 w 38"/>
                <a:gd name="T45" fmla="*/ 10 h 15"/>
                <a:gd name="T46" fmla="*/ 33 w 38"/>
                <a:gd name="T47" fmla="*/ 11 h 15"/>
                <a:gd name="T48" fmla="*/ 38 w 38"/>
                <a:gd name="T49" fmla="*/ 7 h 15"/>
                <a:gd name="T50" fmla="*/ 36 w 38"/>
                <a:gd name="T51" fmla="*/ 8 h 15"/>
                <a:gd name="T52" fmla="*/ 33 w 38"/>
                <a:gd name="T53" fmla="*/ 8 h 15"/>
                <a:gd name="T54" fmla="*/ 32 w 38"/>
                <a:gd name="T55" fmla="*/ 8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8" h="15">
                  <a:moveTo>
                    <a:pt x="32" y="8"/>
                  </a:moveTo>
                  <a:cubicBezTo>
                    <a:pt x="31" y="7"/>
                    <a:pt x="31" y="7"/>
                    <a:pt x="30" y="7"/>
                  </a:cubicBezTo>
                  <a:cubicBezTo>
                    <a:pt x="29" y="6"/>
                    <a:pt x="28" y="7"/>
                    <a:pt x="27" y="7"/>
                  </a:cubicBezTo>
                  <a:cubicBezTo>
                    <a:pt x="24" y="6"/>
                    <a:pt x="22" y="5"/>
                    <a:pt x="20" y="4"/>
                  </a:cubicBezTo>
                  <a:cubicBezTo>
                    <a:pt x="19" y="4"/>
                    <a:pt x="19" y="4"/>
                    <a:pt x="18" y="4"/>
                  </a:cubicBezTo>
                  <a:cubicBezTo>
                    <a:pt x="16" y="4"/>
                    <a:pt x="16" y="3"/>
                    <a:pt x="15" y="2"/>
                  </a:cubicBezTo>
                  <a:cubicBezTo>
                    <a:pt x="14" y="2"/>
                    <a:pt x="13" y="1"/>
                    <a:pt x="12" y="1"/>
                  </a:cubicBezTo>
                  <a:cubicBezTo>
                    <a:pt x="11" y="1"/>
                    <a:pt x="10" y="0"/>
                    <a:pt x="9" y="0"/>
                  </a:cubicBezTo>
                  <a:cubicBezTo>
                    <a:pt x="9" y="1"/>
                    <a:pt x="9" y="3"/>
                    <a:pt x="9" y="4"/>
                  </a:cubicBezTo>
                  <a:cubicBezTo>
                    <a:pt x="9" y="5"/>
                    <a:pt x="7" y="6"/>
                    <a:pt x="6" y="6"/>
                  </a:cubicBezTo>
                  <a:cubicBezTo>
                    <a:pt x="4" y="6"/>
                    <a:pt x="4" y="7"/>
                    <a:pt x="3" y="8"/>
                  </a:cubicBezTo>
                  <a:cubicBezTo>
                    <a:pt x="2" y="9"/>
                    <a:pt x="2" y="9"/>
                    <a:pt x="0" y="9"/>
                  </a:cubicBezTo>
                  <a:cubicBezTo>
                    <a:pt x="0" y="11"/>
                    <a:pt x="4" y="12"/>
                    <a:pt x="5" y="13"/>
                  </a:cubicBezTo>
                  <a:cubicBezTo>
                    <a:pt x="6" y="13"/>
                    <a:pt x="6" y="14"/>
                    <a:pt x="7" y="14"/>
                  </a:cubicBezTo>
                  <a:cubicBezTo>
                    <a:pt x="9" y="15"/>
                    <a:pt x="9" y="14"/>
                    <a:pt x="10" y="13"/>
                  </a:cubicBezTo>
                  <a:cubicBezTo>
                    <a:pt x="11" y="13"/>
                    <a:pt x="13" y="13"/>
                    <a:pt x="14" y="13"/>
                  </a:cubicBezTo>
                  <a:cubicBezTo>
                    <a:pt x="15" y="13"/>
                    <a:pt x="16" y="13"/>
                    <a:pt x="17" y="13"/>
                  </a:cubicBezTo>
                  <a:cubicBezTo>
                    <a:pt x="18" y="13"/>
                    <a:pt x="18" y="11"/>
                    <a:pt x="19" y="11"/>
                  </a:cubicBezTo>
                  <a:cubicBezTo>
                    <a:pt x="20" y="10"/>
                    <a:pt x="21" y="10"/>
                    <a:pt x="22" y="10"/>
                  </a:cubicBezTo>
                  <a:cubicBezTo>
                    <a:pt x="23" y="10"/>
                    <a:pt x="24" y="9"/>
                    <a:pt x="25" y="9"/>
                  </a:cubicBezTo>
                  <a:cubicBezTo>
                    <a:pt x="26" y="8"/>
                    <a:pt x="27" y="9"/>
                    <a:pt x="28" y="9"/>
                  </a:cubicBezTo>
                  <a:cubicBezTo>
                    <a:pt x="29" y="9"/>
                    <a:pt x="30" y="9"/>
                    <a:pt x="31" y="9"/>
                  </a:cubicBezTo>
                  <a:cubicBezTo>
                    <a:pt x="32" y="9"/>
                    <a:pt x="32" y="9"/>
                    <a:pt x="32" y="10"/>
                  </a:cubicBezTo>
                  <a:cubicBezTo>
                    <a:pt x="33" y="10"/>
                    <a:pt x="33" y="10"/>
                    <a:pt x="33" y="11"/>
                  </a:cubicBezTo>
                  <a:cubicBezTo>
                    <a:pt x="35" y="11"/>
                    <a:pt x="38" y="9"/>
                    <a:pt x="38" y="7"/>
                  </a:cubicBezTo>
                  <a:cubicBezTo>
                    <a:pt x="38" y="5"/>
                    <a:pt x="37" y="8"/>
                    <a:pt x="36" y="8"/>
                  </a:cubicBezTo>
                  <a:cubicBezTo>
                    <a:pt x="35" y="9"/>
                    <a:pt x="34" y="9"/>
                    <a:pt x="33" y="8"/>
                  </a:cubicBezTo>
                  <a:lnTo>
                    <a:pt x="32" y="8"/>
                  </a:lnTo>
                  <a:close/>
                </a:path>
              </a:pathLst>
            </a:custGeom>
            <a:solidFill>
              <a:srgbClr val="0D0D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1" name="Freeform 20"/>
            <p:cNvSpPr/>
            <p:nvPr/>
          </p:nvSpPr>
          <p:spPr bwMode="auto">
            <a:xfrm>
              <a:off x="654" y="3062"/>
              <a:ext cx="94" cy="51"/>
            </a:xfrm>
            <a:custGeom>
              <a:avLst/>
              <a:gdLst>
                <a:gd name="T0" fmla="*/ 34 w 35"/>
                <a:gd name="T1" fmla="*/ 8 h 19"/>
                <a:gd name="T2" fmla="*/ 33 w 35"/>
                <a:gd name="T3" fmla="*/ 5 h 19"/>
                <a:gd name="T4" fmla="*/ 30 w 35"/>
                <a:gd name="T5" fmla="*/ 3 h 19"/>
                <a:gd name="T6" fmla="*/ 27 w 35"/>
                <a:gd name="T7" fmla="*/ 4 h 19"/>
                <a:gd name="T8" fmla="*/ 25 w 35"/>
                <a:gd name="T9" fmla="*/ 2 h 19"/>
                <a:gd name="T10" fmla="*/ 20 w 35"/>
                <a:gd name="T11" fmla="*/ 3 h 19"/>
                <a:gd name="T12" fmla="*/ 14 w 35"/>
                <a:gd name="T13" fmla="*/ 1 h 19"/>
                <a:gd name="T14" fmla="*/ 11 w 35"/>
                <a:gd name="T15" fmla="*/ 3 h 19"/>
                <a:gd name="T16" fmla="*/ 11 w 35"/>
                <a:gd name="T17" fmla="*/ 5 h 19"/>
                <a:gd name="T18" fmla="*/ 7 w 35"/>
                <a:gd name="T19" fmla="*/ 8 h 19"/>
                <a:gd name="T20" fmla="*/ 7 w 35"/>
                <a:gd name="T21" fmla="*/ 9 h 19"/>
                <a:gd name="T22" fmla="*/ 5 w 35"/>
                <a:gd name="T23" fmla="*/ 11 h 19"/>
                <a:gd name="T24" fmla="*/ 5 w 35"/>
                <a:gd name="T25" fmla="*/ 13 h 19"/>
                <a:gd name="T26" fmla="*/ 0 w 35"/>
                <a:gd name="T27" fmla="*/ 17 h 19"/>
                <a:gd name="T28" fmla="*/ 3 w 35"/>
                <a:gd name="T29" fmla="*/ 17 h 19"/>
                <a:gd name="T30" fmla="*/ 5 w 35"/>
                <a:gd name="T31" fmla="*/ 19 h 19"/>
                <a:gd name="T32" fmla="*/ 6 w 35"/>
                <a:gd name="T33" fmla="*/ 17 h 19"/>
                <a:gd name="T34" fmla="*/ 8 w 35"/>
                <a:gd name="T35" fmla="*/ 14 h 19"/>
                <a:gd name="T36" fmla="*/ 12 w 35"/>
                <a:gd name="T37" fmla="*/ 11 h 19"/>
                <a:gd name="T38" fmla="*/ 19 w 35"/>
                <a:gd name="T39" fmla="*/ 14 h 19"/>
                <a:gd name="T40" fmla="*/ 24 w 35"/>
                <a:gd name="T41" fmla="*/ 13 h 19"/>
                <a:gd name="T42" fmla="*/ 27 w 35"/>
                <a:gd name="T43" fmla="*/ 8 h 19"/>
                <a:gd name="T44" fmla="*/ 32 w 35"/>
                <a:gd name="T45" fmla="*/ 11 h 19"/>
                <a:gd name="T46" fmla="*/ 32 w 35"/>
                <a:gd name="T47" fmla="*/ 14 h 19"/>
                <a:gd name="T48" fmla="*/ 35 w 35"/>
                <a:gd name="T49" fmla="*/ 16 h 19"/>
                <a:gd name="T50" fmla="*/ 34 w 35"/>
                <a:gd name="T51" fmla="*/ 13 h 19"/>
                <a:gd name="T52" fmla="*/ 33 w 35"/>
                <a:gd name="T53" fmla="*/ 10 h 19"/>
                <a:gd name="T54" fmla="*/ 34 w 35"/>
                <a:gd name="T55" fmla="*/ 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5" h="19">
                  <a:moveTo>
                    <a:pt x="34" y="8"/>
                  </a:moveTo>
                  <a:cubicBezTo>
                    <a:pt x="33" y="7"/>
                    <a:pt x="33" y="6"/>
                    <a:pt x="33" y="5"/>
                  </a:cubicBezTo>
                  <a:cubicBezTo>
                    <a:pt x="33" y="4"/>
                    <a:pt x="31" y="3"/>
                    <a:pt x="30" y="3"/>
                  </a:cubicBezTo>
                  <a:cubicBezTo>
                    <a:pt x="29" y="3"/>
                    <a:pt x="28" y="4"/>
                    <a:pt x="27" y="4"/>
                  </a:cubicBezTo>
                  <a:cubicBezTo>
                    <a:pt x="26" y="3"/>
                    <a:pt x="26" y="2"/>
                    <a:pt x="25" y="2"/>
                  </a:cubicBezTo>
                  <a:cubicBezTo>
                    <a:pt x="23" y="1"/>
                    <a:pt x="21" y="3"/>
                    <a:pt x="20" y="3"/>
                  </a:cubicBezTo>
                  <a:cubicBezTo>
                    <a:pt x="18" y="3"/>
                    <a:pt x="16" y="0"/>
                    <a:pt x="14" y="1"/>
                  </a:cubicBezTo>
                  <a:cubicBezTo>
                    <a:pt x="13" y="1"/>
                    <a:pt x="12" y="2"/>
                    <a:pt x="11" y="3"/>
                  </a:cubicBezTo>
                  <a:cubicBezTo>
                    <a:pt x="10" y="4"/>
                    <a:pt x="11" y="4"/>
                    <a:pt x="11" y="5"/>
                  </a:cubicBezTo>
                  <a:cubicBezTo>
                    <a:pt x="12" y="9"/>
                    <a:pt x="9" y="7"/>
                    <a:pt x="7" y="8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7" y="10"/>
                    <a:pt x="6" y="10"/>
                    <a:pt x="5" y="11"/>
                  </a:cubicBezTo>
                  <a:cubicBezTo>
                    <a:pt x="5" y="12"/>
                    <a:pt x="5" y="13"/>
                    <a:pt x="5" y="13"/>
                  </a:cubicBezTo>
                  <a:cubicBezTo>
                    <a:pt x="3" y="15"/>
                    <a:pt x="0" y="13"/>
                    <a:pt x="0" y="17"/>
                  </a:cubicBezTo>
                  <a:cubicBezTo>
                    <a:pt x="1" y="17"/>
                    <a:pt x="2" y="17"/>
                    <a:pt x="3" y="17"/>
                  </a:cubicBezTo>
                  <a:cubicBezTo>
                    <a:pt x="3" y="18"/>
                    <a:pt x="4" y="19"/>
                    <a:pt x="5" y="19"/>
                  </a:cubicBezTo>
                  <a:cubicBezTo>
                    <a:pt x="6" y="19"/>
                    <a:pt x="6" y="18"/>
                    <a:pt x="6" y="17"/>
                  </a:cubicBezTo>
                  <a:cubicBezTo>
                    <a:pt x="6" y="16"/>
                    <a:pt x="7" y="15"/>
                    <a:pt x="8" y="14"/>
                  </a:cubicBezTo>
                  <a:cubicBezTo>
                    <a:pt x="9" y="12"/>
                    <a:pt x="9" y="10"/>
                    <a:pt x="12" y="11"/>
                  </a:cubicBezTo>
                  <a:cubicBezTo>
                    <a:pt x="15" y="12"/>
                    <a:pt x="16" y="14"/>
                    <a:pt x="19" y="14"/>
                  </a:cubicBezTo>
                  <a:cubicBezTo>
                    <a:pt x="21" y="15"/>
                    <a:pt x="23" y="15"/>
                    <a:pt x="24" y="13"/>
                  </a:cubicBezTo>
                  <a:cubicBezTo>
                    <a:pt x="25" y="11"/>
                    <a:pt x="25" y="8"/>
                    <a:pt x="27" y="8"/>
                  </a:cubicBezTo>
                  <a:cubicBezTo>
                    <a:pt x="29" y="8"/>
                    <a:pt x="31" y="10"/>
                    <a:pt x="32" y="11"/>
                  </a:cubicBezTo>
                  <a:cubicBezTo>
                    <a:pt x="32" y="12"/>
                    <a:pt x="32" y="13"/>
                    <a:pt x="32" y="14"/>
                  </a:cubicBezTo>
                  <a:cubicBezTo>
                    <a:pt x="32" y="15"/>
                    <a:pt x="34" y="15"/>
                    <a:pt x="35" y="16"/>
                  </a:cubicBezTo>
                  <a:cubicBezTo>
                    <a:pt x="35" y="15"/>
                    <a:pt x="35" y="14"/>
                    <a:pt x="34" y="13"/>
                  </a:cubicBezTo>
                  <a:cubicBezTo>
                    <a:pt x="34" y="12"/>
                    <a:pt x="33" y="11"/>
                    <a:pt x="33" y="10"/>
                  </a:cubicBezTo>
                  <a:lnTo>
                    <a:pt x="34" y="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2" name="Freeform 21"/>
            <p:cNvSpPr/>
            <p:nvPr/>
          </p:nvSpPr>
          <p:spPr bwMode="auto">
            <a:xfrm>
              <a:off x="859" y="3054"/>
              <a:ext cx="146" cy="100"/>
            </a:xfrm>
            <a:custGeom>
              <a:avLst/>
              <a:gdLst>
                <a:gd name="T0" fmla="*/ 33 w 54"/>
                <a:gd name="T1" fmla="*/ 25 h 37"/>
                <a:gd name="T2" fmla="*/ 27 w 54"/>
                <a:gd name="T3" fmla="*/ 24 h 37"/>
                <a:gd name="T4" fmla="*/ 22 w 54"/>
                <a:gd name="T5" fmla="*/ 25 h 37"/>
                <a:gd name="T6" fmla="*/ 21 w 54"/>
                <a:gd name="T7" fmla="*/ 23 h 37"/>
                <a:gd name="T8" fmla="*/ 25 w 54"/>
                <a:gd name="T9" fmla="*/ 23 h 37"/>
                <a:gd name="T10" fmla="*/ 27 w 54"/>
                <a:gd name="T11" fmla="*/ 22 h 37"/>
                <a:gd name="T12" fmla="*/ 27 w 54"/>
                <a:gd name="T13" fmla="*/ 19 h 37"/>
                <a:gd name="T14" fmla="*/ 25 w 54"/>
                <a:gd name="T15" fmla="*/ 18 h 37"/>
                <a:gd name="T16" fmla="*/ 22 w 54"/>
                <a:gd name="T17" fmla="*/ 18 h 37"/>
                <a:gd name="T18" fmla="*/ 20 w 54"/>
                <a:gd name="T19" fmla="*/ 17 h 37"/>
                <a:gd name="T20" fmla="*/ 17 w 54"/>
                <a:gd name="T21" fmla="*/ 16 h 37"/>
                <a:gd name="T22" fmla="*/ 15 w 54"/>
                <a:gd name="T23" fmla="*/ 16 h 37"/>
                <a:gd name="T24" fmla="*/ 12 w 54"/>
                <a:gd name="T25" fmla="*/ 16 h 37"/>
                <a:gd name="T26" fmla="*/ 11 w 54"/>
                <a:gd name="T27" fmla="*/ 20 h 37"/>
                <a:gd name="T28" fmla="*/ 6 w 54"/>
                <a:gd name="T29" fmla="*/ 19 h 37"/>
                <a:gd name="T30" fmla="*/ 3 w 54"/>
                <a:gd name="T31" fmla="*/ 18 h 37"/>
                <a:gd name="T32" fmla="*/ 0 w 54"/>
                <a:gd name="T33" fmla="*/ 17 h 37"/>
                <a:gd name="T34" fmla="*/ 2 w 54"/>
                <a:gd name="T35" fmla="*/ 16 h 37"/>
                <a:gd name="T36" fmla="*/ 3 w 54"/>
                <a:gd name="T37" fmla="*/ 14 h 37"/>
                <a:gd name="T38" fmla="*/ 5 w 54"/>
                <a:gd name="T39" fmla="*/ 9 h 37"/>
                <a:gd name="T40" fmla="*/ 12 w 54"/>
                <a:gd name="T41" fmla="*/ 13 h 37"/>
                <a:gd name="T42" fmla="*/ 17 w 54"/>
                <a:gd name="T43" fmla="*/ 10 h 37"/>
                <a:gd name="T44" fmla="*/ 12 w 54"/>
                <a:gd name="T45" fmla="*/ 7 h 37"/>
                <a:gd name="T46" fmla="*/ 10 w 54"/>
                <a:gd name="T47" fmla="*/ 5 h 37"/>
                <a:gd name="T48" fmla="*/ 7 w 54"/>
                <a:gd name="T49" fmla="*/ 4 h 37"/>
                <a:gd name="T50" fmla="*/ 12 w 54"/>
                <a:gd name="T51" fmla="*/ 3 h 37"/>
                <a:gd name="T52" fmla="*/ 18 w 54"/>
                <a:gd name="T53" fmla="*/ 0 h 37"/>
                <a:gd name="T54" fmla="*/ 24 w 54"/>
                <a:gd name="T55" fmla="*/ 0 h 37"/>
                <a:gd name="T56" fmla="*/ 26 w 54"/>
                <a:gd name="T57" fmla="*/ 0 h 37"/>
                <a:gd name="T58" fmla="*/ 28 w 54"/>
                <a:gd name="T59" fmla="*/ 3 h 37"/>
                <a:gd name="T60" fmla="*/ 34 w 54"/>
                <a:gd name="T61" fmla="*/ 5 h 37"/>
                <a:gd name="T62" fmla="*/ 39 w 54"/>
                <a:gd name="T63" fmla="*/ 7 h 37"/>
                <a:gd name="T64" fmla="*/ 44 w 54"/>
                <a:gd name="T65" fmla="*/ 8 h 37"/>
                <a:gd name="T66" fmla="*/ 44 w 54"/>
                <a:gd name="T67" fmla="*/ 10 h 37"/>
                <a:gd name="T68" fmla="*/ 46 w 54"/>
                <a:gd name="T69" fmla="*/ 12 h 37"/>
                <a:gd name="T70" fmla="*/ 52 w 54"/>
                <a:gd name="T71" fmla="*/ 12 h 37"/>
                <a:gd name="T72" fmla="*/ 52 w 54"/>
                <a:gd name="T73" fmla="*/ 17 h 37"/>
                <a:gd name="T74" fmla="*/ 53 w 54"/>
                <a:gd name="T75" fmla="*/ 22 h 37"/>
                <a:gd name="T76" fmla="*/ 53 w 54"/>
                <a:gd name="T77" fmla="*/ 25 h 37"/>
                <a:gd name="T78" fmla="*/ 53 w 54"/>
                <a:gd name="T79" fmla="*/ 28 h 37"/>
                <a:gd name="T80" fmla="*/ 53 w 54"/>
                <a:gd name="T81" fmla="*/ 34 h 37"/>
                <a:gd name="T82" fmla="*/ 54 w 54"/>
                <a:gd name="T83" fmla="*/ 36 h 37"/>
                <a:gd name="T84" fmla="*/ 52 w 54"/>
                <a:gd name="T85" fmla="*/ 37 h 37"/>
                <a:gd name="T86" fmla="*/ 47 w 54"/>
                <a:gd name="T87" fmla="*/ 35 h 37"/>
                <a:gd name="T88" fmla="*/ 46 w 54"/>
                <a:gd name="T89" fmla="*/ 30 h 37"/>
                <a:gd name="T90" fmla="*/ 42 w 54"/>
                <a:gd name="T91" fmla="*/ 29 h 37"/>
                <a:gd name="T92" fmla="*/ 41 w 54"/>
                <a:gd name="T93" fmla="*/ 25 h 37"/>
                <a:gd name="T94" fmla="*/ 40 w 54"/>
                <a:gd name="T95" fmla="*/ 23 h 37"/>
                <a:gd name="T96" fmla="*/ 40 w 54"/>
                <a:gd name="T97" fmla="*/ 19 h 37"/>
                <a:gd name="T98" fmla="*/ 39 w 54"/>
                <a:gd name="T99" fmla="*/ 17 h 37"/>
                <a:gd name="T100" fmla="*/ 37 w 54"/>
                <a:gd name="T101" fmla="*/ 20 h 37"/>
                <a:gd name="T102" fmla="*/ 37 w 54"/>
                <a:gd name="T103" fmla="*/ 21 h 37"/>
                <a:gd name="T104" fmla="*/ 36 w 54"/>
                <a:gd name="T105" fmla="*/ 23 h 37"/>
                <a:gd name="T106" fmla="*/ 34 w 54"/>
                <a:gd name="T107" fmla="*/ 25 h 37"/>
                <a:gd name="T108" fmla="*/ 33 w 54"/>
                <a:gd name="T109" fmla="*/ 25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54" h="37">
                  <a:moveTo>
                    <a:pt x="33" y="25"/>
                  </a:moveTo>
                  <a:cubicBezTo>
                    <a:pt x="31" y="25"/>
                    <a:pt x="29" y="25"/>
                    <a:pt x="27" y="24"/>
                  </a:cubicBezTo>
                  <a:cubicBezTo>
                    <a:pt x="25" y="24"/>
                    <a:pt x="23" y="25"/>
                    <a:pt x="22" y="25"/>
                  </a:cubicBezTo>
                  <a:cubicBezTo>
                    <a:pt x="21" y="24"/>
                    <a:pt x="20" y="23"/>
                    <a:pt x="21" y="23"/>
                  </a:cubicBezTo>
                  <a:cubicBezTo>
                    <a:pt x="22" y="22"/>
                    <a:pt x="24" y="23"/>
                    <a:pt x="25" y="23"/>
                  </a:cubicBezTo>
                  <a:cubicBezTo>
                    <a:pt x="26" y="23"/>
                    <a:pt x="27" y="22"/>
                    <a:pt x="27" y="22"/>
                  </a:cubicBezTo>
                  <a:cubicBezTo>
                    <a:pt x="28" y="20"/>
                    <a:pt x="28" y="21"/>
                    <a:pt x="27" y="19"/>
                  </a:cubicBezTo>
                  <a:cubicBezTo>
                    <a:pt x="27" y="19"/>
                    <a:pt x="26" y="18"/>
                    <a:pt x="25" y="18"/>
                  </a:cubicBezTo>
                  <a:cubicBezTo>
                    <a:pt x="24" y="18"/>
                    <a:pt x="23" y="19"/>
                    <a:pt x="22" y="18"/>
                  </a:cubicBezTo>
                  <a:cubicBezTo>
                    <a:pt x="21" y="18"/>
                    <a:pt x="21" y="17"/>
                    <a:pt x="20" y="17"/>
                  </a:cubicBezTo>
                  <a:cubicBezTo>
                    <a:pt x="20" y="16"/>
                    <a:pt x="18" y="16"/>
                    <a:pt x="17" y="16"/>
                  </a:cubicBezTo>
                  <a:cubicBezTo>
                    <a:pt x="17" y="16"/>
                    <a:pt x="16" y="16"/>
                    <a:pt x="15" y="16"/>
                  </a:cubicBezTo>
                  <a:cubicBezTo>
                    <a:pt x="14" y="16"/>
                    <a:pt x="13" y="15"/>
                    <a:pt x="12" y="16"/>
                  </a:cubicBezTo>
                  <a:cubicBezTo>
                    <a:pt x="10" y="16"/>
                    <a:pt x="11" y="19"/>
                    <a:pt x="11" y="20"/>
                  </a:cubicBezTo>
                  <a:cubicBezTo>
                    <a:pt x="9" y="21"/>
                    <a:pt x="8" y="20"/>
                    <a:pt x="6" y="19"/>
                  </a:cubicBezTo>
                  <a:cubicBezTo>
                    <a:pt x="5" y="18"/>
                    <a:pt x="4" y="18"/>
                    <a:pt x="3" y="18"/>
                  </a:cubicBezTo>
                  <a:cubicBezTo>
                    <a:pt x="2" y="18"/>
                    <a:pt x="0" y="18"/>
                    <a:pt x="0" y="17"/>
                  </a:cubicBezTo>
                  <a:cubicBezTo>
                    <a:pt x="0" y="15"/>
                    <a:pt x="2" y="16"/>
                    <a:pt x="2" y="16"/>
                  </a:cubicBezTo>
                  <a:cubicBezTo>
                    <a:pt x="3" y="16"/>
                    <a:pt x="3" y="15"/>
                    <a:pt x="3" y="14"/>
                  </a:cubicBezTo>
                  <a:cubicBezTo>
                    <a:pt x="4" y="12"/>
                    <a:pt x="2" y="8"/>
                    <a:pt x="5" y="9"/>
                  </a:cubicBezTo>
                  <a:cubicBezTo>
                    <a:pt x="7" y="10"/>
                    <a:pt x="9" y="12"/>
                    <a:pt x="12" y="13"/>
                  </a:cubicBezTo>
                  <a:cubicBezTo>
                    <a:pt x="13" y="13"/>
                    <a:pt x="16" y="12"/>
                    <a:pt x="17" y="10"/>
                  </a:cubicBezTo>
                  <a:cubicBezTo>
                    <a:pt x="18" y="7"/>
                    <a:pt x="14" y="8"/>
                    <a:pt x="12" y="7"/>
                  </a:cubicBezTo>
                  <a:cubicBezTo>
                    <a:pt x="12" y="6"/>
                    <a:pt x="11" y="5"/>
                    <a:pt x="10" y="5"/>
                  </a:cubicBezTo>
                  <a:cubicBezTo>
                    <a:pt x="9" y="4"/>
                    <a:pt x="8" y="5"/>
                    <a:pt x="7" y="4"/>
                  </a:cubicBezTo>
                  <a:cubicBezTo>
                    <a:pt x="9" y="3"/>
                    <a:pt x="11" y="3"/>
                    <a:pt x="12" y="3"/>
                  </a:cubicBezTo>
                  <a:cubicBezTo>
                    <a:pt x="14" y="2"/>
                    <a:pt x="16" y="0"/>
                    <a:pt x="18" y="0"/>
                  </a:cubicBezTo>
                  <a:cubicBezTo>
                    <a:pt x="20" y="0"/>
                    <a:pt x="22" y="0"/>
                    <a:pt x="24" y="0"/>
                  </a:cubicBezTo>
                  <a:cubicBezTo>
                    <a:pt x="24" y="0"/>
                    <a:pt x="26" y="0"/>
                    <a:pt x="26" y="0"/>
                  </a:cubicBezTo>
                  <a:cubicBezTo>
                    <a:pt x="27" y="1"/>
                    <a:pt x="28" y="3"/>
                    <a:pt x="28" y="3"/>
                  </a:cubicBezTo>
                  <a:cubicBezTo>
                    <a:pt x="30" y="5"/>
                    <a:pt x="32" y="5"/>
                    <a:pt x="34" y="5"/>
                  </a:cubicBezTo>
                  <a:cubicBezTo>
                    <a:pt x="36" y="5"/>
                    <a:pt x="37" y="7"/>
                    <a:pt x="39" y="7"/>
                  </a:cubicBezTo>
                  <a:cubicBezTo>
                    <a:pt x="41" y="7"/>
                    <a:pt x="43" y="7"/>
                    <a:pt x="44" y="8"/>
                  </a:cubicBezTo>
                  <a:cubicBezTo>
                    <a:pt x="44" y="9"/>
                    <a:pt x="44" y="9"/>
                    <a:pt x="44" y="10"/>
                  </a:cubicBezTo>
                  <a:cubicBezTo>
                    <a:pt x="44" y="12"/>
                    <a:pt x="44" y="12"/>
                    <a:pt x="46" y="12"/>
                  </a:cubicBezTo>
                  <a:cubicBezTo>
                    <a:pt x="48" y="13"/>
                    <a:pt x="50" y="12"/>
                    <a:pt x="52" y="12"/>
                  </a:cubicBezTo>
                  <a:cubicBezTo>
                    <a:pt x="54" y="13"/>
                    <a:pt x="53" y="15"/>
                    <a:pt x="52" y="17"/>
                  </a:cubicBezTo>
                  <a:cubicBezTo>
                    <a:pt x="52" y="19"/>
                    <a:pt x="53" y="20"/>
                    <a:pt x="53" y="22"/>
                  </a:cubicBezTo>
                  <a:cubicBezTo>
                    <a:pt x="53" y="23"/>
                    <a:pt x="53" y="24"/>
                    <a:pt x="53" y="25"/>
                  </a:cubicBezTo>
                  <a:cubicBezTo>
                    <a:pt x="53" y="26"/>
                    <a:pt x="53" y="27"/>
                    <a:pt x="53" y="28"/>
                  </a:cubicBezTo>
                  <a:cubicBezTo>
                    <a:pt x="54" y="30"/>
                    <a:pt x="53" y="32"/>
                    <a:pt x="53" y="34"/>
                  </a:cubicBezTo>
                  <a:cubicBezTo>
                    <a:pt x="54" y="34"/>
                    <a:pt x="54" y="36"/>
                    <a:pt x="54" y="36"/>
                  </a:cubicBezTo>
                  <a:cubicBezTo>
                    <a:pt x="54" y="37"/>
                    <a:pt x="52" y="37"/>
                    <a:pt x="52" y="37"/>
                  </a:cubicBezTo>
                  <a:cubicBezTo>
                    <a:pt x="50" y="37"/>
                    <a:pt x="48" y="37"/>
                    <a:pt x="47" y="35"/>
                  </a:cubicBezTo>
                  <a:cubicBezTo>
                    <a:pt x="47" y="34"/>
                    <a:pt x="47" y="31"/>
                    <a:pt x="46" y="30"/>
                  </a:cubicBezTo>
                  <a:cubicBezTo>
                    <a:pt x="45" y="29"/>
                    <a:pt x="43" y="30"/>
                    <a:pt x="42" y="29"/>
                  </a:cubicBezTo>
                  <a:cubicBezTo>
                    <a:pt x="42" y="28"/>
                    <a:pt x="42" y="26"/>
                    <a:pt x="41" y="25"/>
                  </a:cubicBezTo>
                  <a:cubicBezTo>
                    <a:pt x="40" y="24"/>
                    <a:pt x="40" y="24"/>
                    <a:pt x="40" y="23"/>
                  </a:cubicBezTo>
                  <a:cubicBezTo>
                    <a:pt x="40" y="22"/>
                    <a:pt x="40" y="20"/>
                    <a:pt x="40" y="19"/>
                  </a:cubicBezTo>
                  <a:cubicBezTo>
                    <a:pt x="40" y="18"/>
                    <a:pt x="40" y="17"/>
                    <a:pt x="39" y="17"/>
                  </a:cubicBezTo>
                  <a:cubicBezTo>
                    <a:pt x="38" y="17"/>
                    <a:pt x="38" y="19"/>
                    <a:pt x="37" y="20"/>
                  </a:cubicBezTo>
                  <a:cubicBezTo>
                    <a:pt x="37" y="20"/>
                    <a:pt x="37" y="21"/>
                    <a:pt x="37" y="21"/>
                  </a:cubicBezTo>
                  <a:cubicBezTo>
                    <a:pt x="37" y="22"/>
                    <a:pt x="36" y="22"/>
                    <a:pt x="36" y="23"/>
                  </a:cubicBezTo>
                  <a:cubicBezTo>
                    <a:pt x="35" y="24"/>
                    <a:pt x="36" y="25"/>
                    <a:pt x="34" y="25"/>
                  </a:cubicBezTo>
                  <a:lnTo>
                    <a:pt x="33" y="25"/>
                  </a:lnTo>
                  <a:close/>
                </a:path>
              </a:pathLst>
            </a:custGeom>
            <a:solidFill>
              <a:srgbClr val="0D0D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3" name="Freeform 22"/>
            <p:cNvSpPr/>
            <p:nvPr/>
          </p:nvSpPr>
          <p:spPr bwMode="auto">
            <a:xfrm>
              <a:off x="594" y="3046"/>
              <a:ext cx="416" cy="30"/>
            </a:xfrm>
            <a:custGeom>
              <a:avLst/>
              <a:gdLst>
                <a:gd name="T0" fmla="*/ 154 w 154"/>
                <a:gd name="T1" fmla="*/ 7 h 11"/>
                <a:gd name="T2" fmla="*/ 146 w 154"/>
                <a:gd name="T3" fmla="*/ 0 h 11"/>
                <a:gd name="T4" fmla="*/ 10 w 154"/>
                <a:gd name="T5" fmla="*/ 3 h 11"/>
                <a:gd name="T6" fmla="*/ 1 w 154"/>
                <a:gd name="T7" fmla="*/ 11 h 11"/>
                <a:gd name="T8" fmla="*/ 12 w 154"/>
                <a:gd name="T9" fmla="*/ 6 h 11"/>
                <a:gd name="T10" fmla="*/ 147 w 154"/>
                <a:gd name="T11" fmla="*/ 2 h 11"/>
                <a:gd name="T12" fmla="*/ 154 w 154"/>
                <a:gd name="T13" fmla="*/ 7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4" h="11">
                  <a:moveTo>
                    <a:pt x="154" y="7"/>
                  </a:moveTo>
                  <a:cubicBezTo>
                    <a:pt x="154" y="7"/>
                    <a:pt x="153" y="1"/>
                    <a:pt x="146" y="0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0" y="3"/>
                    <a:pt x="0" y="4"/>
                    <a:pt x="1" y="11"/>
                  </a:cubicBezTo>
                  <a:cubicBezTo>
                    <a:pt x="1" y="11"/>
                    <a:pt x="4" y="6"/>
                    <a:pt x="12" y="6"/>
                  </a:cubicBezTo>
                  <a:cubicBezTo>
                    <a:pt x="147" y="2"/>
                    <a:pt x="147" y="2"/>
                    <a:pt x="147" y="2"/>
                  </a:cubicBezTo>
                  <a:cubicBezTo>
                    <a:pt x="147" y="2"/>
                    <a:pt x="151" y="2"/>
                    <a:pt x="154" y="7"/>
                  </a:cubicBezTo>
                  <a:close/>
                </a:path>
              </a:pathLst>
            </a:custGeom>
            <a:solidFill>
              <a:srgbClr val="0D0D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4" name="Freeform 23"/>
            <p:cNvSpPr/>
            <p:nvPr/>
          </p:nvSpPr>
          <p:spPr bwMode="auto">
            <a:xfrm>
              <a:off x="594" y="3067"/>
              <a:ext cx="30" cy="117"/>
            </a:xfrm>
            <a:custGeom>
              <a:avLst/>
              <a:gdLst>
                <a:gd name="T0" fmla="*/ 9 w 11"/>
                <a:gd name="T1" fmla="*/ 8 h 43"/>
                <a:gd name="T2" fmla="*/ 10 w 11"/>
                <a:gd name="T3" fmla="*/ 12 h 43"/>
                <a:gd name="T4" fmla="*/ 9 w 11"/>
                <a:gd name="T5" fmla="*/ 15 h 43"/>
                <a:gd name="T6" fmla="*/ 10 w 11"/>
                <a:gd name="T7" fmla="*/ 19 h 43"/>
                <a:gd name="T8" fmla="*/ 9 w 11"/>
                <a:gd name="T9" fmla="*/ 23 h 43"/>
                <a:gd name="T10" fmla="*/ 7 w 11"/>
                <a:gd name="T11" fmla="*/ 25 h 43"/>
                <a:gd name="T12" fmla="*/ 6 w 11"/>
                <a:gd name="T13" fmla="*/ 27 h 43"/>
                <a:gd name="T14" fmla="*/ 6 w 11"/>
                <a:gd name="T15" fmla="*/ 24 h 43"/>
                <a:gd name="T16" fmla="*/ 6 w 11"/>
                <a:gd name="T17" fmla="*/ 20 h 43"/>
                <a:gd name="T18" fmla="*/ 4 w 11"/>
                <a:gd name="T19" fmla="*/ 17 h 43"/>
                <a:gd name="T20" fmla="*/ 3 w 11"/>
                <a:gd name="T21" fmla="*/ 14 h 43"/>
                <a:gd name="T22" fmla="*/ 4 w 11"/>
                <a:gd name="T23" fmla="*/ 28 h 43"/>
                <a:gd name="T24" fmla="*/ 4 w 11"/>
                <a:gd name="T25" fmla="*/ 37 h 43"/>
                <a:gd name="T26" fmla="*/ 3 w 11"/>
                <a:gd name="T27" fmla="*/ 43 h 43"/>
                <a:gd name="T28" fmla="*/ 2 w 11"/>
                <a:gd name="T29" fmla="*/ 32 h 43"/>
                <a:gd name="T30" fmla="*/ 1 w 11"/>
                <a:gd name="T31" fmla="*/ 22 h 43"/>
                <a:gd name="T32" fmla="*/ 2 w 11"/>
                <a:gd name="T33" fmla="*/ 10 h 43"/>
                <a:gd name="T34" fmla="*/ 3 w 11"/>
                <a:gd name="T35" fmla="*/ 5 h 43"/>
                <a:gd name="T36" fmla="*/ 5 w 11"/>
                <a:gd name="T37" fmla="*/ 1 h 43"/>
                <a:gd name="T38" fmla="*/ 5 w 11"/>
                <a:gd name="T39" fmla="*/ 4 h 43"/>
                <a:gd name="T40" fmla="*/ 7 w 11"/>
                <a:gd name="T41" fmla="*/ 8 h 43"/>
                <a:gd name="T42" fmla="*/ 9 w 11"/>
                <a:gd name="T43" fmla="*/ 8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" h="43">
                  <a:moveTo>
                    <a:pt x="9" y="8"/>
                  </a:moveTo>
                  <a:cubicBezTo>
                    <a:pt x="8" y="10"/>
                    <a:pt x="9" y="10"/>
                    <a:pt x="10" y="12"/>
                  </a:cubicBezTo>
                  <a:cubicBezTo>
                    <a:pt x="10" y="13"/>
                    <a:pt x="10" y="14"/>
                    <a:pt x="9" y="15"/>
                  </a:cubicBezTo>
                  <a:cubicBezTo>
                    <a:pt x="8" y="17"/>
                    <a:pt x="9" y="17"/>
                    <a:pt x="10" y="19"/>
                  </a:cubicBezTo>
                  <a:cubicBezTo>
                    <a:pt x="11" y="21"/>
                    <a:pt x="11" y="23"/>
                    <a:pt x="9" y="23"/>
                  </a:cubicBezTo>
                  <a:cubicBezTo>
                    <a:pt x="7" y="24"/>
                    <a:pt x="7" y="23"/>
                    <a:pt x="7" y="25"/>
                  </a:cubicBezTo>
                  <a:cubicBezTo>
                    <a:pt x="7" y="26"/>
                    <a:pt x="7" y="26"/>
                    <a:pt x="6" y="27"/>
                  </a:cubicBezTo>
                  <a:cubicBezTo>
                    <a:pt x="5" y="26"/>
                    <a:pt x="6" y="25"/>
                    <a:pt x="6" y="24"/>
                  </a:cubicBezTo>
                  <a:cubicBezTo>
                    <a:pt x="7" y="22"/>
                    <a:pt x="7" y="22"/>
                    <a:pt x="6" y="20"/>
                  </a:cubicBezTo>
                  <a:cubicBezTo>
                    <a:pt x="5" y="19"/>
                    <a:pt x="4" y="18"/>
                    <a:pt x="4" y="17"/>
                  </a:cubicBezTo>
                  <a:cubicBezTo>
                    <a:pt x="3" y="16"/>
                    <a:pt x="4" y="14"/>
                    <a:pt x="3" y="14"/>
                  </a:cubicBezTo>
                  <a:cubicBezTo>
                    <a:pt x="1" y="14"/>
                    <a:pt x="4" y="26"/>
                    <a:pt x="4" y="28"/>
                  </a:cubicBezTo>
                  <a:cubicBezTo>
                    <a:pt x="4" y="31"/>
                    <a:pt x="4" y="34"/>
                    <a:pt x="4" y="37"/>
                  </a:cubicBezTo>
                  <a:cubicBezTo>
                    <a:pt x="4" y="39"/>
                    <a:pt x="3" y="41"/>
                    <a:pt x="3" y="43"/>
                  </a:cubicBezTo>
                  <a:cubicBezTo>
                    <a:pt x="1" y="40"/>
                    <a:pt x="2" y="35"/>
                    <a:pt x="2" y="32"/>
                  </a:cubicBezTo>
                  <a:cubicBezTo>
                    <a:pt x="2" y="29"/>
                    <a:pt x="1" y="25"/>
                    <a:pt x="1" y="22"/>
                  </a:cubicBezTo>
                  <a:cubicBezTo>
                    <a:pt x="1" y="18"/>
                    <a:pt x="0" y="13"/>
                    <a:pt x="2" y="10"/>
                  </a:cubicBezTo>
                  <a:cubicBezTo>
                    <a:pt x="3" y="8"/>
                    <a:pt x="3" y="7"/>
                    <a:pt x="3" y="5"/>
                  </a:cubicBezTo>
                  <a:cubicBezTo>
                    <a:pt x="3" y="3"/>
                    <a:pt x="3" y="0"/>
                    <a:pt x="5" y="1"/>
                  </a:cubicBezTo>
                  <a:cubicBezTo>
                    <a:pt x="5" y="2"/>
                    <a:pt x="5" y="3"/>
                    <a:pt x="5" y="4"/>
                  </a:cubicBezTo>
                  <a:cubicBezTo>
                    <a:pt x="5" y="6"/>
                    <a:pt x="6" y="6"/>
                    <a:pt x="7" y="8"/>
                  </a:cubicBezTo>
                  <a:lnTo>
                    <a:pt x="9" y="8"/>
                  </a:lnTo>
                  <a:close/>
                </a:path>
              </a:pathLst>
            </a:custGeom>
            <a:solidFill>
              <a:srgbClr val="0D0D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6" name="Freeform 24"/>
            <p:cNvSpPr/>
            <p:nvPr/>
          </p:nvSpPr>
          <p:spPr bwMode="auto">
            <a:xfrm>
              <a:off x="616" y="3108"/>
              <a:ext cx="97" cy="73"/>
            </a:xfrm>
            <a:custGeom>
              <a:avLst/>
              <a:gdLst>
                <a:gd name="T0" fmla="*/ 24 w 36"/>
                <a:gd name="T1" fmla="*/ 7 h 27"/>
                <a:gd name="T2" fmla="*/ 20 w 36"/>
                <a:gd name="T3" fmla="*/ 10 h 27"/>
                <a:gd name="T4" fmla="*/ 19 w 36"/>
                <a:gd name="T5" fmla="*/ 13 h 27"/>
                <a:gd name="T6" fmla="*/ 19 w 36"/>
                <a:gd name="T7" fmla="*/ 15 h 27"/>
                <a:gd name="T8" fmla="*/ 17 w 36"/>
                <a:gd name="T9" fmla="*/ 16 h 27"/>
                <a:gd name="T10" fmla="*/ 17 w 36"/>
                <a:gd name="T11" fmla="*/ 18 h 27"/>
                <a:gd name="T12" fmla="*/ 16 w 36"/>
                <a:gd name="T13" fmla="*/ 23 h 27"/>
                <a:gd name="T14" fmla="*/ 15 w 36"/>
                <a:gd name="T15" fmla="*/ 18 h 27"/>
                <a:gd name="T16" fmla="*/ 15 w 36"/>
                <a:gd name="T17" fmla="*/ 13 h 27"/>
                <a:gd name="T18" fmla="*/ 13 w 36"/>
                <a:gd name="T19" fmla="*/ 14 h 27"/>
                <a:gd name="T20" fmla="*/ 11 w 36"/>
                <a:gd name="T21" fmla="*/ 16 h 27"/>
                <a:gd name="T22" fmla="*/ 9 w 36"/>
                <a:gd name="T23" fmla="*/ 13 h 27"/>
                <a:gd name="T24" fmla="*/ 9 w 36"/>
                <a:gd name="T25" fmla="*/ 12 h 27"/>
                <a:gd name="T26" fmla="*/ 7 w 36"/>
                <a:gd name="T27" fmla="*/ 14 h 27"/>
                <a:gd name="T28" fmla="*/ 4 w 36"/>
                <a:gd name="T29" fmla="*/ 17 h 27"/>
                <a:gd name="T30" fmla="*/ 3 w 36"/>
                <a:gd name="T31" fmla="*/ 22 h 27"/>
                <a:gd name="T32" fmla="*/ 1 w 36"/>
                <a:gd name="T33" fmla="*/ 27 h 27"/>
                <a:gd name="T34" fmla="*/ 1 w 36"/>
                <a:gd name="T35" fmla="*/ 24 h 27"/>
                <a:gd name="T36" fmla="*/ 1 w 36"/>
                <a:gd name="T37" fmla="*/ 20 h 27"/>
                <a:gd name="T38" fmla="*/ 2 w 36"/>
                <a:gd name="T39" fmla="*/ 16 h 27"/>
                <a:gd name="T40" fmla="*/ 2 w 36"/>
                <a:gd name="T41" fmla="*/ 14 h 27"/>
                <a:gd name="T42" fmla="*/ 2 w 36"/>
                <a:gd name="T43" fmla="*/ 13 h 27"/>
                <a:gd name="T44" fmla="*/ 4 w 36"/>
                <a:gd name="T45" fmla="*/ 10 h 27"/>
                <a:gd name="T46" fmla="*/ 5 w 36"/>
                <a:gd name="T47" fmla="*/ 9 h 27"/>
                <a:gd name="T48" fmla="*/ 6 w 36"/>
                <a:gd name="T49" fmla="*/ 7 h 27"/>
                <a:gd name="T50" fmla="*/ 6 w 36"/>
                <a:gd name="T51" fmla="*/ 0 h 27"/>
                <a:gd name="T52" fmla="*/ 8 w 36"/>
                <a:gd name="T53" fmla="*/ 6 h 27"/>
                <a:gd name="T54" fmla="*/ 10 w 36"/>
                <a:gd name="T55" fmla="*/ 8 h 27"/>
                <a:gd name="T56" fmla="*/ 11 w 36"/>
                <a:gd name="T57" fmla="*/ 11 h 27"/>
                <a:gd name="T58" fmla="*/ 14 w 36"/>
                <a:gd name="T59" fmla="*/ 10 h 27"/>
                <a:gd name="T60" fmla="*/ 18 w 36"/>
                <a:gd name="T61" fmla="*/ 9 h 27"/>
                <a:gd name="T62" fmla="*/ 21 w 36"/>
                <a:gd name="T63" fmla="*/ 6 h 27"/>
                <a:gd name="T64" fmla="*/ 25 w 36"/>
                <a:gd name="T65" fmla="*/ 4 h 27"/>
                <a:gd name="T66" fmla="*/ 29 w 36"/>
                <a:gd name="T67" fmla="*/ 3 h 27"/>
                <a:gd name="T68" fmla="*/ 32 w 36"/>
                <a:gd name="T69" fmla="*/ 4 h 27"/>
                <a:gd name="T70" fmla="*/ 33 w 36"/>
                <a:gd name="T71" fmla="*/ 6 h 27"/>
                <a:gd name="T72" fmla="*/ 35 w 36"/>
                <a:gd name="T73" fmla="*/ 10 h 27"/>
                <a:gd name="T74" fmla="*/ 34 w 36"/>
                <a:gd name="T75" fmla="*/ 10 h 27"/>
                <a:gd name="T76" fmla="*/ 31 w 36"/>
                <a:gd name="T77" fmla="*/ 6 h 27"/>
                <a:gd name="T78" fmla="*/ 28 w 36"/>
                <a:gd name="T79" fmla="*/ 7 h 27"/>
                <a:gd name="T80" fmla="*/ 26 w 36"/>
                <a:gd name="T81" fmla="*/ 6 h 27"/>
                <a:gd name="T82" fmla="*/ 24 w 36"/>
                <a:gd name="T83" fmla="*/ 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6" h="27">
                  <a:moveTo>
                    <a:pt x="24" y="7"/>
                  </a:moveTo>
                  <a:cubicBezTo>
                    <a:pt x="22" y="7"/>
                    <a:pt x="21" y="9"/>
                    <a:pt x="20" y="10"/>
                  </a:cubicBezTo>
                  <a:cubicBezTo>
                    <a:pt x="20" y="11"/>
                    <a:pt x="20" y="12"/>
                    <a:pt x="19" y="13"/>
                  </a:cubicBezTo>
                  <a:cubicBezTo>
                    <a:pt x="19" y="13"/>
                    <a:pt x="19" y="14"/>
                    <a:pt x="19" y="15"/>
                  </a:cubicBezTo>
                  <a:cubicBezTo>
                    <a:pt x="19" y="16"/>
                    <a:pt x="18" y="16"/>
                    <a:pt x="17" y="16"/>
                  </a:cubicBezTo>
                  <a:cubicBezTo>
                    <a:pt x="17" y="17"/>
                    <a:pt x="17" y="17"/>
                    <a:pt x="17" y="18"/>
                  </a:cubicBezTo>
                  <a:cubicBezTo>
                    <a:pt x="17" y="20"/>
                    <a:pt x="16" y="21"/>
                    <a:pt x="16" y="23"/>
                  </a:cubicBezTo>
                  <a:cubicBezTo>
                    <a:pt x="15" y="21"/>
                    <a:pt x="15" y="20"/>
                    <a:pt x="15" y="18"/>
                  </a:cubicBezTo>
                  <a:cubicBezTo>
                    <a:pt x="15" y="16"/>
                    <a:pt x="15" y="15"/>
                    <a:pt x="15" y="13"/>
                  </a:cubicBezTo>
                  <a:cubicBezTo>
                    <a:pt x="15" y="11"/>
                    <a:pt x="14" y="13"/>
                    <a:pt x="13" y="14"/>
                  </a:cubicBezTo>
                  <a:cubicBezTo>
                    <a:pt x="12" y="15"/>
                    <a:pt x="12" y="16"/>
                    <a:pt x="11" y="16"/>
                  </a:cubicBezTo>
                  <a:cubicBezTo>
                    <a:pt x="10" y="15"/>
                    <a:pt x="9" y="14"/>
                    <a:pt x="9" y="13"/>
                  </a:cubicBezTo>
                  <a:cubicBezTo>
                    <a:pt x="10" y="13"/>
                    <a:pt x="10" y="12"/>
                    <a:pt x="9" y="12"/>
                  </a:cubicBezTo>
                  <a:cubicBezTo>
                    <a:pt x="8" y="11"/>
                    <a:pt x="7" y="13"/>
                    <a:pt x="7" y="14"/>
                  </a:cubicBezTo>
                  <a:cubicBezTo>
                    <a:pt x="5" y="15"/>
                    <a:pt x="4" y="15"/>
                    <a:pt x="4" y="17"/>
                  </a:cubicBezTo>
                  <a:cubicBezTo>
                    <a:pt x="4" y="19"/>
                    <a:pt x="4" y="20"/>
                    <a:pt x="3" y="22"/>
                  </a:cubicBezTo>
                  <a:cubicBezTo>
                    <a:pt x="2" y="23"/>
                    <a:pt x="2" y="25"/>
                    <a:pt x="1" y="27"/>
                  </a:cubicBezTo>
                  <a:cubicBezTo>
                    <a:pt x="0" y="26"/>
                    <a:pt x="1" y="25"/>
                    <a:pt x="1" y="24"/>
                  </a:cubicBezTo>
                  <a:cubicBezTo>
                    <a:pt x="1" y="22"/>
                    <a:pt x="1" y="21"/>
                    <a:pt x="1" y="20"/>
                  </a:cubicBezTo>
                  <a:cubicBezTo>
                    <a:pt x="1" y="19"/>
                    <a:pt x="2" y="18"/>
                    <a:pt x="2" y="16"/>
                  </a:cubicBezTo>
                  <a:cubicBezTo>
                    <a:pt x="2" y="16"/>
                    <a:pt x="2" y="15"/>
                    <a:pt x="2" y="14"/>
                  </a:cubicBezTo>
                  <a:cubicBezTo>
                    <a:pt x="2" y="13"/>
                    <a:pt x="2" y="14"/>
                    <a:pt x="2" y="13"/>
                  </a:cubicBezTo>
                  <a:cubicBezTo>
                    <a:pt x="3" y="12"/>
                    <a:pt x="4" y="12"/>
                    <a:pt x="4" y="10"/>
                  </a:cubicBezTo>
                  <a:cubicBezTo>
                    <a:pt x="5" y="10"/>
                    <a:pt x="5" y="9"/>
                    <a:pt x="5" y="9"/>
                  </a:cubicBezTo>
                  <a:cubicBezTo>
                    <a:pt x="5" y="8"/>
                    <a:pt x="6" y="8"/>
                    <a:pt x="6" y="7"/>
                  </a:cubicBezTo>
                  <a:cubicBezTo>
                    <a:pt x="6" y="5"/>
                    <a:pt x="4" y="1"/>
                    <a:pt x="6" y="0"/>
                  </a:cubicBezTo>
                  <a:cubicBezTo>
                    <a:pt x="7" y="1"/>
                    <a:pt x="7" y="5"/>
                    <a:pt x="8" y="6"/>
                  </a:cubicBezTo>
                  <a:cubicBezTo>
                    <a:pt x="8" y="7"/>
                    <a:pt x="9" y="7"/>
                    <a:pt x="10" y="8"/>
                  </a:cubicBezTo>
                  <a:cubicBezTo>
                    <a:pt x="11" y="9"/>
                    <a:pt x="11" y="10"/>
                    <a:pt x="11" y="11"/>
                  </a:cubicBezTo>
                  <a:cubicBezTo>
                    <a:pt x="12" y="12"/>
                    <a:pt x="13" y="10"/>
                    <a:pt x="14" y="10"/>
                  </a:cubicBezTo>
                  <a:cubicBezTo>
                    <a:pt x="16" y="10"/>
                    <a:pt x="16" y="10"/>
                    <a:pt x="18" y="9"/>
                  </a:cubicBezTo>
                  <a:cubicBezTo>
                    <a:pt x="19" y="8"/>
                    <a:pt x="20" y="7"/>
                    <a:pt x="21" y="6"/>
                  </a:cubicBezTo>
                  <a:cubicBezTo>
                    <a:pt x="23" y="4"/>
                    <a:pt x="23" y="4"/>
                    <a:pt x="25" y="4"/>
                  </a:cubicBezTo>
                  <a:cubicBezTo>
                    <a:pt x="27" y="4"/>
                    <a:pt x="28" y="4"/>
                    <a:pt x="29" y="3"/>
                  </a:cubicBezTo>
                  <a:cubicBezTo>
                    <a:pt x="30" y="2"/>
                    <a:pt x="31" y="2"/>
                    <a:pt x="32" y="4"/>
                  </a:cubicBezTo>
                  <a:cubicBezTo>
                    <a:pt x="32" y="5"/>
                    <a:pt x="32" y="5"/>
                    <a:pt x="33" y="6"/>
                  </a:cubicBezTo>
                  <a:cubicBezTo>
                    <a:pt x="34" y="7"/>
                    <a:pt x="36" y="9"/>
                    <a:pt x="35" y="10"/>
                  </a:cubicBezTo>
                  <a:cubicBezTo>
                    <a:pt x="34" y="10"/>
                    <a:pt x="34" y="10"/>
                    <a:pt x="34" y="10"/>
                  </a:cubicBezTo>
                  <a:cubicBezTo>
                    <a:pt x="34" y="9"/>
                    <a:pt x="32" y="6"/>
                    <a:pt x="31" y="6"/>
                  </a:cubicBezTo>
                  <a:cubicBezTo>
                    <a:pt x="29" y="5"/>
                    <a:pt x="30" y="6"/>
                    <a:pt x="28" y="7"/>
                  </a:cubicBezTo>
                  <a:cubicBezTo>
                    <a:pt x="28" y="7"/>
                    <a:pt x="26" y="6"/>
                    <a:pt x="26" y="6"/>
                  </a:cubicBezTo>
                  <a:lnTo>
                    <a:pt x="24" y="7"/>
                  </a:lnTo>
                  <a:close/>
                </a:path>
              </a:pathLst>
            </a:custGeom>
            <a:solidFill>
              <a:srgbClr val="0D0D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7" name="Freeform 25"/>
            <p:cNvSpPr/>
            <p:nvPr/>
          </p:nvSpPr>
          <p:spPr bwMode="auto">
            <a:xfrm>
              <a:off x="581" y="3124"/>
              <a:ext cx="40" cy="406"/>
            </a:xfrm>
            <a:custGeom>
              <a:avLst/>
              <a:gdLst>
                <a:gd name="T0" fmla="*/ 5 w 15"/>
                <a:gd name="T1" fmla="*/ 0 h 150"/>
                <a:gd name="T2" fmla="*/ 1 w 15"/>
                <a:gd name="T3" fmla="*/ 139 h 150"/>
                <a:gd name="T4" fmla="*/ 15 w 15"/>
                <a:gd name="T5" fmla="*/ 149 h 150"/>
                <a:gd name="T6" fmla="*/ 4 w 15"/>
                <a:gd name="T7" fmla="*/ 138 h 150"/>
                <a:gd name="T8" fmla="*/ 5 w 15"/>
                <a:gd name="T9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50">
                  <a:moveTo>
                    <a:pt x="5" y="0"/>
                  </a:moveTo>
                  <a:cubicBezTo>
                    <a:pt x="5" y="0"/>
                    <a:pt x="0" y="135"/>
                    <a:pt x="1" y="139"/>
                  </a:cubicBezTo>
                  <a:cubicBezTo>
                    <a:pt x="1" y="139"/>
                    <a:pt x="4" y="150"/>
                    <a:pt x="15" y="149"/>
                  </a:cubicBezTo>
                  <a:cubicBezTo>
                    <a:pt x="15" y="149"/>
                    <a:pt x="4" y="145"/>
                    <a:pt x="4" y="138"/>
                  </a:cubicBezTo>
                  <a:lnTo>
                    <a:pt x="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8" name="Freeform 26"/>
            <p:cNvSpPr/>
            <p:nvPr/>
          </p:nvSpPr>
          <p:spPr bwMode="auto">
            <a:xfrm>
              <a:off x="629" y="3517"/>
              <a:ext cx="376" cy="16"/>
            </a:xfrm>
            <a:custGeom>
              <a:avLst/>
              <a:gdLst>
                <a:gd name="T0" fmla="*/ 139 w 139"/>
                <a:gd name="T1" fmla="*/ 2 h 6"/>
                <a:gd name="T2" fmla="*/ 0 w 139"/>
                <a:gd name="T3" fmla="*/ 5 h 6"/>
                <a:gd name="T4" fmla="*/ 139 w 139"/>
                <a:gd name="T5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9" h="6">
                  <a:moveTo>
                    <a:pt x="139" y="2"/>
                  </a:moveTo>
                  <a:cubicBezTo>
                    <a:pt x="139" y="2"/>
                    <a:pt x="2" y="6"/>
                    <a:pt x="0" y="5"/>
                  </a:cubicBezTo>
                  <a:cubicBezTo>
                    <a:pt x="0" y="5"/>
                    <a:pt x="124" y="0"/>
                    <a:pt x="139" y="2"/>
                  </a:cubicBezTo>
                  <a:close/>
                </a:path>
              </a:pathLst>
            </a:custGeom>
            <a:solidFill>
              <a:srgbClr val="9696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9" name="Freeform 27"/>
            <p:cNvSpPr/>
            <p:nvPr/>
          </p:nvSpPr>
          <p:spPr bwMode="auto">
            <a:xfrm>
              <a:off x="713" y="3319"/>
              <a:ext cx="130" cy="70"/>
            </a:xfrm>
            <a:custGeom>
              <a:avLst/>
              <a:gdLst>
                <a:gd name="T0" fmla="*/ 34 w 48"/>
                <a:gd name="T1" fmla="*/ 9 h 26"/>
                <a:gd name="T2" fmla="*/ 38 w 48"/>
                <a:gd name="T3" fmla="*/ 12 h 26"/>
                <a:gd name="T4" fmla="*/ 39 w 48"/>
                <a:gd name="T5" fmla="*/ 17 h 26"/>
                <a:gd name="T6" fmla="*/ 43 w 48"/>
                <a:gd name="T7" fmla="*/ 20 h 26"/>
                <a:gd name="T8" fmla="*/ 47 w 48"/>
                <a:gd name="T9" fmla="*/ 23 h 26"/>
                <a:gd name="T10" fmla="*/ 45 w 48"/>
                <a:gd name="T11" fmla="*/ 25 h 26"/>
                <a:gd name="T12" fmla="*/ 41 w 48"/>
                <a:gd name="T13" fmla="*/ 24 h 26"/>
                <a:gd name="T14" fmla="*/ 31 w 48"/>
                <a:gd name="T15" fmla="*/ 20 h 26"/>
                <a:gd name="T16" fmla="*/ 23 w 48"/>
                <a:gd name="T17" fmla="*/ 17 h 26"/>
                <a:gd name="T18" fmla="*/ 20 w 48"/>
                <a:gd name="T19" fmla="*/ 13 h 26"/>
                <a:gd name="T20" fmla="*/ 16 w 48"/>
                <a:gd name="T21" fmla="*/ 12 h 26"/>
                <a:gd name="T22" fmla="*/ 9 w 48"/>
                <a:gd name="T23" fmla="*/ 6 h 26"/>
                <a:gd name="T24" fmla="*/ 0 w 48"/>
                <a:gd name="T25" fmla="*/ 1 h 26"/>
                <a:gd name="T26" fmla="*/ 9 w 48"/>
                <a:gd name="T27" fmla="*/ 4 h 26"/>
                <a:gd name="T28" fmla="*/ 17 w 48"/>
                <a:gd name="T29" fmla="*/ 6 h 26"/>
                <a:gd name="T30" fmla="*/ 24 w 48"/>
                <a:gd name="T31" fmla="*/ 6 h 26"/>
                <a:gd name="T32" fmla="*/ 28 w 48"/>
                <a:gd name="T33" fmla="*/ 8 h 26"/>
                <a:gd name="T34" fmla="*/ 32 w 48"/>
                <a:gd name="T35" fmla="*/ 8 h 26"/>
                <a:gd name="T36" fmla="*/ 34 w 48"/>
                <a:gd name="T37" fmla="*/ 9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8" h="26">
                  <a:moveTo>
                    <a:pt x="34" y="9"/>
                  </a:moveTo>
                  <a:cubicBezTo>
                    <a:pt x="35" y="10"/>
                    <a:pt x="37" y="10"/>
                    <a:pt x="38" y="12"/>
                  </a:cubicBezTo>
                  <a:cubicBezTo>
                    <a:pt x="39" y="13"/>
                    <a:pt x="38" y="15"/>
                    <a:pt x="39" y="17"/>
                  </a:cubicBezTo>
                  <a:cubicBezTo>
                    <a:pt x="40" y="18"/>
                    <a:pt x="42" y="19"/>
                    <a:pt x="43" y="20"/>
                  </a:cubicBezTo>
                  <a:cubicBezTo>
                    <a:pt x="45" y="21"/>
                    <a:pt x="46" y="21"/>
                    <a:pt x="47" y="23"/>
                  </a:cubicBezTo>
                  <a:cubicBezTo>
                    <a:pt x="48" y="25"/>
                    <a:pt x="48" y="26"/>
                    <a:pt x="45" y="25"/>
                  </a:cubicBezTo>
                  <a:cubicBezTo>
                    <a:pt x="44" y="25"/>
                    <a:pt x="42" y="25"/>
                    <a:pt x="41" y="24"/>
                  </a:cubicBezTo>
                  <a:cubicBezTo>
                    <a:pt x="37" y="22"/>
                    <a:pt x="35" y="20"/>
                    <a:pt x="31" y="20"/>
                  </a:cubicBezTo>
                  <a:cubicBezTo>
                    <a:pt x="28" y="20"/>
                    <a:pt x="25" y="19"/>
                    <a:pt x="23" y="17"/>
                  </a:cubicBezTo>
                  <a:cubicBezTo>
                    <a:pt x="22" y="15"/>
                    <a:pt x="22" y="14"/>
                    <a:pt x="20" y="13"/>
                  </a:cubicBezTo>
                  <a:cubicBezTo>
                    <a:pt x="19" y="12"/>
                    <a:pt x="17" y="12"/>
                    <a:pt x="16" y="12"/>
                  </a:cubicBezTo>
                  <a:cubicBezTo>
                    <a:pt x="12" y="11"/>
                    <a:pt x="11" y="9"/>
                    <a:pt x="9" y="6"/>
                  </a:cubicBezTo>
                  <a:cubicBezTo>
                    <a:pt x="7" y="4"/>
                    <a:pt x="1" y="4"/>
                    <a:pt x="0" y="1"/>
                  </a:cubicBezTo>
                  <a:cubicBezTo>
                    <a:pt x="4" y="0"/>
                    <a:pt x="6" y="2"/>
                    <a:pt x="9" y="4"/>
                  </a:cubicBezTo>
                  <a:cubicBezTo>
                    <a:pt x="11" y="5"/>
                    <a:pt x="14" y="6"/>
                    <a:pt x="17" y="6"/>
                  </a:cubicBezTo>
                  <a:cubicBezTo>
                    <a:pt x="19" y="6"/>
                    <a:pt x="22" y="6"/>
                    <a:pt x="24" y="6"/>
                  </a:cubicBezTo>
                  <a:cubicBezTo>
                    <a:pt x="26" y="6"/>
                    <a:pt x="27" y="8"/>
                    <a:pt x="28" y="8"/>
                  </a:cubicBezTo>
                  <a:cubicBezTo>
                    <a:pt x="29" y="8"/>
                    <a:pt x="31" y="8"/>
                    <a:pt x="32" y="8"/>
                  </a:cubicBezTo>
                  <a:lnTo>
                    <a:pt x="34" y="9"/>
                  </a:lnTo>
                  <a:close/>
                </a:path>
              </a:pathLst>
            </a:custGeom>
            <a:solidFill>
              <a:srgbClr val="6B6B6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0" name="Freeform 28"/>
            <p:cNvSpPr/>
            <p:nvPr/>
          </p:nvSpPr>
          <p:spPr bwMode="auto">
            <a:xfrm>
              <a:off x="916" y="3173"/>
              <a:ext cx="105" cy="130"/>
            </a:xfrm>
            <a:custGeom>
              <a:avLst/>
              <a:gdLst>
                <a:gd name="T0" fmla="*/ 23 w 39"/>
                <a:gd name="T1" fmla="*/ 0 h 48"/>
                <a:gd name="T2" fmla="*/ 11 w 39"/>
                <a:gd name="T3" fmla="*/ 8 h 48"/>
                <a:gd name="T4" fmla="*/ 6 w 39"/>
                <a:gd name="T5" fmla="*/ 11 h 48"/>
                <a:gd name="T6" fmla="*/ 0 w 39"/>
                <a:gd name="T7" fmla="*/ 12 h 48"/>
                <a:gd name="T8" fmla="*/ 15 w 39"/>
                <a:gd name="T9" fmla="*/ 18 h 48"/>
                <a:gd name="T10" fmla="*/ 25 w 39"/>
                <a:gd name="T11" fmla="*/ 24 h 48"/>
                <a:gd name="T12" fmla="*/ 28 w 39"/>
                <a:gd name="T13" fmla="*/ 24 h 48"/>
                <a:gd name="T14" fmla="*/ 28 w 39"/>
                <a:gd name="T15" fmla="*/ 23 h 48"/>
                <a:gd name="T16" fmla="*/ 30 w 39"/>
                <a:gd name="T17" fmla="*/ 30 h 48"/>
                <a:gd name="T18" fmla="*/ 38 w 39"/>
                <a:gd name="T19" fmla="*/ 48 h 48"/>
                <a:gd name="T20" fmla="*/ 36 w 39"/>
                <a:gd name="T21" fmla="*/ 22 h 48"/>
                <a:gd name="T22" fmla="*/ 27 w 39"/>
                <a:gd name="T23" fmla="*/ 4 h 48"/>
                <a:gd name="T24" fmla="*/ 23 w 39"/>
                <a:gd name="T25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9" h="48">
                  <a:moveTo>
                    <a:pt x="23" y="0"/>
                  </a:moveTo>
                  <a:cubicBezTo>
                    <a:pt x="20" y="9"/>
                    <a:pt x="17" y="4"/>
                    <a:pt x="11" y="8"/>
                  </a:cubicBezTo>
                  <a:cubicBezTo>
                    <a:pt x="9" y="9"/>
                    <a:pt x="9" y="10"/>
                    <a:pt x="6" y="11"/>
                  </a:cubicBezTo>
                  <a:cubicBezTo>
                    <a:pt x="5" y="11"/>
                    <a:pt x="2" y="11"/>
                    <a:pt x="0" y="12"/>
                  </a:cubicBezTo>
                  <a:cubicBezTo>
                    <a:pt x="6" y="13"/>
                    <a:pt x="12" y="11"/>
                    <a:pt x="15" y="18"/>
                  </a:cubicBezTo>
                  <a:cubicBezTo>
                    <a:pt x="20" y="15"/>
                    <a:pt x="25" y="18"/>
                    <a:pt x="25" y="24"/>
                  </a:cubicBezTo>
                  <a:cubicBezTo>
                    <a:pt x="26" y="24"/>
                    <a:pt x="27" y="24"/>
                    <a:pt x="28" y="24"/>
                  </a:cubicBezTo>
                  <a:cubicBezTo>
                    <a:pt x="28" y="23"/>
                    <a:pt x="28" y="23"/>
                    <a:pt x="28" y="23"/>
                  </a:cubicBezTo>
                  <a:cubicBezTo>
                    <a:pt x="31" y="24"/>
                    <a:pt x="30" y="27"/>
                    <a:pt x="30" y="30"/>
                  </a:cubicBezTo>
                  <a:cubicBezTo>
                    <a:pt x="36" y="31"/>
                    <a:pt x="37" y="45"/>
                    <a:pt x="38" y="48"/>
                  </a:cubicBezTo>
                  <a:cubicBezTo>
                    <a:pt x="39" y="39"/>
                    <a:pt x="36" y="31"/>
                    <a:pt x="36" y="22"/>
                  </a:cubicBezTo>
                  <a:cubicBezTo>
                    <a:pt x="35" y="15"/>
                    <a:pt x="37" y="0"/>
                    <a:pt x="27" y="4"/>
                  </a:cubicBezTo>
                  <a:lnTo>
                    <a:pt x="23" y="0"/>
                  </a:lnTo>
                  <a:close/>
                </a:path>
              </a:pathLst>
            </a:custGeom>
            <a:solidFill>
              <a:srgbClr val="0D0D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" name="Freeform 29"/>
            <p:cNvSpPr/>
            <p:nvPr/>
          </p:nvSpPr>
          <p:spPr bwMode="auto">
            <a:xfrm>
              <a:off x="908" y="3143"/>
              <a:ext cx="99" cy="44"/>
            </a:xfrm>
            <a:custGeom>
              <a:avLst/>
              <a:gdLst>
                <a:gd name="T0" fmla="*/ 6 w 37"/>
                <a:gd name="T1" fmla="*/ 4 h 16"/>
                <a:gd name="T2" fmla="*/ 7 w 37"/>
                <a:gd name="T3" fmla="*/ 11 h 16"/>
                <a:gd name="T4" fmla="*/ 13 w 37"/>
                <a:gd name="T5" fmla="*/ 15 h 16"/>
                <a:gd name="T6" fmla="*/ 17 w 37"/>
                <a:gd name="T7" fmla="*/ 14 h 16"/>
                <a:gd name="T8" fmla="*/ 20 w 37"/>
                <a:gd name="T9" fmla="*/ 15 h 16"/>
                <a:gd name="T10" fmla="*/ 25 w 37"/>
                <a:gd name="T11" fmla="*/ 8 h 16"/>
                <a:gd name="T12" fmla="*/ 30 w 37"/>
                <a:gd name="T13" fmla="*/ 12 h 16"/>
                <a:gd name="T14" fmla="*/ 37 w 37"/>
                <a:gd name="T15" fmla="*/ 11 h 16"/>
                <a:gd name="T16" fmla="*/ 29 w 37"/>
                <a:gd name="T17" fmla="*/ 7 h 16"/>
                <a:gd name="T18" fmla="*/ 22 w 37"/>
                <a:gd name="T19" fmla="*/ 8 h 16"/>
                <a:gd name="T20" fmla="*/ 9 w 37"/>
                <a:gd name="T21" fmla="*/ 7 h 16"/>
                <a:gd name="T22" fmla="*/ 5 w 37"/>
                <a:gd name="T23" fmla="*/ 0 h 16"/>
                <a:gd name="T24" fmla="*/ 6 w 37"/>
                <a:gd name="T25" fmla="*/ 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7" h="16">
                  <a:moveTo>
                    <a:pt x="6" y="4"/>
                  </a:moveTo>
                  <a:cubicBezTo>
                    <a:pt x="0" y="7"/>
                    <a:pt x="5" y="9"/>
                    <a:pt x="7" y="11"/>
                  </a:cubicBezTo>
                  <a:cubicBezTo>
                    <a:pt x="9" y="12"/>
                    <a:pt x="11" y="15"/>
                    <a:pt x="13" y="15"/>
                  </a:cubicBezTo>
                  <a:cubicBezTo>
                    <a:pt x="15" y="16"/>
                    <a:pt x="16" y="14"/>
                    <a:pt x="17" y="14"/>
                  </a:cubicBezTo>
                  <a:cubicBezTo>
                    <a:pt x="18" y="14"/>
                    <a:pt x="19" y="16"/>
                    <a:pt x="20" y="15"/>
                  </a:cubicBezTo>
                  <a:cubicBezTo>
                    <a:pt x="24" y="14"/>
                    <a:pt x="23" y="11"/>
                    <a:pt x="25" y="8"/>
                  </a:cubicBezTo>
                  <a:cubicBezTo>
                    <a:pt x="28" y="8"/>
                    <a:pt x="27" y="11"/>
                    <a:pt x="30" y="12"/>
                  </a:cubicBezTo>
                  <a:cubicBezTo>
                    <a:pt x="31" y="12"/>
                    <a:pt x="36" y="11"/>
                    <a:pt x="37" y="11"/>
                  </a:cubicBezTo>
                  <a:cubicBezTo>
                    <a:pt x="33" y="11"/>
                    <a:pt x="32" y="9"/>
                    <a:pt x="29" y="7"/>
                  </a:cubicBezTo>
                  <a:cubicBezTo>
                    <a:pt x="25" y="4"/>
                    <a:pt x="26" y="5"/>
                    <a:pt x="22" y="8"/>
                  </a:cubicBezTo>
                  <a:cubicBezTo>
                    <a:pt x="19" y="11"/>
                    <a:pt x="8" y="16"/>
                    <a:pt x="9" y="7"/>
                  </a:cubicBezTo>
                  <a:cubicBezTo>
                    <a:pt x="6" y="7"/>
                    <a:pt x="3" y="2"/>
                    <a:pt x="5" y="0"/>
                  </a:cubicBezTo>
                  <a:lnTo>
                    <a:pt x="6" y="4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8" name="Freeform 30"/>
            <p:cNvSpPr/>
            <p:nvPr/>
          </p:nvSpPr>
          <p:spPr bwMode="auto">
            <a:xfrm>
              <a:off x="891" y="3214"/>
              <a:ext cx="108" cy="81"/>
            </a:xfrm>
            <a:custGeom>
              <a:avLst/>
              <a:gdLst>
                <a:gd name="T0" fmla="*/ 10 w 40"/>
                <a:gd name="T1" fmla="*/ 3 h 30"/>
                <a:gd name="T2" fmla="*/ 26 w 40"/>
                <a:gd name="T3" fmla="*/ 16 h 30"/>
                <a:gd name="T4" fmla="*/ 26 w 40"/>
                <a:gd name="T5" fmla="*/ 18 h 30"/>
                <a:gd name="T6" fmla="*/ 27 w 40"/>
                <a:gd name="T7" fmla="*/ 18 h 30"/>
                <a:gd name="T8" fmla="*/ 32 w 40"/>
                <a:gd name="T9" fmla="*/ 25 h 30"/>
                <a:gd name="T10" fmla="*/ 37 w 40"/>
                <a:gd name="T11" fmla="*/ 27 h 30"/>
                <a:gd name="T12" fmla="*/ 40 w 40"/>
                <a:gd name="T13" fmla="*/ 30 h 30"/>
                <a:gd name="T14" fmla="*/ 31 w 40"/>
                <a:gd name="T15" fmla="*/ 18 h 30"/>
                <a:gd name="T16" fmla="*/ 21 w 40"/>
                <a:gd name="T17" fmla="*/ 12 h 30"/>
                <a:gd name="T18" fmla="*/ 13 w 40"/>
                <a:gd name="T19" fmla="*/ 4 h 30"/>
                <a:gd name="T20" fmla="*/ 0 w 40"/>
                <a:gd name="T21" fmla="*/ 0 h 30"/>
                <a:gd name="T22" fmla="*/ 10 w 40"/>
                <a:gd name="T23" fmla="*/ 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0" h="30">
                  <a:moveTo>
                    <a:pt x="10" y="3"/>
                  </a:moveTo>
                  <a:cubicBezTo>
                    <a:pt x="13" y="7"/>
                    <a:pt x="20" y="14"/>
                    <a:pt x="26" y="16"/>
                  </a:cubicBezTo>
                  <a:cubicBezTo>
                    <a:pt x="26" y="17"/>
                    <a:pt x="26" y="17"/>
                    <a:pt x="26" y="18"/>
                  </a:cubicBezTo>
                  <a:cubicBezTo>
                    <a:pt x="26" y="18"/>
                    <a:pt x="27" y="18"/>
                    <a:pt x="27" y="18"/>
                  </a:cubicBezTo>
                  <a:cubicBezTo>
                    <a:pt x="29" y="21"/>
                    <a:pt x="30" y="23"/>
                    <a:pt x="32" y="25"/>
                  </a:cubicBezTo>
                  <a:cubicBezTo>
                    <a:pt x="34" y="26"/>
                    <a:pt x="35" y="26"/>
                    <a:pt x="37" y="27"/>
                  </a:cubicBezTo>
                  <a:cubicBezTo>
                    <a:pt x="38" y="28"/>
                    <a:pt x="38" y="29"/>
                    <a:pt x="40" y="30"/>
                  </a:cubicBezTo>
                  <a:cubicBezTo>
                    <a:pt x="37" y="26"/>
                    <a:pt x="34" y="22"/>
                    <a:pt x="31" y="18"/>
                  </a:cubicBezTo>
                  <a:cubicBezTo>
                    <a:pt x="28" y="14"/>
                    <a:pt x="26" y="15"/>
                    <a:pt x="21" y="12"/>
                  </a:cubicBezTo>
                  <a:cubicBezTo>
                    <a:pt x="18" y="10"/>
                    <a:pt x="17" y="6"/>
                    <a:pt x="13" y="4"/>
                  </a:cubicBezTo>
                  <a:cubicBezTo>
                    <a:pt x="8" y="2"/>
                    <a:pt x="3" y="3"/>
                    <a:pt x="0" y="0"/>
                  </a:cubicBezTo>
                  <a:lnTo>
                    <a:pt x="10" y="3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9" name="Freeform 31"/>
            <p:cNvSpPr/>
            <p:nvPr/>
          </p:nvSpPr>
          <p:spPr bwMode="auto">
            <a:xfrm>
              <a:off x="913" y="3122"/>
              <a:ext cx="73" cy="40"/>
            </a:xfrm>
            <a:custGeom>
              <a:avLst/>
              <a:gdLst>
                <a:gd name="T0" fmla="*/ 4 w 27"/>
                <a:gd name="T1" fmla="*/ 4 h 15"/>
                <a:gd name="T2" fmla="*/ 8 w 27"/>
                <a:gd name="T3" fmla="*/ 12 h 15"/>
                <a:gd name="T4" fmla="*/ 16 w 27"/>
                <a:gd name="T5" fmla="*/ 15 h 15"/>
                <a:gd name="T6" fmla="*/ 21 w 27"/>
                <a:gd name="T7" fmla="*/ 12 h 15"/>
                <a:gd name="T8" fmla="*/ 27 w 27"/>
                <a:gd name="T9" fmla="*/ 13 h 15"/>
                <a:gd name="T10" fmla="*/ 9 w 27"/>
                <a:gd name="T11" fmla="*/ 12 h 15"/>
                <a:gd name="T12" fmla="*/ 0 w 27"/>
                <a:gd name="T13" fmla="*/ 5 h 15"/>
                <a:gd name="T14" fmla="*/ 4 w 27"/>
                <a:gd name="T15" fmla="*/ 4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" h="15">
                  <a:moveTo>
                    <a:pt x="4" y="4"/>
                  </a:moveTo>
                  <a:cubicBezTo>
                    <a:pt x="7" y="5"/>
                    <a:pt x="8" y="10"/>
                    <a:pt x="8" y="12"/>
                  </a:cubicBezTo>
                  <a:cubicBezTo>
                    <a:pt x="11" y="14"/>
                    <a:pt x="13" y="15"/>
                    <a:pt x="16" y="15"/>
                  </a:cubicBezTo>
                  <a:cubicBezTo>
                    <a:pt x="17" y="14"/>
                    <a:pt x="19" y="12"/>
                    <a:pt x="21" y="12"/>
                  </a:cubicBezTo>
                  <a:cubicBezTo>
                    <a:pt x="24" y="12"/>
                    <a:pt x="24" y="14"/>
                    <a:pt x="27" y="13"/>
                  </a:cubicBezTo>
                  <a:cubicBezTo>
                    <a:pt x="24" y="4"/>
                    <a:pt x="15" y="12"/>
                    <a:pt x="9" y="12"/>
                  </a:cubicBezTo>
                  <a:cubicBezTo>
                    <a:pt x="7" y="8"/>
                    <a:pt x="6" y="0"/>
                    <a:pt x="0" y="5"/>
                  </a:cubicBezTo>
                  <a:lnTo>
                    <a:pt x="4" y="4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30" name="Freeform 32"/>
            <p:cNvSpPr/>
            <p:nvPr/>
          </p:nvSpPr>
          <p:spPr bwMode="auto">
            <a:xfrm>
              <a:off x="597" y="3481"/>
              <a:ext cx="432" cy="46"/>
            </a:xfrm>
            <a:custGeom>
              <a:avLst/>
              <a:gdLst>
                <a:gd name="T0" fmla="*/ 2 w 160"/>
                <a:gd name="T1" fmla="*/ 1 h 17"/>
                <a:gd name="T2" fmla="*/ 8 w 160"/>
                <a:gd name="T3" fmla="*/ 14 h 17"/>
                <a:gd name="T4" fmla="*/ 24 w 160"/>
                <a:gd name="T5" fmla="*/ 15 h 17"/>
                <a:gd name="T6" fmla="*/ 59 w 160"/>
                <a:gd name="T7" fmla="*/ 16 h 17"/>
                <a:gd name="T8" fmla="*/ 94 w 160"/>
                <a:gd name="T9" fmla="*/ 14 h 17"/>
                <a:gd name="T10" fmla="*/ 100 w 160"/>
                <a:gd name="T11" fmla="*/ 14 h 17"/>
                <a:gd name="T12" fmla="*/ 126 w 160"/>
                <a:gd name="T13" fmla="*/ 13 h 17"/>
                <a:gd name="T14" fmla="*/ 153 w 160"/>
                <a:gd name="T15" fmla="*/ 1 h 17"/>
                <a:gd name="T16" fmla="*/ 142 w 160"/>
                <a:gd name="T17" fmla="*/ 8 h 17"/>
                <a:gd name="T18" fmla="*/ 126 w 160"/>
                <a:gd name="T19" fmla="*/ 10 h 17"/>
                <a:gd name="T20" fmla="*/ 113 w 160"/>
                <a:gd name="T21" fmla="*/ 12 h 17"/>
                <a:gd name="T22" fmla="*/ 97 w 160"/>
                <a:gd name="T23" fmla="*/ 10 h 17"/>
                <a:gd name="T24" fmla="*/ 83 w 160"/>
                <a:gd name="T25" fmla="*/ 11 h 17"/>
                <a:gd name="T26" fmla="*/ 66 w 160"/>
                <a:gd name="T27" fmla="*/ 12 h 17"/>
                <a:gd name="T28" fmla="*/ 58 w 160"/>
                <a:gd name="T29" fmla="*/ 12 h 17"/>
                <a:gd name="T30" fmla="*/ 52 w 160"/>
                <a:gd name="T31" fmla="*/ 12 h 17"/>
                <a:gd name="T32" fmla="*/ 35 w 160"/>
                <a:gd name="T33" fmla="*/ 13 h 17"/>
                <a:gd name="T34" fmla="*/ 20 w 160"/>
                <a:gd name="T35" fmla="*/ 10 h 17"/>
                <a:gd name="T36" fmla="*/ 16 w 160"/>
                <a:gd name="T37" fmla="*/ 11 h 17"/>
                <a:gd name="T38" fmla="*/ 12 w 160"/>
                <a:gd name="T39" fmla="*/ 11 h 17"/>
                <a:gd name="T40" fmla="*/ 6 w 160"/>
                <a:gd name="T41" fmla="*/ 9 h 17"/>
                <a:gd name="T42" fmla="*/ 1 w 160"/>
                <a:gd name="T43" fmla="*/ 1 h 17"/>
                <a:gd name="T44" fmla="*/ 0 w 160"/>
                <a:gd name="T45" fmla="*/ 0 h 17"/>
                <a:gd name="T46" fmla="*/ 2 w 160"/>
                <a:gd name="T47" fmla="*/ 1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60" h="17">
                  <a:moveTo>
                    <a:pt x="2" y="1"/>
                  </a:moveTo>
                  <a:cubicBezTo>
                    <a:pt x="0" y="7"/>
                    <a:pt x="3" y="11"/>
                    <a:pt x="8" y="14"/>
                  </a:cubicBezTo>
                  <a:cubicBezTo>
                    <a:pt x="13" y="17"/>
                    <a:pt x="18" y="15"/>
                    <a:pt x="24" y="15"/>
                  </a:cubicBezTo>
                  <a:cubicBezTo>
                    <a:pt x="36" y="14"/>
                    <a:pt x="48" y="15"/>
                    <a:pt x="59" y="16"/>
                  </a:cubicBezTo>
                  <a:cubicBezTo>
                    <a:pt x="71" y="16"/>
                    <a:pt x="82" y="14"/>
                    <a:pt x="94" y="14"/>
                  </a:cubicBezTo>
                  <a:cubicBezTo>
                    <a:pt x="96" y="14"/>
                    <a:pt x="98" y="14"/>
                    <a:pt x="100" y="14"/>
                  </a:cubicBezTo>
                  <a:cubicBezTo>
                    <a:pt x="109" y="14"/>
                    <a:pt x="117" y="14"/>
                    <a:pt x="126" y="13"/>
                  </a:cubicBezTo>
                  <a:cubicBezTo>
                    <a:pt x="134" y="13"/>
                    <a:pt x="160" y="16"/>
                    <a:pt x="153" y="1"/>
                  </a:cubicBezTo>
                  <a:cubicBezTo>
                    <a:pt x="149" y="6"/>
                    <a:pt x="149" y="8"/>
                    <a:pt x="142" y="8"/>
                  </a:cubicBezTo>
                  <a:cubicBezTo>
                    <a:pt x="137" y="9"/>
                    <a:pt x="131" y="9"/>
                    <a:pt x="126" y="10"/>
                  </a:cubicBezTo>
                  <a:cubicBezTo>
                    <a:pt x="121" y="11"/>
                    <a:pt x="118" y="12"/>
                    <a:pt x="113" y="12"/>
                  </a:cubicBezTo>
                  <a:cubicBezTo>
                    <a:pt x="108" y="11"/>
                    <a:pt x="103" y="10"/>
                    <a:pt x="97" y="10"/>
                  </a:cubicBezTo>
                  <a:cubicBezTo>
                    <a:pt x="92" y="10"/>
                    <a:pt x="88" y="11"/>
                    <a:pt x="83" y="11"/>
                  </a:cubicBezTo>
                  <a:cubicBezTo>
                    <a:pt x="77" y="12"/>
                    <a:pt x="72" y="13"/>
                    <a:pt x="66" y="12"/>
                  </a:cubicBezTo>
                  <a:cubicBezTo>
                    <a:pt x="63" y="12"/>
                    <a:pt x="61" y="12"/>
                    <a:pt x="58" y="12"/>
                  </a:cubicBezTo>
                  <a:cubicBezTo>
                    <a:pt x="56" y="11"/>
                    <a:pt x="54" y="12"/>
                    <a:pt x="52" y="12"/>
                  </a:cubicBezTo>
                  <a:cubicBezTo>
                    <a:pt x="46" y="13"/>
                    <a:pt x="40" y="13"/>
                    <a:pt x="35" y="13"/>
                  </a:cubicBezTo>
                  <a:cubicBezTo>
                    <a:pt x="29" y="14"/>
                    <a:pt x="25" y="10"/>
                    <a:pt x="20" y="10"/>
                  </a:cubicBezTo>
                  <a:cubicBezTo>
                    <a:pt x="19" y="10"/>
                    <a:pt x="18" y="10"/>
                    <a:pt x="16" y="11"/>
                  </a:cubicBezTo>
                  <a:cubicBezTo>
                    <a:pt x="15" y="11"/>
                    <a:pt x="13" y="12"/>
                    <a:pt x="12" y="11"/>
                  </a:cubicBezTo>
                  <a:cubicBezTo>
                    <a:pt x="10" y="11"/>
                    <a:pt x="8" y="10"/>
                    <a:pt x="6" y="9"/>
                  </a:cubicBezTo>
                  <a:cubicBezTo>
                    <a:pt x="6" y="5"/>
                    <a:pt x="6" y="2"/>
                    <a:pt x="1" y="1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</a:path>
              </a:pathLst>
            </a:custGeom>
            <a:solidFill>
              <a:srgbClr val="E3E3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31" name="Freeform 33"/>
            <p:cNvSpPr/>
            <p:nvPr/>
          </p:nvSpPr>
          <p:spPr bwMode="auto">
            <a:xfrm>
              <a:off x="1034" y="3284"/>
              <a:ext cx="176" cy="176"/>
            </a:xfrm>
            <a:custGeom>
              <a:avLst/>
              <a:gdLst>
                <a:gd name="T0" fmla="*/ 38 w 65"/>
                <a:gd name="T1" fmla="*/ 0 h 65"/>
                <a:gd name="T2" fmla="*/ 37 w 65"/>
                <a:gd name="T3" fmla="*/ 0 h 65"/>
                <a:gd name="T4" fmla="*/ 0 w 65"/>
                <a:gd name="T5" fmla="*/ 20 h 65"/>
                <a:gd name="T6" fmla="*/ 2 w 65"/>
                <a:gd name="T7" fmla="*/ 65 h 65"/>
                <a:gd name="T8" fmla="*/ 63 w 65"/>
                <a:gd name="T9" fmla="*/ 30 h 65"/>
                <a:gd name="T10" fmla="*/ 64 w 65"/>
                <a:gd name="T11" fmla="*/ 26 h 65"/>
                <a:gd name="T12" fmla="*/ 63 w 65"/>
                <a:gd name="T13" fmla="*/ 23 h 65"/>
                <a:gd name="T14" fmla="*/ 39 w 65"/>
                <a:gd name="T15" fmla="*/ 0 h 65"/>
                <a:gd name="T16" fmla="*/ 38 w 65"/>
                <a:gd name="T17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5" h="65">
                  <a:moveTo>
                    <a:pt x="38" y="0"/>
                  </a:moveTo>
                  <a:cubicBezTo>
                    <a:pt x="37" y="0"/>
                    <a:pt x="37" y="0"/>
                    <a:pt x="37" y="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2" y="65"/>
                    <a:pt x="2" y="65"/>
                    <a:pt x="2" y="65"/>
                  </a:cubicBezTo>
                  <a:cubicBezTo>
                    <a:pt x="29" y="50"/>
                    <a:pt x="63" y="30"/>
                    <a:pt x="63" y="30"/>
                  </a:cubicBezTo>
                  <a:cubicBezTo>
                    <a:pt x="64" y="29"/>
                    <a:pt x="64" y="26"/>
                    <a:pt x="64" y="26"/>
                  </a:cubicBezTo>
                  <a:cubicBezTo>
                    <a:pt x="64" y="26"/>
                    <a:pt x="65" y="25"/>
                    <a:pt x="63" y="23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9" y="0"/>
                    <a:pt x="39" y="0"/>
                    <a:pt x="38" y="0"/>
                  </a:cubicBezTo>
                </a:path>
              </a:pathLst>
            </a:custGeom>
            <a:solidFill>
              <a:srgbClr val="D1D1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pic>
          <p:nvPicPr>
            <p:cNvPr id="1058" name="Picture 34"/>
            <p:cNvPicPr>
              <a:picLocks noChangeAspect="1" noChangeArrowheads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 bwMode="auto">
            <a:xfrm>
              <a:off x="921" y="3331"/>
              <a:ext cx="130" cy="1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2" name="Freeform 35"/>
            <p:cNvSpPr/>
            <p:nvPr/>
          </p:nvSpPr>
          <p:spPr bwMode="auto">
            <a:xfrm>
              <a:off x="1018" y="3343"/>
              <a:ext cx="11" cy="125"/>
            </a:xfrm>
            <a:custGeom>
              <a:avLst/>
              <a:gdLst>
                <a:gd name="T0" fmla="*/ 2 w 4"/>
                <a:gd name="T1" fmla="*/ 0 h 46"/>
                <a:gd name="T2" fmla="*/ 0 w 4"/>
                <a:gd name="T3" fmla="*/ 2 h 46"/>
                <a:gd name="T4" fmla="*/ 2 w 4"/>
                <a:gd name="T5" fmla="*/ 46 h 46"/>
                <a:gd name="T6" fmla="*/ 4 w 4"/>
                <a:gd name="T7" fmla="*/ 45 h 46"/>
                <a:gd name="T8" fmla="*/ 2 w 4"/>
                <a:gd name="T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6">
                  <a:moveTo>
                    <a:pt x="2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1" y="20"/>
                    <a:pt x="2" y="36"/>
                    <a:pt x="2" y="46"/>
                  </a:cubicBezTo>
                  <a:cubicBezTo>
                    <a:pt x="3" y="46"/>
                    <a:pt x="4" y="45"/>
                    <a:pt x="4" y="45"/>
                  </a:cubicBezTo>
                  <a:cubicBezTo>
                    <a:pt x="4" y="34"/>
                    <a:pt x="3" y="18"/>
                    <a:pt x="2" y="0"/>
                  </a:cubicBezTo>
                </a:path>
              </a:pathLst>
            </a:custGeom>
            <a:solidFill>
              <a:srgbClr val="7B7B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33" name="Freeform 36"/>
            <p:cNvSpPr/>
            <p:nvPr/>
          </p:nvSpPr>
          <p:spPr bwMode="auto">
            <a:xfrm>
              <a:off x="899" y="3357"/>
              <a:ext cx="106" cy="138"/>
            </a:xfrm>
            <a:custGeom>
              <a:avLst/>
              <a:gdLst>
                <a:gd name="T0" fmla="*/ 38 w 39"/>
                <a:gd name="T1" fmla="*/ 0 h 51"/>
                <a:gd name="T2" fmla="*/ 35 w 39"/>
                <a:gd name="T3" fmla="*/ 1 h 51"/>
                <a:gd name="T4" fmla="*/ 35 w 39"/>
                <a:gd name="T5" fmla="*/ 14 h 51"/>
                <a:gd name="T6" fmla="*/ 31 w 39"/>
                <a:gd name="T7" fmla="*/ 29 h 51"/>
                <a:gd name="T8" fmla="*/ 15 w 39"/>
                <a:gd name="T9" fmla="*/ 39 h 51"/>
                <a:gd name="T10" fmla="*/ 14 w 39"/>
                <a:gd name="T11" fmla="*/ 39 h 51"/>
                <a:gd name="T12" fmla="*/ 8 w 39"/>
                <a:gd name="T13" fmla="*/ 38 h 51"/>
                <a:gd name="T14" fmla="*/ 0 w 39"/>
                <a:gd name="T15" fmla="*/ 37 h 51"/>
                <a:gd name="T16" fmla="*/ 12 w 39"/>
                <a:gd name="T17" fmla="*/ 51 h 51"/>
                <a:gd name="T18" fmla="*/ 15 w 39"/>
                <a:gd name="T19" fmla="*/ 51 h 51"/>
                <a:gd name="T20" fmla="*/ 18 w 39"/>
                <a:gd name="T21" fmla="*/ 51 h 51"/>
                <a:gd name="T22" fmla="*/ 24 w 39"/>
                <a:gd name="T23" fmla="*/ 51 h 51"/>
                <a:gd name="T24" fmla="*/ 31 w 39"/>
                <a:gd name="T25" fmla="*/ 45 h 51"/>
                <a:gd name="T26" fmla="*/ 37 w 39"/>
                <a:gd name="T27" fmla="*/ 39 h 51"/>
                <a:gd name="T28" fmla="*/ 38 w 39"/>
                <a:gd name="T29" fmla="*/ 29 h 51"/>
                <a:gd name="T30" fmla="*/ 39 w 39"/>
                <a:gd name="T31" fmla="*/ 21 h 51"/>
                <a:gd name="T32" fmla="*/ 38 w 39"/>
                <a:gd name="T33" fmla="*/ 1 h 51"/>
                <a:gd name="T34" fmla="*/ 38 w 39"/>
                <a:gd name="T35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9" h="51">
                  <a:moveTo>
                    <a:pt x="38" y="0"/>
                  </a:moveTo>
                  <a:cubicBezTo>
                    <a:pt x="35" y="1"/>
                    <a:pt x="35" y="1"/>
                    <a:pt x="35" y="1"/>
                  </a:cubicBezTo>
                  <a:cubicBezTo>
                    <a:pt x="35" y="6"/>
                    <a:pt x="35" y="10"/>
                    <a:pt x="35" y="14"/>
                  </a:cubicBezTo>
                  <a:cubicBezTo>
                    <a:pt x="36" y="20"/>
                    <a:pt x="34" y="25"/>
                    <a:pt x="31" y="29"/>
                  </a:cubicBezTo>
                  <a:cubicBezTo>
                    <a:pt x="27" y="33"/>
                    <a:pt x="21" y="38"/>
                    <a:pt x="15" y="39"/>
                  </a:cubicBezTo>
                  <a:cubicBezTo>
                    <a:pt x="14" y="39"/>
                    <a:pt x="14" y="39"/>
                    <a:pt x="14" y="39"/>
                  </a:cubicBezTo>
                  <a:cubicBezTo>
                    <a:pt x="12" y="39"/>
                    <a:pt x="10" y="38"/>
                    <a:pt x="8" y="38"/>
                  </a:cubicBezTo>
                  <a:cubicBezTo>
                    <a:pt x="5" y="37"/>
                    <a:pt x="3" y="37"/>
                    <a:pt x="0" y="37"/>
                  </a:cubicBezTo>
                  <a:cubicBezTo>
                    <a:pt x="3" y="41"/>
                    <a:pt x="8" y="47"/>
                    <a:pt x="12" y="51"/>
                  </a:cubicBezTo>
                  <a:cubicBezTo>
                    <a:pt x="13" y="51"/>
                    <a:pt x="14" y="51"/>
                    <a:pt x="15" y="51"/>
                  </a:cubicBezTo>
                  <a:cubicBezTo>
                    <a:pt x="16" y="51"/>
                    <a:pt x="17" y="51"/>
                    <a:pt x="18" y="51"/>
                  </a:cubicBezTo>
                  <a:cubicBezTo>
                    <a:pt x="20" y="51"/>
                    <a:pt x="22" y="51"/>
                    <a:pt x="24" y="51"/>
                  </a:cubicBezTo>
                  <a:cubicBezTo>
                    <a:pt x="28" y="50"/>
                    <a:pt x="29" y="47"/>
                    <a:pt x="31" y="45"/>
                  </a:cubicBezTo>
                  <a:cubicBezTo>
                    <a:pt x="33" y="43"/>
                    <a:pt x="36" y="41"/>
                    <a:pt x="37" y="39"/>
                  </a:cubicBezTo>
                  <a:cubicBezTo>
                    <a:pt x="39" y="36"/>
                    <a:pt x="38" y="32"/>
                    <a:pt x="38" y="29"/>
                  </a:cubicBezTo>
                  <a:cubicBezTo>
                    <a:pt x="38" y="26"/>
                    <a:pt x="39" y="24"/>
                    <a:pt x="39" y="21"/>
                  </a:cubicBezTo>
                  <a:cubicBezTo>
                    <a:pt x="39" y="14"/>
                    <a:pt x="38" y="8"/>
                    <a:pt x="38" y="1"/>
                  </a:cubicBezTo>
                  <a:cubicBezTo>
                    <a:pt x="38" y="1"/>
                    <a:pt x="38" y="1"/>
                    <a:pt x="38" y="0"/>
                  </a:cubicBezTo>
                </a:path>
              </a:pathLst>
            </a:custGeom>
            <a:solidFill>
              <a:srgbClr val="8E8E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pic>
          <p:nvPicPr>
            <p:cNvPr id="1061" name="Picture 37"/>
            <p:cNvPicPr>
              <a:picLocks noChangeAspect="1" noChangeArrowheads="1"/>
            </p:cNvPicPr>
            <p:nvPr/>
          </p:nvPicPr>
          <p:blipFill>
            <a:blip r:embed="rId11"/>
            <a:srcRect/>
            <a:stretch>
              <a:fillRect/>
            </a:stretch>
          </p:blipFill>
          <p:spPr bwMode="auto">
            <a:xfrm>
              <a:off x="883" y="3351"/>
              <a:ext cx="121" cy="1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4" name="Freeform 38"/>
            <p:cNvSpPr/>
            <p:nvPr/>
          </p:nvSpPr>
          <p:spPr bwMode="auto">
            <a:xfrm>
              <a:off x="886" y="3362"/>
              <a:ext cx="105" cy="92"/>
            </a:xfrm>
            <a:custGeom>
              <a:avLst/>
              <a:gdLst>
                <a:gd name="T0" fmla="*/ 39 w 39"/>
                <a:gd name="T1" fmla="*/ 0 h 34"/>
                <a:gd name="T2" fmla="*/ 4 w 39"/>
                <a:gd name="T3" fmla="*/ 20 h 34"/>
                <a:gd name="T4" fmla="*/ 2 w 39"/>
                <a:gd name="T5" fmla="*/ 21 h 34"/>
                <a:gd name="T6" fmla="*/ 2 w 39"/>
                <a:gd name="T7" fmla="*/ 21 h 34"/>
                <a:gd name="T8" fmla="*/ 1 w 39"/>
                <a:gd name="T9" fmla="*/ 30 h 34"/>
                <a:gd name="T10" fmla="*/ 3 w 39"/>
                <a:gd name="T11" fmla="*/ 32 h 34"/>
                <a:gd name="T12" fmla="*/ 9 w 39"/>
                <a:gd name="T13" fmla="*/ 33 h 34"/>
                <a:gd name="T14" fmla="*/ 19 w 39"/>
                <a:gd name="T15" fmla="*/ 34 h 34"/>
                <a:gd name="T16" fmla="*/ 27 w 39"/>
                <a:gd name="T17" fmla="*/ 32 h 34"/>
                <a:gd name="T18" fmla="*/ 37 w 39"/>
                <a:gd name="T19" fmla="*/ 20 h 34"/>
                <a:gd name="T20" fmla="*/ 37 w 39"/>
                <a:gd name="T21" fmla="*/ 17 h 34"/>
                <a:gd name="T22" fmla="*/ 39 w 39"/>
                <a:gd name="T23" fmla="*/ 2 h 34"/>
                <a:gd name="T24" fmla="*/ 39 w 39"/>
                <a:gd name="T2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9" h="34">
                  <a:moveTo>
                    <a:pt x="39" y="0"/>
                  </a:moveTo>
                  <a:cubicBezTo>
                    <a:pt x="4" y="20"/>
                    <a:pt x="4" y="20"/>
                    <a:pt x="4" y="20"/>
                  </a:cubicBezTo>
                  <a:cubicBezTo>
                    <a:pt x="4" y="20"/>
                    <a:pt x="3" y="20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0" y="27"/>
                    <a:pt x="1" y="30"/>
                  </a:cubicBezTo>
                  <a:cubicBezTo>
                    <a:pt x="1" y="30"/>
                    <a:pt x="2" y="31"/>
                    <a:pt x="3" y="32"/>
                  </a:cubicBezTo>
                  <a:cubicBezTo>
                    <a:pt x="5" y="32"/>
                    <a:pt x="7" y="33"/>
                    <a:pt x="9" y="33"/>
                  </a:cubicBezTo>
                  <a:cubicBezTo>
                    <a:pt x="13" y="33"/>
                    <a:pt x="16" y="34"/>
                    <a:pt x="19" y="34"/>
                  </a:cubicBezTo>
                  <a:cubicBezTo>
                    <a:pt x="22" y="34"/>
                    <a:pt x="24" y="34"/>
                    <a:pt x="27" y="32"/>
                  </a:cubicBezTo>
                  <a:cubicBezTo>
                    <a:pt x="31" y="29"/>
                    <a:pt x="37" y="26"/>
                    <a:pt x="37" y="20"/>
                  </a:cubicBezTo>
                  <a:cubicBezTo>
                    <a:pt x="37" y="17"/>
                    <a:pt x="37" y="17"/>
                    <a:pt x="37" y="17"/>
                  </a:cubicBezTo>
                  <a:cubicBezTo>
                    <a:pt x="37" y="12"/>
                    <a:pt x="38" y="7"/>
                    <a:pt x="39" y="2"/>
                  </a:cubicBezTo>
                  <a:cubicBezTo>
                    <a:pt x="39" y="2"/>
                    <a:pt x="39" y="1"/>
                    <a:pt x="39" y="0"/>
                  </a:cubicBezTo>
                </a:path>
              </a:pathLst>
            </a:custGeom>
            <a:solidFill>
              <a:srgbClr val="10101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35" name="Freeform 39"/>
            <p:cNvSpPr/>
            <p:nvPr/>
          </p:nvSpPr>
          <p:spPr bwMode="auto">
            <a:xfrm>
              <a:off x="948" y="3506"/>
              <a:ext cx="5" cy="3"/>
            </a:xfrm>
            <a:custGeom>
              <a:avLst/>
              <a:gdLst>
                <a:gd name="T0" fmla="*/ 2 w 2"/>
                <a:gd name="T1" fmla="*/ 0 h 1"/>
                <a:gd name="T2" fmla="*/ 0 w 2"/>
                <a:gd name="T3" fmla="*/ 0 h 1"/>
                <a:gd name="T4" fmla="*/ 1 w 2"/>
                <a:gd name="T5" fmla="*/ 1 h 1"/>
                <a:gd name="T6" fmla="*/ 2 w 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">
                  <a:moveTo>
                    <a:pt x="2" y="0"/>
                  </a:move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1"/>
                    <a:pt x="1" y="1"/>
                  </a:cubicBezTo>
                  <a:cubicBezTo>
                    <a:pt x="1" y="1"/>
                    <a:pt x="1" y="0"/>
                    <a:pt x="2" y="0"/>
                  </a:cubicBezTo>
                </a:path>
              </a:pathLst>
            </a:custGeom>
            <a:solidFill>
              <a:srgbClr val="BABA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pic>
          <p:nvPicPr>
            <p:cNvPr id="1064" name="Picture 40"/>
            <p:cNvPicPr>
              <a:picLocks noChangeAspect="1" noChangeArrowheads="1"/>
            </p:cNvPicPr>
            <p:nvPr/>
          </p:nvPicPr>
          <p:blipFill>
            <a:blip r:embed="rId12"/>
            <a:srcRect/>
            <a:stretch>
              <a:fillRect/>
            </a:stretch>
          </p:blipFill>
          <p:spPr bwMode="auto">
            <a:xfrm>
              <a:off x="936" y="3308"/>
              <a:ext cx="276" cy="1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6" name="Freeform 41"/>
            <p:cNvSpPr/>
            <p:nvPr/>
          </p:nvSpPr>
          <p:spPr bwMode="auto">
            <a:xfrm>
              <a:off x="883" y="3403"/>
              <a:ext cx="70" cy="89"/>
            </a:xfrm>
            <a:custGeom>
              <a:avLst/>
              <a:gdLst>
                <a:gd name="T0" fmla="*/ 2 w 26"/>
                <a:gd name="T1" fmla="*/ 0 h 33"/>
                <a:gd name="T2" fmla="*/ 1 w 26"/>
                <a:gd name="T3" fmla="*/ 9 h 33"/>
                <a:gd name="T4" fmla="*/ 24 w 26"/>
                <a:gd name="T5" fmla="*/ 33 h 33"/>
                <a:gd name="T6" fmla="*/ 26 w 26"/>
                <a:gd name="T7" fmla="*/ 25 h 33"/>
                <a:gd name="T8" fmla="*/ 2 w 26"/>
                <a:gd name="T9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33">
                  <a:moveTo>
                    <a:pt x="2" y="0"/>
                  </a:moveTo>
                  <a:cubicBezTo>
                    <a:pt x="2" y="0"/>
                    <a:pt x="0" y="6"/>
                    <a:pt x="1" y="9"/>
                  </a:cubicBezTo>
                  <a:cubicBezTo>
                    <a:pt x="1" y="9"/>
                    <a:pt x="17" y="32"/>
                    <a:pt x="24" y="33"/>
                  </a:cubicBezTo>
                  <a:cubicBezTo>
                    <a:pt x="24" y="33"/>
                    <a:pt x="25" y="31"/>
                    <a:pt x="26" y="25"/>
                  </a:cubicBezTo>
                  <a:cubicBezTo>
                    <a:pt x="26" y="25"/>
                    <a:pt x="10" y="2"/>
                    <a:pt x="2" y="0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pic>
          <p:nvPicPr>
            <p:cNvPr id="1066" name="Picture 42"/>
            <p:cNvPicPr>
              <a:picLocks noChangeAspect="1" noChangeArrowheads="1"/>
            </p:cNvPicPr>
            <p:nvPr/>
          </p:nvPicPr>
          <p:blipFill>
            <a:blip r:embed="rId13"/>
            <a:srcRect/>
            <a:stretch>
              <a:fillRect/>
            </a:stretch>
          </p:blipFill>
          <p:spPr bwMode="auto">
            <a:xfrm>
              <a:off x="876" y="3255"/>
              <a:ext cx="332" cy="2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67" name="Picture 43"/>
            <p:cNvPicPr>
              <a:picLocks noChangeAspect="1" noChangeArrowheads="1"/>
            </p:cNvPicPr>
            <p:nvPr/>
          </p:nvPicPr>
          <p:blipFill>
            <a:blip r:embed="rId14"/>
            <a:srcRect/>
            <a:stretch>
              <a:fillRect/>
            </a:stretch>
          </p:blipFill>
          <p:spPr bwMode="auto">
            <a:xfrm>
              <a:off x="887" y="3263"/>
              <a:ext cx="324" cy="2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7" name="Freeform 44"/>
            <p:cNvSpPr/>
            <p:nvPr/>
          </p:nvSpPr>
          <p:spPr bwMode="auto">
            <a:xfrm>
              <a:off x="889" y="3419"/>
              <a:ext cx="62" cy="73"/>
            </a:xfrm>
            <a:custGeom>
              <a:avLst/>
              <a:gdLst>
                <a:gd name="T0" fmla="*/ 22 w 23"/>
                <a:gd name="T1" fmla="*/ 23 h 27"/>
                <a:gd name="T2" fmla="*/ 20 w 23"/>
                <a:gd name="T3" fmla="*/ 25 h 27"/>
                <a:gd name="T4" fmla="*/ 0 w 23"/>
                <a:gd name="T5" fmla="*/ 2 h 27"/>
                <a:gd name="T6" fmla="*/ 2 w 23"/>
                <a:gd name="T7" fmla="*/ 3 h 27"/>
                <a:gd name="T8" fmla="*/ 19 w 23"/>
                <a:gd name="T9" fmla="*/ 21 h 27"/>
                <a:gd name="T10" fmla="*/ 22 w 23"/>
                <a:gd name="T11" fmla="*/ 23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27">
                  <a:moveTo>
                    <a:pt x="22" y="23"/>
                  </a:moveTo>
                  <a:cubicBezTo>
                    <a:pt x="22" y="23"/>
                    <a:pt x="22" y="27"/>
                    <a:pt x="20" y="25"/>
                  </a:cubicBezTo>
                  <a:cubicBezTo>
                    <a:pt x="20" y="25"/>
                    <a:pt x="1" y="9"/>
                    <a:pt x="0" y="2"/>
                  </a:cubicBezTo>
                  <a:cubicBezTo>
                    <a:pt x="0" y="2"/>
                    <a:pt x="0" y="0"/>
                    <a:pt x="2" y="3"/>
                  </a:cubicBezTo>
                  <a:cubicBezTo>
                    <a:pt x="2" y="3"/>
                    <a:pt x="11" y="17"/>
                    <a:pt x="19" y="21"/>
                  </a:cubicBezTo>
                  <a:cubicBezTo>
                    <a:pt x="19" y="21"/>
                    <a:pt x="23" y="22"/>
                    <a:pt x="22" y="23"/>
                  </a:cubicBezTo>
                  <a:close/>
                </a:path>
              </a:pathLst>
            </a:custGeom>
            <a:solidFill>
              <a:srgbClr val="ADAD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pic>
        <p:nvPicPr>
          <p:cNvPr id="51" name="图片 50"/>
          <p:cNvPicPr>
            <a:picLocks noChangeAspect="1"/>
          </p:cNvPicPr>
          <p:nvPr/>
        </p:nvPicPr>
        <p:blipFill>
          <a:blip r:embed="rId15" cstate="email"/>
          <a:stretch>
            <a:fillRect/>
          </a:stretch>
        </p:blipFill>
        <p:spPr>
          <a:xfrm>
            <a:off x="8952732" y="4882296"/>
            <a:ext cx="3239268" cy="19796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15" descr="07.png"/>
          <p:cNvPicPr>
            <a:picLocks noChangeAspect="1" noChangeArrowheads="1"/>
          </p:cNvPicPr>
          <p:nvPr/>
        </p:nvPicPr>
        <p:blipFill>
          <a:blip r:embed="rId1" cstate="email"/>
          <a:srcRect/>
          <a:stretch>
            <a:fillRect/>
          </a:stretch>
        </p:blipFill>
        <p:spPr bwMode="auto">
          <a:xfrm>
            <a:off x="5807075" y="62986"/>
            <a:ext cx="6384925" cy="398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" name="图片 4" descr="02.png"/>
          <p:cNvPicPr>
            <a:picLocks noChangeAspect="1" noChangeArrowheads="1"/>
          </p:cNvPicPr>
          <p:nvPr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3048000" y="6330950"/>
            <a:ext cx="9144000" cy="52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 cstate="email"/>
          <a:srcRect/>
          <a:stretch>
            <a:fillRect/>
          </a:stretch>
        </p:blipFill>
        <p:spPr>
          <a:xfrm>
            <a:off x="0" y="30481"/>
            <a:ext cx="4320461" cy="435864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 cstate="email"/>
          <a:stretch>
            <a:fillRect/>
          </a:stretch>
        </p:blipFill>
        <p:spPr>
          <a:xfrm>
            <a:off x="3853705" y="2104281"/>
            <a:ext cx="5029636" cy="192650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15" descr="07.png"/>
          <p:cNvPicPr>
            <a:picLocks noChangeAspect="1" noChangeArrowheads="1"/>
          </p:cNvPicPr>
          <p:nvPr/>
        </p:nvPicPr>
        <p:blipFill>
          <a:blip r:embed="rId1" cstate="email"/>
          <a:srcRect/>
          <a:stretch>
            <a:fillRect/>
          </a:stretch>
        </p:blipFill>
        <p:spPr bwMode="auto">
          <a:xfrm>
            <a:off x="5807075" y="62986"/>
            <a:ext cx="6384925" cy="398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文本框 14"/>
          <p:cNvSpPr txBox="1"/>
          <p:nvPr/>
        </p:nvSpPr>
        <p:spPr>
          <a:xfrm>
            <a:off x="0" y="109285"/>
            <a:ext cx="45679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>
                <a:solidFill>
                  <a:srgbClr val="C00000"/>
                </a:solidFill>
                <a:cs typeface="+mn-ea"/>
                <a:sym typeface="+mn-lt"/>
              </a:rPr>
              <a:t>研究背景</a:t>
            </a:r>
            <a:endParaRPr lang="zh-CN" altLang="en-US" sz="1600" dirty="0">
              <a:solidFill>
                <a:srgbClr val="C00000"/>
              </a:solidFill>
              <a:cs typeface="+mn-ea"/>
              <a:sym typeface="+mn-lt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1803026" y="878726"/>
            <a:ext cx="5297095" cy="4380764"/>
            <a:chOff x="382111" y="1042988"/>
            <a:chExt cx="6488113" cy="5365750"/>
          </a:xfrm>
          <a:solidFill>
            <a:schemeClr val="bg1">
              <a:lumMod val="75000"/>
            </a:schemeClr>
          </a:solidFill>
        </p:grpSpPr>
        <p:sp>
          <p:nvSpPr>
            <p:cNvPr id="7" name="Freeform 5"/>
            <p:cNvSpPr/>
            <p:nvPr/>
          </p:nvSpPr>
          <p:spPr bwMode="auto">
            <a:xfrm>
              <a:off x="3104673" y="1109663"/>
              <a:ext cx="2840038" cy="2424113"/>
            </a:xfrm>
            <a:custGeom>
              <a:avLst/>
              <a:gdLst>
                <a:gd name="T0" fmla="*/ 1775 w 1883"/>
                <a:gd name="T1" fmla="*/ 136 h 1607"/>
                <a:gd name="T2" fmla="*/ 1667 w 1883"/>
                <a:gd name="T3" fmla="*/ 156 h 1607"/>
                <a:gd name="T4" fmla="*/ 1606 w 1883"/>
                <a:gd name="T5" fmla="*/ 76 h 1607"/>
                <a:gd name="T6" fmla="*/ 1541 w 1883"/>
                <a:gd name="T7" fmla="*/ 79 h 1607"/>
                <a:gd name="T8" fmla="*/ 1488 w 1883"/>
                <a:gd name="T9" fmla="*/ 29 h 1607"/>
                <a:gd name="T10" fmla="*/ 1503 w 1883"/>
                <a:gd name="T11" fmla="*/ 60 h 1607"/>
                <a:gd name="T12" fmla="*/ 1516 w 1883"/>
                <a:gd name="T13" fmla="*/ 110 h 1607"/>
                <a:gd name="T14" fmla="*/ 1458 w 1883"/>
                <a:gd name="T15" fmla="*/ 323 h 1607"/>
                <a:gd name="T16" fmla="*/ 1295 w 1883"/>
                <a:gd name="T17" fmla="*/ 415 h 1607"/>
                <a:gd name="T18" fmla="*/ 1378 w 1883"/>
                <a:gd name="T19" fmla="*/ 564 h 1607"/>
                <a:gd name="T20" fmla="*/ 1498 w 1883"/>
                <a:gd name="T21" fmla="*/ 566 h 1607"/>
                <a:gd name="T22" fmla="*/ 1344 w 1883"/>
                <a:gd name="T23" fmla="*/ 714 h 1607"/>
                <a:gd name="T24" fmla="*/ 1202 w 1883"/>
                <a:gd name="T25" fmla="*/ 877 h 1607"/>
                <a:gd name="T26" fmla="*/ 1038 w 1883"/>
                <a:gd name="T27" fmla="*/ 960 h 1607"/>
                <a:gd name="T28" fmla="*/ 933 w 1883"/>
                <a:gd name="T29" fmla="*/ 1115 h 1607"/>
                <a:gd name="T30" fmla="*/ 567 w 1883"/>
                <a:gd name="T31" fmla="*/ 1228 h 1607"/>
                <a:gd name="T32" fmla="*/ 267 w 1883"/>
                <a:gd name="T33" fmla="*/ 1127 h 1607"/>
                <a:gd name="T34" fmla="*/ 3 w 1883"/>
                <a:gd name="T35" fmla="*/ 1114 h 1607"/>
                <a:gd name="T36" fmla="*/ 31 w 1883"/>
                <a:gd name="T37" fmla="*/ 1198 h 1607"/>
                <a:gd name="T38" fmla="*/ 62 w 1883"/>
                <a:gd name="T39" fmla="*/ 1304 h 1607"/>
                <a:gd name="T40" fmla="*/ 183 w 1883"/>
                <a:gd name="T41" fmla="*/ 1275 h 1607"/>
                <a:gd name="T42" fmla="*/ 181 w 1883"/>
                <a:gd name="T43" fmla="*/ 1379 h 1607"/>
                <a:gd name="T44" fmla="*/ 251 w 1883"/>
                <a:gd name="T45" fmla="*/ 1429 h 1607"/>
                <a:gd name="T46" fmla="*/ 289 w 1883"/>
                <a:gd name="T47" fmla="*/ 1475 h 1607"/>
                <a:gd name="T48" fmla="*/ 319 w 1883"/>
                <a:gd name="T49" fmla="*/ 1467 h 1607"/>
                <a:gd name="T50" fmla="*/ 474 w 1883"/>
                <a:gd name="T51" fmla="*/ 1413 h 1607"/>
                <a:gd name="T52" fmla="*/ 504 w 1883"/>
                <a:gd name="T53" fmla="*/ 1483 h 1607"/>
                <a:gd name="T54" fmla="*/ 441 w 1883"/>
                <a:gd name="T55" fmla="*/ 1534 h 1607"/>
                <a:gd name="T56" fmla="*/ 552 w 1883"/>
                <a:gd name="T57" fmla="*/ 1596 h 1607"/>
                <a:gd name="T58" fmla="*/ 624 w 1883"/>
                <a:gd name="T59" fmla="*/ 1460 h 1607"/>
                <a:gd name="T60" fmla="*/ 690 w 1883"/>
                <a:gd name="T61" fmla="*/ 1441 h 1607"/>
                <a:gd name="T62" fmla="*/ 712 w 1883"/>
                <a:gd name="T63" fmla="*/ 1556 h 1607"/>
                <a:gd name="T64" fmla="*/ 809 w 1883"/>
                <a:gd name="T65" fmla="*/ 1605 h 1607"/>
                <a:gd name="T66" fmla="*/ 878 w 1883"/>
                <a:gd name="T67" fmla="*/ 1488 h 1607"/>
                <a:gd name="T68" fmla="*/ 967 w 1883"/>
                <a:gd name="T69" fmla="*/ 1421 h 1607"/>
                <a:gd name="T70" fmla="*/ 995 w 1883"/>
                <a:gd name="T71" fmla="*/ 1407 h 1607"/>
                <a:gd name="T72" fmla="*/ 1062 w 1883"/>
                <a:gd name="T73" fmla="*/ 1388 h 1607"/>
                <a:gd name="T74" fmla="*/ 1122 w 1883"/>
                <a:gd name="T75" fmla="*/ 1328 h 1607"/>
                <a:gd name="T76" fmla="*/ 1205 w 1883"/>
                <a:gd name="T77" fmla="*/ 1300 h 1607"/>
                <a:gd name="T78" fmla="*/ 1203 w 1883"/>
                <a:gd name="T79" fmla="*/ 1221 h 1607"/>
                <a:gd name="T80" fmla="*/ 1263 w 1883"/>
                <a:gd name="T81" fmla="*/ 1109 h 1607"/>
                <a:gd name="T82" fmla="*/ 1303 w 1883"/>
                <a:gd name="T83" fmla="*/ 1182 h 1607"/>
                <a:gd name="T84" fmla="*/ 1335 w 1883"/>
                <a:gd name="T85" fmla="*/ 1142 h 1607"/>
                <a:gd name="T86" fmla="*/ 1416 w 1883"/>
                <a:gd name="T87" fmla="*/ 1065 h 1607"/>
                <a:gd name="T88" fmla="*/ 1482 w 1883"/>
                <a:gd name="T89" fmla="*/ 1050 h 1607"/>
                <a:gd name="T90" fmla="*/ 1509 w 1883"/>
                <a:gd name="T91" fmla="*/ 1102 h 1607"/>
                <a:gd name="T92" fmla="*/ 1587 w 1883"/>
                <a:gd name="T93" fmla="*/ 1173 h 1607"/>
                <a:gd name="T94" fmla="*/ 1617 w 1883"/>
                <a:gd name="T95" fmla="*/ 1150 h 1607"/>
                <a:gd name="T96" fmla="*/ 1669 w 1883"/>
                <a:gd name="T97" fmla="*/ 1098 h 1607"/>
                <a:gd name="T98" fmla="*/ 1785 w 1883"/>
                <a:gd name="T99" fmla="*/ 1017 h 1607"/>
                <a:gd name="T100" fmla="*/ 1878 w 1883"/>
                <a:gd name="T101" fmla="*/ 935 h 1607"/>
                <a:gd name="T102" fmla="*/ 1845 w 1883"/>
                <a:gd name="T103" fmla="*/ 855 h 1607"/>
                <a:gd name="T104" fmla="*/ 1778 w 1883"/>
                <a:gd name="T105" fmla="*/ 850 h 1607"/>
                <a:gd name="T106" fmla="*/ 1733 w 1883"/>
                <a:gd name="T107" fmla="*/ 779 h 1607"/>
                <a:gd name="T108" fmla="*/ 1681 w 1883"/>
                <a:gd name="T109" fmla="*/ 694 h 1607"/>
                <a:gd name="T110" fmla="*/ 1720 w 1883"/>
                <a:gd name="T111" fmla="*/ 670 h 1607"/>
                <a:gd name="T112" fmla="*/ 1746 w 1883"/>
                <a:gd name="T113" fmla="*/ 596 h 1607"/>
                <a:gd name="T114" fmla="*/ 1735 w 1883"/>
                <a:gd name="T115" fmla="*/ 501 h 1607"/>
                <a:gd name="T116" fmla="*/ 1774 w 1883"/>
                <a:gd name="T117" fmla="*/ 445 h 1607"/>
                <a:gd name="T118" fmla="*/ 1824 w 1883"/>
                <a:gd name="T119" fmla="*/ 431 h 1607"/>
                <a:gd name="T120" fmla="*/ 1843 w 1883"/>
                <a:gd name="T121" fmla="*/ 331 h 1607"/>
                <a:gd name="T122" fmla="*/ 1849 w 1883"/>
                <a:gd name="T123" fmla="*/ 222 h 16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883" h="1607">
                  <a:moveTo>
                    <a:pt x="1845" y="171"/>
                  </a:moveTo>
                  <a:cubicBezTo>
                    <a:pt x="1838" y="147"/>
                    <a:pt x="1838" y="147"/>
                    <a:pt x="1838" y="147"/>
                  </a:cubicBezTo>
                  <a:cubicBezTo>
                    <a:pt x="1819" y="115"/>
                    <a:pt x="1819" y="115"/>
                    <a:pt x="1819" y="115"/>
                  </a:cubicBezTo>
                  <a:cubicBezTo>
                    <a:pt x="1803" y="106"/>
                    <a:pt x="1803" y="106"/>
                    <a:pt x="1803" y="106"/>
                  </a:cubicBezTo>
                  <a:cubicBezTo>
                    <a:pt x="1787" y="115"/>
                    <a:pt x="1787" y="115"/>
                    <a:pt x="1787" y="115"/>
                  </a:cubicBezTo>
                  <a:cubicBezTo>
                    <a:pt x="1778" y="134"/>
                    <a:pt x="1778" y="134"/>
                    <a:pt x="1778" y="134"/>
                  </a:cubicBezTo>
                  <a:cubicBezTo>
                    <a:pt x="1777" y="136"/>
                    <a:pt x="1777" y="136"/>
                    <a:pt x="1777" y="136"/>
                  </a:cubicBezTo>
                  <a:cubicBezTo>
                    <a:pt x="1775" y="136"/>
                    <a:pt x="1775" y="136"/>
                    <a:pt x="1775" y="136"/>
                  </a:cubicBezTo>
                  <a:cubicBezTo>
                    <a:pt x="1774" y="136"/>
                    <a:pt x="1774" y="136"/>
                    <a:pt x="1774" y="136"/>
                  </a:cubicBezTo>
                  <a:cubicBezTo>
                    <a:pt x="1744" y="141"/>
                    <a:pt x="1744" y="141"/>
                    <a:pt x="1744" y="141"/>
                  </a:cubicBezTo>
                  <a:cubicBezTo>
                    <a:pt x="1741" y="143"/>
                    <a:pt x="1738" y="144"/>
                    <a:pt x="1736" y="147"/>
                  </a:cubicBezTo>
                  <a:cubicBezTo>
                    <a:pt x="1729" y="155"/>
                    <a:pt x="1729" y="155"/>
                    <a:pt x="1729" y="155"/>
                  </a:cubicBezTo>
                  <a:cubicBezTo>
                    <a:pt x="1714" y="167"/>
                    <a:pt x="1714" y="167"/>
                    <a:pt x="1714" y="167"/>
                  </a:cubicBezTo>
                  <a:cubicBezTo>
                    <a:pt x="1709" y="170"/>
                    <a:pt x="1709" y="170"/>
                    <a:pt x="1709" y="170"/>
                  </a:cubicBezTo>
                  <a:cubicBezTo>
                    <a:pt x="1696" y="172"/>
                    <a:pt x="1696" y="172"/>
                    <a:pt x="1696" y="172"/>
                  </a:cubicBezTo>
                  <a:cubicBezTo>
                    <a:pt x="1689" y="171"/>
                    <a:pt x="1680" y="165"/>
                    <a:pt x="1667" y="156"/>
                  </a:cubicBezTo>
                  <a:cubicBezTo>
                    <a:pt x="1666" y="155"/>
                    <a:pt x="1666" y="155"/>
                    <a:pt x="1666" y="155"/>
                  </a:cubicBezTo>
                  <a:cubicBezTo>
                    <a:pt x="1645" y="134"/>
                    <a:pt x="1634" y="119"/>
                    <a:pt x="1634" y="110"/>
                  </a:cubicBezTo>
                  <a:cubicBezTo>
                    <a:pt x="1634" y="83"/>
                    <a:pt x="1634" y="83"/>
                    <a:pt x="1634" y="83"/>
                  </a:cubicBezTo>
                  <a:cubicBezTo>
                    <a:pt x="1634" y="82"/>
                    <a:pt x="1634" y="82"/>
                    <a:pt x="1634" y="82"/>
                  </a:cubicBezTo>
                  <a:cubicBezTo>
                    <a:pt x="1634" y="81"/>
                    <a:pt x="1634" y="81"/>
                    <a:pt x="1634" y="81"/>
                  </a:cubicBezTo>
                  <a:cubicBezTo>
                    <a:pt x="1638" y="76"/>
                    <a:pt x="1638" y="76"/>
                    <a:pt x="1638" y="76"/>
                  </a:cubicBezTo>
                  <a:cubicBezTo>
                    <a:pt x="1607" y="65"/>
                    <a:pt x="1607" y="65"/>
                    <a:pt x="1607" y="65"/>
                  </a:cubicBezTo>
                  <a:cubicBezTo>
                    <a:pt x="1606" y="76"/>
                    <a:pt x="1606" y="76"/>
                    <a:pt x="1606" y="76"/>
                  </a:cubicBezTo>
                  <a:cubicBezTo>
                    <a:pt x="1606" y="79"/>
                    <a:pt x="1603" y="83"/>
                    <a:pt x="1597" y="86"/>
                  </a:cubicBezTo>
                  <a:cubicBezTo>
                    <a:pt x="1587" y="90"/>
                    <a:pt x="1587" y="90"/>
                    <a:pt x="1587" y="90"/>
                  </a:cubicBezTo>
                  <a:cubicBezTo>
                    <a:pt x="1583" y="89"/>
                    <a:pt x="1583" y="89"/>
                    <a:pt x="1583" y="89"/>
                  </a:cubicBezTo>
                  <a:cubicBezTo>
                    <a:pt x="1583" y="88"/>
                    <a:pt x="1583" y="88"/>
                    <a:pt x="1583" y="88"/>
                  </a:cubicBezTo>
                  <a:cubicBezTo>
                    <a:pt x="1567" y="85"/>
                    <a:pt x="1567" y="85"/>
                    <a:pt x="1567" y="85"/>
                  </a:cubicBezTo>
                  <a:cubicBezTo>
                    <a:pt x="1570" y="97"/>
                    <a:pt x="1570" y="97"/>
                    <a:pt x="1570" y="97"/>
                  </a:cubicBezTo>
                  <a:cubicBezTo>
                    <a:pt x="1543" y="79"/>
                    <a:pt x="1543" y="79"/>
                    <a:pt x="1543" y="79"/>
                  </a:cubicBezTo>
                  <a:cubicBezTo>
                    <a:pt x="1541" y="79"/>
                    <a:pt x="1541" y="79"/>
                    <a:pt x="1541" y="79"/>
                  </a:cubicBezTo>
                  <a:cubicBezTo>
                    <a:pt x="1540" y="78"/>
                    <a:pt x="1540" y="78"/>
                    <a:pt x="1540" y="78"/>
                  </a:cubicBezTo>
                  <a:cubicBezTo>
                    <a:pt x="1540" y="78"/>
                    <a:pt x="1540" y="78"/>
                    <a:pt x="1540" y="78"/>
                  </a:cubicBezTo>
                  <a:cubicBezTo>
                    <a:pt x="1536" y="66"/>
                    <a:pt x="1534" y="55"/>
                    <a:pt x="1534" y="42"/>
                  </a:cubicBezTo>
                  <a:cubicBezTo>
                    <a:pt x="1534" y="31"/>
                    <a:pt x="1535" y="25"/>
                    <a:pt x="1539" y="21"/>
                  </a:cubicBezTo>
                  <a:cubicBezTo>
                    <a:pt x="1546" y="9"/>
                    <a:pt x="1546" y="9"/>
                    <a:pt x="1546" y="9"/>
                  </a:cubicBezTo>
                  <a:cubicBezTo>
                    <a:pt x="1544" y="0"/>
                    <a:pt x="1544" y="0"/>
                    <a:pt x="1544" y="0"/>
                  </a:cubicBezTo>
                  <a:cubicBezTo>
                    <a:pt x="1516" y="4"/>
                    <a:pt x="1516" y="4"/>
                    <a:pt x="1516" y="4"/>
                  </a:cubicBezTo>
                  <a:cubicBezTo>
                    <a:pt x="1502" y="5"/>
                    <a:pt x="1493" y="13"/>
                    <a:pt x="1488" y="29"/>
                  </a:cubicBezTo>
                  <a:cubicBezTo>
                    <a:pt x="1488" y="30"/>
                    <a:pt x="1488" y="30"/>
                    <a:pt x="1488" y="30"/>
                  </a:cubicBezTo>
                  <a:cubicBezTo>
                    <a:pt x="1488" y="30"/>
                    <a:pt x="1488" y="30"/>
                    <a:pt x="1488" y="30"/>
                  </a:cubicBezTo>
                  <a:cubicBezTo>
                    <a:pt x="1472" y="55"/>
                    <a:pt x="1472" y="55"/>
                    <a:pt x="1472" y="55"/>
                  </a:cubicBezTo>
                  <a:cubicBezTo>
                    <a:pt x="1488" y="53"/>
                    <a:pt x="1488" y="53"/>
                    <a:pt x="1488" y="53"/>
                  </a:cubicBezTo>
                  <a:cubicBezTo>
                    <a:pt x="1489" y="53"/>
                    <a:pt x="1489" y="53"/>
                    <a:pt x="1489" y="53"/>
                  </a:cubicBezTo>
                  <a:cubicBezTo>
                    <a:pt x="1490" y="52"/>
                    <a:pt x="1490" y="52"/>
                    <a:pt x="1490" y="52"/>
                  </a:cubicBezTo>
                  <a:cubicBezTo>
                    <a:pt x="1491" y="55"/>
                    <a:pt x="1491" y="55"/>
                    <a:pt x="1491" y="55"/>
                  </a:cubicBezTo>
                  <a:cubicBezTo>
                    <a:pt x="1503" y="60"/>
                    <a:pt x="1503" y="60"/>
                    <a:pt x="1503" y="60"/>
                  </a:cubicBezTo>
                  <a:cubicBezTo>
                    <a:pt x="1506" y="60"/>
                    <a:pt x="1506" y="60"/>
                    <a:pt x="1506" y="60"/>
                  </a:cubicBezTo>
                  <a:cubicBezTo>
                    <a:pt x="1508" y="61"/>
                    <a:pt x="1508" y="61"/>
                    <a:pt x="1508" y="61"/>
                  </a:cubicBezTo>
                  <a:cubicBezTo>
                    <a:pt x="1508" y="64"/>
                    <a:pt x="1508" y="64"/>
                    <a:pt x="1508" y="64"/>
                  </a:cubicBezTo>
                  <a:cubicBezTo>
                    <a:pt x="1510" y="86"/>
                    <a:pt x="1510" y="86"/>
                    <a:pt x="1510" y="86"/>
                  </a:cubicBezTo>
                  <a:cubicBezTo>
                    <a:pt x="1516" y="107"/>
                    <a:pt x="1516" y="107"/>
                    <a:pt x="1516" y="107"/>
                  </a:cubicBezTo>
                  <a:cubicBezTo>
                    <a:pt x="1516" y="108"/>
                    <a:pt x="1516" y="108"/>
                    <a:pt x="1516" y="108"/>
                  </a:cubicBezTo>
                  <a:cubicBezTo>
                    <a:pt x="1516" y="109"/>
                    <a:pt x="1516" y="109"/>
                    <a:pt x="1516" y="109"/>
                  </a:cubicBezTo>
                  <a:cubicBezTo>
                    <a:pt x="1516" y="110"/>
                    <a:pt x="1516" y="110"/>
                    <a:pt x="1516" y="110"/>
                  </a:cubicBezTo>
                  <a:cubicBezTo>
                    <a:pt x="1481" y="179"/>
                    <a:pt x="1481" y="179"/>
                    <a:pt x="1481" y="179"/>
                  </a:cubicBezTo>
                  <a:cubicBezTo>
                    <a:pt x="1475" y="189"/>
                    <a:pt x="1472" y="214"/>
                    <a:pt x="1470" y="252"/>
                  </a:cubicBezTo>
                  <a:cubicBezTo>
                    <a:pt x="1470" y="255"/>
                    <a:pt x="1470" y="255"/>
                    <a:pt x="1470" y="255"/>
                  </a:cubicBezTo>
                  <a:cubicBezTo>
                    <a:pt x="1456" y="281"/>
                    <a:pt x="1456" y="281"/>
                    <a:pt x="1456" y="281"/>
                  </a:cubicBezTo>
                  <a:cubicBezTo>
                    <a:pt x="1465" y="292"/>
                    <a:pt x="1465" y="292"/>
                    <a:pt x="1465" y="292"/>
                  </a:cubicBezTo>
                  <a:cubicBezTo>
                    <a:pt x="1465" y="294"/>
                    <a:pt x="1465" y="294"/>
                    <a:pt x="1465" y="294"/>
                  </a:cubicBezTo>
                  <a:cubicBezTo>
                    <a:pt x="1467" y="310"/>
                    <a:pt x="1465" y="319"/>
                    <a:pt x="1461" y="322"/>
                  </a:cubicBezTo>
                  <a:cubicBezTo>
                    <a:pt x="1458" y="323"/>
                    <a:pt x="1458" y="323"/>
                    <a:pt x="1458" y="323"/>
                  </a:cubicBezTo>
                  <a:cubicBezTo>
                    <a:pt x="1451" y="327"/>
                    <a:pt x="1426" y="352"/>
                    <a:pt x="1387" y="400"/>
                  </a:cubicBezTo>
                  <a:cubicBezTo>
                    <a:pt x="1384" y="403"/>
                    <a:pt x="1384" y="403"/>
                    <a:pt x="1384" y="403"/>
                  </a:cubicBezTo>
                  <a:cubicBezTo>
                    <a:pt x="1382" y="402"/>
                    <a:pt x="1382" y="402"/>
                    <a:pt x="1382" y="402"/>
                  </a:cubicBezTo>
                  <a:cubicBezTo>
                    <a:pt x="1379" y="400"/>
                    <a:pt x="1379" y="400"/>
                    <a:pt x="1379" y="400"/>
                  </a:cubicBezTo>
                  <a:cubicBezTo>
                    <a:pt x="1365" y="390"/>
                    <a:pt x="1353" y="382"/>
                    <a:pt x="1345" y="373"/>
                  </a:cubicBezTo>
                  <a:cubicBezTo>
                    <a:pt x="1339" y="369"/>
                    <a:pt x="1323" y="366"/>
                    <a:pt x="1297" y="366"/>
                  </a:cubicBezTo>
                  <a:cubicBezTo>
                    <a:pt x="1296" y="414"/>
                    <a:pt x="1296" y="414"/>
                    <a:pt x="1296" y="414"/>
                  </a:cubicBezTo>
                  <a:cubicBezTo>
                    <a:pt x="1295" y="415"/>
                    <a:pt x="1295" y="415"/>
                    <a:pt x="1295" y="415"/>
                  </a:cubicBezTo>
                  <a:cubicBezTo>
                    <a:pt x="1276" y="507"/>
                    <a:pt x="1276" y="507"/>
                    <a:pt x="1276" y="507"/>
                  </a:cubicBezTo>
                  <a:cubicBezTo>
                    <a:pt x="1271" y="519"/>
                    <a:pt x="1270" y="540"/>
                    <a:pt x="1270" y="572"/>
                  </a:cubicBezTo>
                  <a:cubicBezTo>
                    <a:pt x="1278" y="581"/>
                    <a:pt x="1278" y="581"/>
                    <a:pt x="1278" y="581"/>
                  </a:cubicBezTo>
                  <a:cubicBezTo>
                    <a:pt x="1284" y="569"/>
                    <a:pt x="1284" y="569"/>
                    <a:pt x="1284" y="569"/>
                  </a:cubicBezTo>
                  <a:cubicBezTo>
                    <a:pt x="1285" y="569"/>
                    <a:pt x="1285" y="569"/>
                    <a:pt x="1285" y="569"/>
                  </a:cubicBezTo>
                  <a:cubicBezTo>
                    <a:pt x="1286" y="566"/>
                    <a:pt x="1286" y="566"/>
                    <a:pt x="1286" y="566"/>
                  </a:cubicBezTo>
                  <a:cubicBezTo>
                    <a:pt x="1310" y="554"/>
                    <a:pt x="1310" y="554"/>
                    <a:pt x="1310" y="554"/>
                  </a:cubicBezTo>
                  <a:cubicBezTo>
                    <a:pt x="1378" y="564"/>
                    <a:pt x="1378" y="564"/>
                    <a:pt x="1378" y="564"/>
                  </a:cubicBezTo>
                  <a:cubicBezTo>
                    <a:pt x="1385" y="556"/>
                    <a:pt x="1385" y="556"/>
                    <a:pt x="1385" y="556"/>
                  </a:cubicBezTo>
                  <a:cubicBezTo>
                    <a:pt x="1395" y="539"/>
                    <a:pt x="1395" y="539"/>
                    <a:pt x="1395" y="539"/>
                  </a:cubicBezTo>
                  <a:cubicBezTo>
                    <a:pt x="1397" y="538"/>
                    <a:pt x="1397" y="538"/>
                    <a:pt x="1397" y="538"/>
                  </a:cubicBezTo>
                  <a:cubicBezTo>
                    <a:pt x="1397" y="538"/>
                    <a:pt x="1397" y="538"/>
                    <a:pt x="1397" y="538"/>
                  </a:cubicBezTo>
                  <a:cubicBezTo>
                    <a:pt x="1398" y="537"/>
                    <a:pt x="1398" y="537"/>
                    <a:pt x="1398" y="537"/>
                  </a:cubicBezTo>
                  <a:cubicBezTo>
                    <a:pt x="1424" y="532"/>
                    <a:pt x="1424" y="532"/>
                    <a:pt x="1424" y="532"/>
                  </a:cubicBezTo>
                  <a:cubicBezTo>
                    <a:pt x="1459" y="529"/>
                    <a:pt x="1459" y="529"/>
                    <a:pt x="1459" y="529"/>
                  </a:cubicBezTo>
                  <a:cubicBezTo>
                    <a:pt x="1470" y="532"/>
                    <a:pt x="1482" y="545"/>
                    <a:pt x="1498" y="566"/>
                  </a:cubicBezTo>
                  <a:cubicBezTo>
                    <a:pt x="1540" y="588"/>
                    <a:pt x="1564" y="607"/>
                    <a:pt x="1569" y="623"/>
                  </a:cubicBezTo>
                  <a:cubicBezTo>
                    <a:pt x="1572" y="632"/>
                    <a:pt x="1572" y="638"/>
                    <a:pt x="1569" y="646"/>
                  </a:cubicBezTo>
                  <a:cubicBezTo>
                    <a:pt x="1566" y="653"/>
                    <a:pt x="1558" y="657"/>
                    <a:pt x="1548" y="658"/>
                  </a:cubicBezTo>
                  <a:cubicBezTo>
                    <a:pt x="1547" y="658"/>
                    <a:pt x="1547" y="658"/>
                    <a:pt x="1547" y="658"/>
                  </a:cubicBezTo>
                  <a:cubicBezTo>
                    <a:pt x="1495" y="656"/>
                    <a:pt x="1465" y="656"/>
                    <a:pt x="1455" y="659"/>
                  </a:cubicBezTo>
                  <a:cubicBezTo>
                    <a:pt x="1430" y="676"/>
                    <a:pt x="1430" y="676"/>
                    <a:pt x="1430" y="676"/>
                  </a:cubicBezTo>
                  <a:cubicBezTo>
                    <a:pt x="1398" y="699"/>
                    <a:pt x="1377" y="711"/>
                    <a:pt x="1365" y="711"/>
                  </a:cubicBezTo>
                  <a:cubicBezTo>
                    <a:pt x="1344" y="714"/>
                    <a:pt x="1344" y="714"/>
                    <a:pt x="1344" y="714"/>
                  </a:cubicBezTo>
                  <a:cubicBezTo>
                    <a:pt x="1331" y="767"/>
                    <a:pt x="1331" y="767"/>
                    <a:pt x="1331" y="767"/>
                  </a:cubicBezTo>
                  <a:cubicBezTo>
                    <a:pt x="1328" y="783"/>
                    <a:pt x="1323" y="793"/>
                    <a:pt x="1314" y="801"/>
                  </a:cubicBezTo>
                  <a:cubicBezTo>
                    <a:pt x="1305" y="809"/>
                    <a:pt x="1292" y="814"/>
                    <a:pt x="1276" y="818"/>
                  </a:cubicBezTo>
                  <a:cubicBezTo>
                    <a:pt x="1255" y="821"/>
                    <a:pt x="1239" y="828"/>
                    <a:pt x="1223" y="838"/>
                  </a:cubicBezTo>
                  <a:cubicBezTo>
                    <a:pt x="1205" y="876"/>
                    <a:pt x="1205" y="876"/>
                    <a:pt x="1205" y="876"/>
                  </a:cubicBezTo>
                  <a:cubicBezTo>
                    <a:pt x="1204" y="877"/>
                    <a:pt x="1204" y="877"/>
                    <a:pt x="1204" y="877"/>
                  </a:cubicBezTo>
                  <a:cubicBezTo>
                    <a:pt x="1203" y="877"/>
                    <a:pt x="1203" y="877"/>
                    <a:pt x="1203" y="877"/>
                  </a:cubicBezTo>
                  <a:cubicBezTo>
                    <a:pt x="1202" y="877"/>
                    <a:pt x="1202" y="877"/>
                    <a:pt x="1202" y="877"/>
                  </a:cubicBezTo>
                  <a:cubicBezTo>
                    <a:pt x="1153" y="897"/>
                    <a:pt x="1153" y="897"/>
                    <a:pt x="1153" y="897"/>
                  </a:cubicBezTo>
                  <a:cubicBezTo>
                    <a:pt x="1150" y="897"/>
                    <a:pt x="1150" y="897"/>
                    <a:pt x="1150" y="897"/>
                  </a:cubicBezTo>
                  <a:cubicBezTo>
                    <a:pt x="1126" y="891"/>
                    <a:pt x="1126" y="891"/>
                    <a:pt x="1126" y="891"/>
                  </a:cubicBezTo>
                  <a:cubicBezTo>
                    <a:pt x="1107" y="888"/>
                    <a:pt x="1092" y="883"/>
                    <a:pt x="1082" y="877"/>
                  </a:cubicBezTo>
                  <a:cubicBezTo>
                    <a:pt x="1070" y="870"/>
                    <a:pt x="1056" y="869"/>
                    <a:pt x="1041" y="874"/>
                  </a:cubicBezTo>
                  <a:cubicBezTo>
                    <a:pt x="1029" y="891"/>
                    <a:pt x="1022" y="914"/>
                    <a:pt x="1023" y="938"/>
                  </a:cubicBezTo>
                  <a:cubicBezTo>
                    <a:pt x="1024" y="951"/>
                    <a:pt x="1027" y="959"/>
                    <a:pt x="1031" y="961"/>
                  </a:cubicBezTo>
                  <a:cubicBezTo>
                    <a:pt x="1038" y="960"/>
                    <a:pt x="1038" y="960"/>
                    <a:pt x="1038" y="960"/>
                  </a:cubicBezTo>
                  <a:cubicBezTo>
                    <a:pt x="1046" y="955"/>
                    <a:pt x="1046" y="955"/>
                    <a:pt x="1046" y="955"/>
                  </a:cubicBezTo>
                  <a:cubicBezTo>
                    <a:pt x="1049" y="989"/>
                    <a:pt x="1049" y="989"/>
                    <a:pt x="1049" y="989"/>
                  </a:cubicBezTo>
                  <a:cubicBezTo>
                    <a:pt x="1049" y="1000"/>
                    <a:pt x="1044" y="1009"/>
                    <a:pt x="1036" y="1015"/>
                  </a:cubicBezTo>
                  <a:cubicBezTo>
                    <a:pt x="1031" y="1019"/>
                    <a:pt x="1021" y="1023"/>
                    <a:pt x="1007" y="1028"/>
                  </a:cubicBezTo>
                  <a:cubicBezTo>
                    <a:pt x="999" y="1030"/>
                    <a:pt x="999" y="1030"/>
                    <a:pt x="999" y="1030"/>
                  </a:cubicBezTo>
                  <a:cubicBezTo>
                    <a:pt x="988" y="1034"/>
                    <a:pt x="966" y="1062"/>
                    <a:pt x="934" y="1114"/>
                  </a:cubicBezTo>
                  <a:cubicBezTo>
                    <a:pt x="934" y="1115"/>
                    <a:pt x="934" y="1115"/>
                    <a:pt x="934" y="1115"/>
                  </a:cubicBezTo>
                  <a:cubicBezTo>
                    <a:pt x="933" y="1115"/>
                    <a:pt x="933" y="1115"/>
                    <a:pt x="933" y="1115"/>
                  </a:cubicBezTo>
                  <a:cubicBezTo>
                    <a:pt x="901" y="1134"/>
                    <a:pt x="901" y="1134"/>
                    <a:pt x="901" y="1134"/>
                  </a:cubicBezTo>
                  <a:cubicBezTo>
                    <a:pt x="906" y="1134"/>
                    <a:pt x="909" y="1136"/>
                    <a:pt x="908" y="1141"/>
                  </a:cubicBezTo>
                  <a:cubicBezTo>
                    <a:pt x="907" y="1145"/>
                    <a:pt x="904" y="1146"/>
                    <a:pt x="896" y="1147"/>
                  </a:cubicBezTo>
                  <a:cubicBezTo>
                    <a:pt x="806" y="1145"/>
                    <a:pt x="806" y="1145"/>
                    <a:pt x="806" y="1145"/>
                  </a:cubicBezTo>
                  <a:cubicBezTo>
                    <a:pt x="706" y="1142"/>
                    <a:pt x="627" y="1169"/>
                    <a:pt x="572" y="1226"/>
                  </a:cubicBezTo>
                  <a:cubicBezTo>
                    <a:pt x="570" y="1227"/>
                    <a:pt x="570" y="1227"/>
                    <a:pt x="570" y="1227"/>
                  </a:cubicBezTo>
                  <a:cubicBezTo>
                    <a:pt x="568" y="1228"/>
                    <a:pt x="568" y="1228"/>
                    <a:pt x="568" y="1228"/>
                  </a:cubicBezTo>
                  <a:cubicBezTo>
                    <a:pt x="567" y="1228"/>
                    <a:pt x="567" y="1228"/>
                    <a:pt x="567" y="1228"/>
                  </a:cubicBezTo>
                  <a:cubicBezTo>
                    <a:pt x="530" y="1232"/>
                    <a:pt x="530" y="1232"/>
                    <a:pt x="530" y="1232"/>
                  </a:cubicBezTo>
                  <a:cubicBezTo>
                    <a:pt x="528" y="1233"/>
                    <a:pt x="528" y="1233"/>
                    <a:pt x="528" y="1233"/>
                  </a:cubicBezTo>
                  <a:cubicBezTo>
                    <a:pt x="526" y="1233"/>
                    <a:pt x="526" y="1233"/>
                    <a:pt x="526" y="1233"/>
                  </a:cubicBezTo>
                  <a:cubicBezTo>
                    <a:pt x="516" y="1208"/>
                    <a:pt x="516" y="1208"/>
                    <a:pt x="516" y="1208"/>
                  </a:cubicBezTo>
                  <a:cubicBezTo>
                    <a:pt x="478" y="1218"/>
                    <a:pt x="478" y="1218"/>
                    <a:pt x="478" y="1218"/>
                  </a:cubicBezTo>
                  <a:cubicBezTo>
                    <a:pt x="458" y="1219"/>
                    <a:pt x="431" y="1213"/>
                    <a:pt x="402" y="1199"/>
                  </a:cubicBezTo>
                  <a:cubicBezTo>
                    <a:pt x="374" y="1187"/>
                    <a:pt x="350" y="1171"/>
                    <a:pt x="326" y="1152"/>
                  </a:cubicBezTo>
                  <a:cubicBezTo>
                    <a:pt x="310" y="1140"/>
                    <a:pt x="290" y="1131"/>
                    <a:pt x="267" y="1127"/>
                  </a:cubicBezTo>
                  <a:cubicBezTo>
                    <a:pt x="233" y="1124"/>
                    <a:pt x="233" y="1124"/>
                    <a:pt x="233" y="1124"/>
                  </a:cubicBezTo>
                  <a:cubicBezTo>
                    <a:pt x="195" y="1129"/>
                    <a:pt x="195" y="1129"/>
                    <a:pt x="195" y="1129"/>
                  </a:cubicBezTo>
                  <a:cubicBezTo>
                    <a:pt x="167" y="1133"/>
                    <a:pt x="140" y="1133"/>
                    <a:pt x="115" y="1131"/>
                  </a:cubicBezTo>
                  <a:cubicBezTo>
                    <a:pt x="84" y="1129"/>
                    <a:pt x="47" y="1121"/>
                    <a:pt x="3" y="1107"/>
                  </a:cubicBezTo>
                  <a:cubicBezTo>
                    <a:pt x="0" y="1113"/>
                    <a:pt x="0" y="1113"/>
                    <a:pt x="0" y="1113"/>
                  </a:cubicBezTo>
                  <a:cubicBezTo>
                    <a:pt x="1" y="1113"/>
                    <a:pt x="1" y="1113"/>
                    <a:pt x="1" y="1113"/>
                  </a:cubicBezTo>
                  <a:cubicBezTo>
                    <a:pt x="2" y="1113"/>
                    <a:pt x="2" y="1113"/>
                    <a:pt x="2" y="1113"/>
                  </a:cubicBezTo>
                  <a:cubicBezTo>
                    <a:pt x="3" y="1114"/>
                    <a:pt x="3" y="1114"/>
                    <a:pt x="3" y="1114"/>
                  </a:cubicBezTo>
                  <a:cubicBezTo>
                    <a:pt x="3" y="1115"/>
                    <a:pt x="3" y="1115"/>
                    <a:pt x="3" y="1115"/>
                  </a:cubicBezTo>
                  <a:cubicBezTo>
                    <a:pt x="4" y="1126"/>
                    <a:pt x="4" y="1126"/>
                    <a:pt x="4" y="1126"/>
                  </a:cubicBezTo>
                  <a:cubicBezTo>
                    <a:pt x="13" y="1146"/>
                    <a:pt x="13" y="1146"/>
                    <a:pt x="13" y="1146"/>
                  </a:cubicBezTo>
                  <a:cubicBezTo>
                    <a:pt x="35" y="1173"/>
                    <a:pt x="35" y="1173"/>
                    <a:pt x="35" y="1173"/>
                  </a:cubicBezTo>
                  <a:cubicBezTo>
                    <a:pt x="36" y="1176"/>
                    <a:pt x="36" y="1176"/>
                    <a:pt x="36" y="1176"/>
                  </a:cubicBezTo>
                  <a:cubicBezTo>
                    <a:pt x="32" y="1196"/>
                    <a:pt x="32" y="1196"/>
                    <a:pt x="32" y="1196"/>
                  </a:cubicBezTo>
                  <a:cubicBezTo>
                    <a:pt x="32" y="1198"/>
                    <a:pt x="32" y="1198"/>
                    <a:pt x="32" y="1198"/>
                  </a:cubicBezTo>
                  <a:cubicBezTo>
                    <a:pt x="31" y="1198"/>
                    <a:pt x="31" y="1198"/>
                    <a:pt x="31" y="1198"/>
                  </a:cubicBezTo>
                  <a:cubicBezTo>
                    <a:pt x="19" y="1214"/>
                    <a:pt x="19" y="1214"/>
                    <a:pt x="19" y="1214"/>
                  </a:cubicBezTo>
                  <a:cubicBezTo>
                    <a:pt x="32" y="1228"/>
                    <a:pt x="32" y="1228"/>
                    <a:pt x="32" y="1228"/>
                  </a:cubicBezTo>
                  <a:cubicBezTo>
                    <a:pt x="38" y="1233"/>
                    <a:pt x="41" y="1238"/>
                    <a:pt x="41" y="1242"/>
                  </a:cubicBezTo>
                  <a:cubicBezTo>
                    <a:pt x="44" y="1262"/>
                    <a:pt x="44" y="1262"/>
                    <a:pt x="44" y="1262"/>
                  </a:cubicBezTo>
                  <a:cubicBezTo>
                    <a:pt x="60" y="1278"/>
                    <a:pt x="60" y="1278"/>
                    <a:pt x="60" y="1278"/>
                  </a:cubicBezTo>
                  <a:cubicBezTo>
                    <a:pt x="60" y="1280"/>
                    <a:pt x="60" y="1280"/>
                    <a:pt x="60" y="1280"/>
                  </a:cubicBezTo>
                  <a:cubicBezTo>
                    <a:pt x="62" y="1294"/>
                    <a:pt x="62" y="1294"/>
                    <a:pt x="62" y="1294"/>
                  </a:cubicBezTo>
                  <a:cubicBezTo>
                    <a:pt x="62" y="1304"/>
                    <a:pt x="62" y="1304"/>
                    <a:pt x="62" y="1304"/>
                  </a:cubicBezTo>
                  <a:cubicBezTo>
                    <a:pt x="71" y="1312"/>
                    <a:pt x="71" y="1312"/>
                    <a:pt x="71" y="1312"/>
                  </a:cubicBezTo>
                  <a:cubicBezTo>
                    <a:pt x="78" y="1309"/>
                    <a:pt x="78" y="1309"/>
                    <a:pt x="78" y="1309"/>
                  </a:cubicBezTo>
                  <a:cubicBezTo>
                    <a:pt x="79" y="1306"/>
                    <a:pt x="79" y="1306"/>
                    <a:pt x="79" y="1306"/>
                  </a:cubicBezTo>
                  <a:cubicBezTo>
                    <a:pt x="82" y="1298"/>
                    <a:pt x="87" y="1294"/>
                    <a:pt x="95" y="1293"/>
                  </a:cubicBezTo>
                  <a:cubicBezTo>
                    <a:pt x="103" y="1289"/>
                    <a:pt x="103" y="1289"/>
                    <a:pt x="103" y="1289"/>
                  </a:cubicBezTo>
                  <a:cubicBezTo>
                    <a:pt x="159" y="1284"/>
                    <a:pt x="159" y="1284"/>
                    <a:pt x="159" y="1284"/>
                  </a:cubicBezTo>
                  <a:cubicBezTo>
                    <a:pt x="181" y="1276"/>
                    <a:pt x="181" y="1276"/>
                    <a:pt x="181" y="1276"/>
                  </a:cubicBezTo>
                  <a:cubicBezTo>
                    <a:pt x="183" y="1275"/>
                    <a:pt x="183" y="1275"/>
                    <a:pt x="183" y="1275"/>
                  </a:cubicBezTo>
                  <a:cubicBezTo>
                    <a:pt x="186" y="1272"/>
                    <a:pt x="186" y="1272"/>
                    <a:pt x="186" y="1272"/>
                  </a:cubicBezTo>
                  <a:cubicBezTo>
                    <a:pt x="198" y="1298"/>
                    <a:pt x="198" y="1298"/>
                    <a:pt x="198" y="1298"/>
                  </a:cubicBezTo>
                  <a:cubicBezTo>
                    <a:pt x="199" y="1298"/>
                    <a:pt x="199" y="1298"/>
                    <a:pt x="199" y="1298"/>
                  </a:cubicBezTo>
                  <a:cubicBezTo>
                    <a:pt x="199" y="1298"/>
                    <a:pt x="199" y="1298"/>
                    <a:pt x="199" y="1298"/>
                  </a:cubicBezTo>
                  <a:cubicBezTo>
                    <a:pt x="200" y="1304"/>
                    <a:pt x="199" y="1309"/>
                    <a:pt x="196" y="1315"/>
                  </a:cubicBezTo>
                  <a:cubicBezTo>
                    <a:pt x="165" y="1358"/>
                    <a:pt x="165" y="1358"/>
                    <a:pt x="165" y="1358"/>
                  </a:cubicBezTo>
                  <a:cubicBezTo>
                    <a:pt x="167" y="1365"/>
                    <a:pt x="167" y="1365"/>
                    <a:pt x="167" y="1365"/>
                  </a:cubicBezTo>
                  <a:cubicBezTo>
                    <a:pt x="181" y="1379"/>
                    <a:pt x="181" y="1379"/>
                    <a:pt x="181" y="1379"/>
                  </a:cubicBezTo>
                  <a:cubicBezTo>
                    <a:pt x="195" y="1388"/>
                    <a:pt x="195" y="1388"/>
                    <a:pt x="195" y="1388"/>
                  </a:cubicBezTo>
                  <a:cubicBezTo>
                    <a:pt x="196" y="1388"/>
                    <a:pt x="196" y="1388"/>
                    <a:pt x="196" y="1388"/>
                  </a:cubicBezTo>
                  <a:cubicBezTo>
                    <a:pt x="202" y="1396"/>
                    <a:pt x="207" y="1401"/>
                    <a:pt x="214" y="1403"/>
                  </a:cubicBezTo>
                  <a:cubicBezTo>
                    <a:pt x="221" y="1405"/>
                    <a:pt x="229" y="1412"/>
                    <a:pt x="235" y="1420"/>
                  </a:cubicBezTo>
                  <a:cubicBezTo>
                    <a:pt x="236" y="1423"/>
                    <a:pt x="236" y="1423"/>
                    <a:pt x="236" y="1423"/>
                  </a:cubicBezTo>
                  <a:cubicBezTo>
                    <a:pt x="246" y="1428"/>
                    <a:pt x="246" y="1428"/>
                    <a:pt x="246" y="1428"/>
                  </a:cubicBezTo>
                  <a:cubicBezTo>
                    <a:pt x="250" y="1429"/>
                    <a:pt x="250" y="1429"/>
                    <a:pt x="250" y="1429"/>
                  </a:cubicBezTo>
                  <a:cubicBezTo>
                    <a:pt x="251" y="1429"/>
                    <a:pt x="251" y="1429"/>
                    <a:pt x="251" y="1429"/>
                  </a:cubicBezTo>
                  <a:cubicBezTo>
                    <a:pt x="254" y="1440"/>
                    <a:pt x="254" y="1440"/>
                    <a:pt x="254" y="1440"/>
                  </a:cubicBezTo>
                  <a:cubicBezTo>
                    <a:pt x="254" y="1440"/>
                    <a:pt x="254" y="1440"/>
                    <a:pt x="254" y="1440"/>
                  </a:cubicBezTo>
                  <a:cubicBezTo>
                    <a:pt x="255" y="1452"/>
                    <a:pt x="255" y="1452"/>
                    <a:pt x="255" y="1452"/>
                  </a:cubicBezTo>
                  <a:cubicBezTo>
                    <a:pt x="259" y="1469"/>
                    <a:pt x="259" y="1469"/>
                    <a:pt x="259" y="1469"/>
                  </a:cubicBezTo>
                  <a:cubicBezTo>
                    <a:pt x="286" y="1473"/>
                    <a:pt x="286" y="1473"/>
                    <a:pt x="286" y="1473"/>
                  </a:cubicBezTo>
                  <a:cubicBezTo>
                    <a:pt x="288" y="1473"/>
                    <a:pt x="288" y="1473"/>
                    <a:pt x="288" y="1473"/>
                  </a:cubicBezTo>
                  <a:cubicBezTo>
                    <a:pt x="289" y="1474"/>
                    <a:pt x="289" y="1474"/>
                    <a:pt x="289" y="1474"/>
                  </a:cubicBezTo>
                  <a:cubicBezTo>
                    <a:pt x="289" y="1475"/>
                    <a:pt x="289" y="1475"/>
                    <a:pt x="289" y="1475"/>
                  </a:cubicBezTo>
                  <a:cubicBezTo>
                    <a:pt x="290" y="1477"/>
                    <a:pt x="290" y="1477"/>
                    <a:pt x="290" y="1477"/>
                  </a:cubicBezTo>
                  <a:cubicBezTo>
                    <a:pt x="297" y="1492"/>
                    <a:pt x="297" y="1492"/>
                    <a:pt x="297" y="1492"/>
                  </a:cubicBezTo>
                  <a:cubicBezTo>
                    <a:pt x="318" y="1499"/>
                    <a:pt x="318" y="1499"/>
                    <a:pt x="318" y="1499"/>
                  </a:cubicBezTo>
                  <a:cubicBezTo>
                    <a:pt x="333" y="1492"/>
                    <a:pt x="333" y="1492"/>
                    <a:pt x="333" y="1492"/>
                  </a:cubicBezTo>
                  <a:cubicBezTo>
                    <a:pt x="331" y="1484"/>
                    <a:pt x="331" y="1484"/>
                    <a:pt x="331" y="1484"/>
                  </a:cubicBezTo>
                  <a:cubicBezTo>
                    <a:pt x="317" y="1471"/>
                    <a:pt x="317" y="1471"/>
                    <a:pt x="317" y="1471"/>
                  </a:cubicBezTo>
                  <a:cubicBezTo>
                    <a:pt x="319" y="1469"/>
                    <a:pt x="319" y="1469"/>
                    <a:pt x="319" y="1469"/>
                  </a:cubicBezTo>
                  <a:cubicBezTo>
                    <a:pt x="319" y="1467"/>
                    <a:pt x="319" y="1467"/>
                    <a:pt x="319" y="1467"/>
                  </a:cubicBezTo>
                  <a:cubicBezTo>
                    <a:pt x="331" y="1445"/>
                    <a:pt x="331" y="1445"/>
                    <a:pt x="331" y="1445"/>
                  </a:cubicBezTo>
                  <a:cubicBezTo>
                    <a:pt x="356" y="1445"/>
                    <a:pt x="356" y="1445"/>
                    <a:pt x="356" y="1445"/>
                  </a:cubicBezTo>
                  <a:cubicBezTo>
                    <a:pt x="357" y="1446"/>
                    <a:pt x="357" y="1446"/>
                    <a:pt x="357" y="1446"/>
                  </a:cubicBezTo>
                  <a:cubicBezTo>
                    <a:pt x="393" y="1458"/>
                    <a:pt x="393" y="1458"/>
                    <a:pt x="393" y="1458"/>
                  </a:cubicBezTo>
                  <a:cubicBezTo>
                    <a:pt x="413" y="1455"/>
                    <a:pt x="413" y="1455"/>
                    <a:pt x="413" y="1455"/>
                  </a:cubicBezTo>
                  <a:cubicBezTo>
                    <a:pt x="429" y="1440"/>
                    <a:pt x="429" y="1440"/>
                    <a:pt x="429" y="1440"/>
                  </a:cubicBezTo>
                  <a:cubicBezTo>
                    <a:pt x="447" y="1418"/>
                    <a:pt x="459" y="1409"/>
                    <a:pt x="466" y="1414"/>
                  </a:cubicBezTo>
                  <a:cubicBezTo>
                    <a:pt x="474" y="1413"/>
                    <a:pt x="474" y="1413"/>
                    <a:pt x="474" y="1413"/>
                  </a:cubicBezTo>
                  <a:cubicBezTo>
                    <a:pt x="484" y="1413"/>
                    <a:pt x="489" y="1414"/>
                    <a:pt x="492" y="1415"/>
                  </a:cubicBezTo>
                  <a:cubicBezTo>
                    <a:pt x="493" y="1417"/>
                    <a:pt x="495" y="1419"/>
                    <a:pt x="495" y="1421"/>
                  </a:cubicBezTo>
                  <a:cubicBezTo>
                    <a:pt x="495" y="1426"/>
                    <a:pt x="499" y="1434"/>
                    <a:pt x="505" y="1446"/>
                  </a:cubicBezTo>
                  <a:cubicBezTo>
                    <a:pt x="505" y="1447"/>
                    <a:pt x="505" y="1447"/>
                    <a:pt x="505" y="1447"/>
                  </a:cubicBezTo>
                  <a:cubicBezTo>
                    <a:pt x="505" y="1448"/>
                    <a:pt x="505" y="1448"/>
                    <a:pt x="505" y="1448"/>
                  </a:cubicBezTo>
                  <a:cubicBezTo>
                    <a:pt x="508" y="1462"/>
                    <a:pt x="508" y="1462"/>
                    <a:pt x="508" y="1462"/>
                  </a:cubicBezTo>
                  <a:cubicBezTo>
                    <a:pt x="508" y="1466"/>
                    <a:pt x="508" y="1466"/>
                    <a:pt x="508" y="1466"/>
                  </a:cubicBezTo>
                  <a:cubicBezTo>
                    <a:pt x="504" y="1483"/>
                    <a:pt x="504" y="1483"/>
                    <a:pt x="504" y="1483"/>
                  </a:cubicBezTo>
                  <a:cubicBezTo>
                    <a:pt x="504" y="1483"/>
                    <a:pt x="504" y="1483"/>
                    <a:pt x="504" y="1483"/>
                  </a:cubicBezTo>
                  <a:cubicBezTo>
                    <a:pt x="504" y="1484"/>
                    <a:pt x="504" y="1484"/>
                    <a:pt x="504" y="1484"/>
                  </a:cubicBezTo>
                  <a:cubicBezTo>
                    <a:pt x="503" y="1485"/>
                    <a:pt x="503" y="1485"/>
                    <a:pt x="503" y="1485"/>
                  </a:cubicBezTo>
                  <a:cubicBezTo>
                    <a:pt x="485" y="1506"/>
                    <a:pt x="485" y="1506"/>
                    <a:pt x="485" y="1506"/>
                  </a:cubicBezTo>
                  <a:cubicBezTo>
                    <a:pt x="484" y="1507"/>
                    <a:pt x="484" y="1507"/>
                    <a:pt x="484" y="1507"/>
                  </a:cubicBezTo>
                  <a:cubicBezTo>
                    <a:pt x="484" y="1507"/>
                    <a:pt x="484" y="1507"/>
                    <a:pt x="484" y="1507"/>
                  </a:cubicBezTo>
                  <a:cubicBezTo>
                    <a:pt x="446" y="1524"/>
                    <a:pt x="446" y="1524"/>
                    <a:pt x="446" y="1524"/>
                  </a:cubicBezTo>
                  <a:cubicBezTo>
                    <a:pt x="441" y="1534"/>
                    <a:pt x="441" y="1534"/>
                    <a:pt x="441" y="1534"/>
                  </a:cubicBezTo>
                  <a:cubicBezTo>
                    <a:pt x="435" y="1565"/>
                    <a:pt x="435" y="1565"/>
                    <a:pt x="435" y="1565"/>
                  </a:cubicBezTo>
                  <a:cubicBezTo>
                    <a:pt x="439" y="1580"/>
                    <a:pt x="439" y="1580"/>
                    <a:pt x="439" y="1580"/>
                  </a:cubicBezTo>
                  <a:cubicBezTo>
                    <a:pt x="448" y="1595"/>
                    <a:pt x="448" y="1595"/>
                    <a:pt x="448" y="1595"/>
                  </a:cubicBezTo>
                  <a:cubicBezTo>
                    <a:pt x="452" y="1599"/>
                    <a:pt x="452" y="1599"/>
                    <a:pt x="452" y="1599"/>
                  </a:cubicBezTo>
                  <a:cubicBezTo>
                    <a:pt x="465" y="1607"/>
                    <a:pt x="465" y="1607"/>
                    <a:pt x="465" y="1607"/>
                  </a:cubicBezTo>
                  <a:cubicBezTo>
                    <a:pt x="509" y="1607"/>
                    <a:pt x="509" y="1607"/>
                    <a:pt x="509" y="1607"/>
                  </a:cubicBezTo>
                  <a:cubicBezTo>
                    <a:pt x="546" y="1602"/>
                    <a:pt x="546" y="1602"/>
                    <a:pt x="546" y="1602"/>
                  </a:cubicBezTo>
                  <a:cubicBezTo>
                    <a:pt x="552" y="1596"/>
                    <a:pt x="552" y="1596"/>
                    <a:pt x="552" y="1596"/>
                  </a:cubicBezTo>
                  <a:cubicBezTo>
                    <a:pt x="557" y="1590"/>
                    <a:pt x="562" y="1588"/>
                    <a:pt x="565" y="1588"/>
                  </a:cubicBezTo>
                  <a:cubicBezTo>
                    <a:pt x="591" y="1592"/>
                    <a:pt x="591" y="1592"/>
                    <a:pt x="591" y="1592"/>
                  </a:cubicBezTo>
                  <a:cubicBezTo>
                    <a:pt x="593" y="1588"/>
                    <a:pt x="593" y="1588"/>
                    <a:pt x="593" y="1588"/>
                  </a:cubicBezTo>
                  <a:cubicBezTo>
                    <a:pt x="591" y="1581"/>
                    <a:pt x="591" y="1574"/>
                    <a:pt x="595" y="1568"/>
                  </a:cubicBezTo>
                  <a:cubicBezTo>
                    <a:pt x="605" y="1550"/>
                    <a:pt x="605" y="1550"/>
                    <a:pt x="605" y="1550"/>
                  </a:cubicBezTo>
                  <a:cubicBezTo>
                    <a:pt x="605" y="1516"/>
                    <a:pt x="605" y="1516"/>
                    <a:pt x="605" y="1516"/>
                  </a:cubicBezTo>
                  <a:cubicBezTo>
                    <a:pt x="605" y="1515"/>
                    <a:pt x="605" y="1515"/>
                    <a:pt x="605" y="1515"/>
                  </a:cubicBezTo>
                  <a:cubicBezTo>
                    <a:pt x="624" y="1460"/>
                    <a:pt x="624" y="1460"/>
                    <a:pt x="624" y="1460"/>
                  </a:cubicBezTo>
                  <a:cubicBezTo>
                    <a:pt x="625" y="1459"/>
                    <a:pt x="625" y="1459"/>
                    <a:pt x="625" y="1459"/>
                  </a:cubicBezTo>
                  <a:cubicBezTo>
                    <a:pt x="625" y="1458"/>
                    <a:pt x="625" y="1458"/>
                    <a:pt x="625" y="1458"/>
                  </a:cubicBezTo>
                  <a:cubicBezTo>
                    <a:pt x="626" y="1458"/>
                    <a:pt x="626" y="1458"/>
                    <a:pt x="626" y="1458"/>
                  </a:cubicBezTo>
                  <a:cubicBezTo>
                    <a:pt x="626" y="1457"/>
                    <a:pt x="626" y="1457"/>
                    <a:pt x="626" y="1457"/>
                  </a:cubicBezTo>
                  <a:cubicBezTo>
                    <a:pt x="659" y="1431"/>
                    <a:pt x="659" y="1431"/>
                    <a:pt x="659" y="1431"/>
                  </a:cubicBezTo>
                  <a:cubicBezTo>
                    <a:pt x="661" y="1429"/>
                    <a:pt x="661" y="1429"/>
                    <a:pt x="661" y="1429"/>
                  </a:cubicBezTo>
                  <a:cubicBezTo>
                    <a:pt x="690" y="1441"/>
                    <a:pt x="690" y="1441"/>
                    <a:pt x="690" y="1441"/>
                  </a:cubicBezTo>
                  <a:cubicBezTo>
                    <a:pt x="690" y="1441"/>
                    <a:pt x="690" y="1441"/>
                    <a:pt x="690" y="1441"/>
                  </a:cubicBezTo>
                  <a:cubicBezTo>
                    <a:pt x="705" y="1452"/>
                    <a:pt x="712" y="1460"/>
                    <a:pt x="712" y="1466"/>
                  </a:cubicBezTo>
                  <a:cubicBezTo>
                    <a:pt x="710" y="1489"/>
                    <a:pt x="710" y="1489"/>
                    <a:pt x="710" y="1489"/>
                  </a:cubicBezTo>
                  <a:cubicBezTo>
                    <a:pt x="700" y="1504"/>
                    <a:pt x="700" y="1504"/>
                    <a:pt x="700" y="1504"/>
                  </a:cubicBezTo>
                  <a:cubicBezTo>
                    <a:pt x="693" y="1525"/>
                    <a:pt x="693" y="1525"/>
                    <a:pt x="693" y="1525"/>
                  </a:cubicBezTo>
                  <a:cubicBezTo>
                    <a:pt x="693" y="1548"/>
                    <a:pt x="693" y="1548"/>
                    <a:pt x="693" y="1548"/>
                  </a:cubicBezTo>
                  <a:cubicBezTo>
                    <a:pt x="700" y="1559"/>
                    <a:pt x="700" y="1559"/>
                    <a:pt x="700" y="1559"/>
                  </a:cubicBezTo>
                  <a:cubicBezTo>
                    <a:pt x="710" y="1557"/>
                    <a:pt x="710" y="1557"/>
                    <a:pt x="710" y="1557"/>
                  </a:cubicBezTo>
                  <a:cubicBezTo>
                    <a:pt x="712" y="1556"/>
                    <a:pt x="712" y="1556"/>
                    <a:pt x="712" y="1556"/>
                  </a:cubicBezTo>
                  <a:cubicBezTo>
                    <a:pt x="728" y="1557"/>
                    <a:pt x="728" y="1557"/>
                    <a:pt x="728" y="1557"/>
                  </a:cubicBezTo>
                  <a:cubicBezTo>
                    <a:pt x="736" y="1562"/>
                    <a:pt x="741" y="1569"/>
                    <a:pt x="746" y="1580"/>
                  </a:cubicBezTo>
                  <a:cubicBezTo>
                    <a:pt x="755" y="1583"/>
                    <a:pt x="755" y="1583"/>
                    <a:pt x="755" y="1583"/>
                  </a:cubicBezTo>
                  <a:cubicBezTo>
                    <a:pt x="756" y="1583"/>
                    <a:pt x="756" y="1583"/>
                    <a:pt x="756" y="1583"/>
                  </a:cubicBezTo>
                  <a:cubicBezTo>
                    <a:pt x="756" y="1583"/>
                    <a:pt x="756" y="1583"/>
                    <a:pt x="756" y="1583"/>
                  </a:cubicBezTo>
                  <a:cubicBezTo>
                    <a:pt x="757" y="1583"/>
                    <a:pt x="757" y="1583"/>
                    <a:pt x="757" y="1583"/>
                  </a:cubicBezTo>
                  <a:cubicBezTo>
                    <a:pt x="793" y="1600"/>
                    <a:pt x="793" y="1600"/>
                    <a:pt x="793" y="1600"/>
                  </a:cubicBezTo>
                  <a:cubicBezTo>
                    <a:pt x="809" y="1605"/>
                    <a:pt x="809" y="1605"/>
                    <a:pt x="809" y="1605"/>
                  </a:cubicBezTo>
                  <a:cubicBezTo>
                    <a:pt x="831" y="1602"/>
                    <a:pt x="831" y="1602"/>
                    <a:pt x="831" y="1602"/>
                  </a:cubicBezTo>
                  <a:cubicBezTo>
                    <a:pt x="841" y="1589"/>
                    <a:pt x="841" y="1589"/>
                    <a:pt x="841" y="1589"/>
                  </a:cubicBezTo>
                  <a:cubicBezTo>
                    <a:pt x="853" y="1537"/>
                    <a:pt x="853" y="1537"/>
                    <a:pt x="853" y="1537"/>
                  </a:cubicBezTo>
                  <a:cubicBezTo>
                    <a:pt x="854" y="1509"/>
                    <a:pt x="854" y="1509"/>
                    <a:pt x="854" y="1509"/>
                  </a:cubicBezTo>
                  <a:cubicBezTo>
                    <a:pt x="854" y="1507"/>
                    <a:pt x="854" y="1507"/>
                    <a:pt x="854" y="1507"/>
                  </a:cubicBezTo>
                  <a:cubicBezTo>
                    <a:pt x="857" y="1506"/>
                    <a:pt x="857" y="1506"/>
                    <a:pt x="857" y="1506"/>
                  </a:cubicBezTo>
                  <a:cubicBezTo>
                    <a:pt x="858" y="1505"/>
                    <a:pt x="858" y="1505"/>
                    <a:pt x="858" y="1505"/>
                  </a:cubicBezTo>
                  <a:cubicBezTo>
                    <a:pt x="878" y="1488"/>
                    <a:pt x="878" y="1488"/>
                    <a:pt x="878" y="1488"/>
                  </a:cubicBezTo>
                  <a:cubicBezTo>
                    <a:pt x="889" y="1473"/>
                    <a:pt x="889" y="1473"/>
                    <a:pt x="889" y="1473"/>
                  </a:cubicBezTo>
                  <a:cubicBezTo>
                    <a:pt x="890" y="1472"/>
                    <a:pt x="890" y="1472"/>
                    <a:pt x="890" y="1472"/>
                  </a:cubicBezTo>
                  <a:cubicBezTo>
                    <a:pt x="911" y="1462"/>
                    <a:pt x="911" y="1462"/>
                    <a:pt x="911" y="1462"/>
                  </a:cubicBezTo>
                  <a:cubicBezTo>
                    <a:pt x="924" y="1455"/>
                    <a:pt x="924" y="1455"/>
                    <a:pt x="924" y="1455"/>
                  </a:cubicBezTo>
                  <a:cubicBezTo>
                    <a:pt x="940" y="1449"/>
                    <a:pt x="940" y="1449"/>
                    <a:pt x="940" y="1449"/>
                  </a:cubicBezTo>
                  <a:cubicBezTo>
                    <a:pt x="931" y="1417"/>
                    <a:pt x="931" y="1417"/>
                    <a:pt x="931" y="1417"/>
                  </a:cubicBezTo>
                  <a:cubicBezTo>
                    <a:pt x="967" y="1421"/>
                    <a:pt x="967" y="1421"/>
                    <a:pt x="967" y="1421"/>
                  </a:cubicBezTo>
                  <a:cubicBezTo>
                    <a:pt x="967" y="1421"/>
                    <a:pt x="967" y="1421"/>
                    <a:pt x="967" y="1421"/>
                  </a:cubicBezTo>
                  <a:cubicBezTo>
                    <a:pt x="967" y="1422"/>
                    <a:pt x="967" y="1422"/>
                    <a:pt x="967" y="1422"/>
                  </a:cubicBezTo>
                  <a:cubicBezTo>
                    <a:pt x="967" y="1422"/>
                    <a:pt x="967" y="1422"/>
                    <a:pt x="967" y="1422"/>
                  </a:cubicBezTo>
                  <a:cubicBezTo>
                    <a:pt x="986" y="1430"/>
                    <a:pt x="986" y="1430"/>
                    <a:pt x="986" y="1430"/>
                  </a:cubicBezTo>
                  <a:cubicBezTo>
                    <a:pt x="986" y="1430"/>
                    <a:pt x="986" y="1430"/>
                    <a:pt x="986" y="1430"/>
                  </a:cubicBezTo>
                  <a:cubicBezTo>
                    <a:pt x="986" y="1429"/>
                    <a:pt x="986" y="1429"/>
                    <a:pt x="986" y="1429"/>
                  </a:cubicBezTo>
                  <a:cubicBezTo>
                    <a:pt x="992" y="1409"/>
                    <a:pt x="992" y="1409"/>
                    <a:pt x="992" y="1409"/>
                  </a:cubicBezTo>
                  <a:cubicBezTo>
                    <a:pt x="992" y="1405"/>
                    <a:pt x="992" y="1405"/>
                    <a:pt x="992" y="1405"/>
                  </a:cubicBezTo>
                  <a:cubicBezTo>
                    <a:pt x="995" y="1407"/>
                    <a:pt x="995" y="1407"/>
                    <a:pt x="995" y="1407"/>
                  </a:cubicBezTo>
                  <a:cubicBezTo>
                    <a:pt x="997" y="1407"/>
                    <a:pt x="997" y="1407"/>
                    <a:pt x="997" y="1407"/>
                  </a:cubicBezTo>
                  <a:cubicBezTo>
                    <a:pt x="1014" y="1411"/>
                    <a:pt x="1014" y="1411"/>
                    <a:pt x="1014" y="1411"/>
                  </a:cubicBezTo>
                  <a:cubicBezTo>
                    <a:pt x="1022" y="1411"/>
                    <a:pt x="1022" y="1411"/>
                    <a:pt x="1022" y="1411"/>
                  </a:cubicBezTo>
                  <a:cubicBezTo>
                    <a:pt x="1038" y="1393"/>
                    <a:pt x="1038" y="1393"/>
                    <a:pt x="1038" y="1393"/>
                  </a:cubicBezTo>
                  <a:cubicBezTo>
                    <a:pt x="1039" y="1393"/>
                    <a:pt x="1039" y="1393"/>
                    <a:pt x="1039" y="1393"/>
                  </a:cubicBezTo>
                  <a:cubicBezTo>
                    <a:pt x="1040" y="1392"/>
                    <a:pt x="1040" y="1392"/>
                    <a:pt x="1040" y="1392"/>
                  </a:cubicBezTo>
                  <a:cubicBezTo>
                    <a:pt x="1041" y="1392"/>
                    <a:pt x="1041" y="1392"/>
                    <a:pt x="1041" y="1392"/>
                  </a:cubicBezTo>
                  <a:cubicBezTo>
                    <a:pt x="1062" y="1388"/>
                    <a:pt x="1062" y="1388"/>
                    <a:pt x="1062" y="1388"/>
                  </a:cubicBezTo>
                  <a:cubicBezTo>
                    <a:pt x="1080" y="1371"/>
                    <a:pt x="1080" y="1371"/>
                    <a:pt x="1080" y="1371"/>
                  </a:cubicBezTo>
                  <a:cubicBezTo>
                    <a:pt x="1090" y="1357"/>
                    <a:pt x="1090" y="1357"/>
                    <a:pt x="1090" y="1357"/>
                  </a:cubicBezTo>
                  <a:cubicBezTo>
                    <a:pt x="1090" y="1340"/>
                    <a:pt x="1090" y="1340"/>
                    <a:pt x="1090" y="1340"/>
                  </a:cubicBezTo>
                  <a:cubicBezTo>
                    <a:pt x="1090" y="1334"/>
                    <a:pt x="1093" y="1329"/>
                    <a:pt x="1099" y="1326"/>
                  </a:cubicBezTo>
                  <a:cubicBezTo>
                    <a:pt x="1099" y="1326"/>
                    <a:pt x="1099" y="1326"/>
                    <a:pt x="1099" y="1326"/>
                  </a:cubicBezTo>
                  <a:cubicBezTo>
                    <a:pt x="1101" y="1326"/>
                    <a:pt x="1101" y="1326"/>
                    <a:pt x="1101" y="1326"/>
                  </a:cubicBezTo>
                  <a:cubicBezTo>
                    <a:pt x="1102" y="1326"/>
                    <a:pt x="1102" y="1326"/>
                    <a:pt x="1102" y="1326"/>
                  </a:cubicBezTo>
                  <a:cubicBezTo>
                    <a:pt x="1122" y="1328"/>
                    <a:pt x="1122" y="1328"/>
                    <a:pt x="1122" y="1328"/>
                  </a:cubicBezTo>
                  <a:cubicBezTo>
                    <a:pt x="1131" y="1323"/>
                    <a:pt x="1131" y="1323"/>
                    <a:pt x="1131" y="1323"/>
                  </a:cubicBezTo>
                  <a:cubicBezTo>
                    <a:pt x="1134" y="1308"/>
                    <a:pt x="1134" y="1308"/>
                    <a:pt x="1134" y="1308"/>
                  </a:cubicBezTo>
                  <a:cubicBezTo>
                    <a:pt x="1155" y="1302"/>
                    <a:pt x="1155" y="1302"/>
                    <a:pt x="1155" y="1302"/>
                  </a:cubicBezTo>
                  <a:cubicBezTo>
                    <a:pt x="1156" y="1302"/>
                    <a:pt x="1156" y="1302"/>
                    <a:pt x="1156" y="1302"/>
                  </a:cubicBezTo>
                  <a:cubicBezTo>
                    <a:pt x="1157" y="1302"/>
                    <a:pt x="1157" y="1302"/>
                    <a:pt x="1157" y="1302"/>
                  </a:cubicBezTo>
                  <a:cubicBezTo>
                    <a:pt x="1157" y="1302"/>
                    <a:pt x="1157" y="1302"/>
                    <a:pt x="1157" y="1302"/>
                  </a:cubicBezTo>
                  <a:cubicBezTo>
                    <a:pt x="1184" y="1305"/>
                    <a:pt x="1184" y="1305"/>
                    <a:pt x="1184" y="1305"/>
                  </a:cubicBezTo>
                  <a:cubicBezTo>
                    <a:pt x="1205" y="1300"/>
                    <a:pt x="1205" y="1300"/>
                    <a:pt x="1205" y="1300"/>
                  </a:cubicBezTo>
                  <a:cubicBezTo>
                    <a:pt x="1217" y="1287"/>
                    <a:pt x="1217" y="1287"/>
                    <a:pt x="1217" y="1287"/>
                  </a:cubicBezTo>
                  <a:cubicBezTo>
                    <a:pt x="1226" y="1270"/>
                    <a:pt x="1226" y="1270"/>
                    <a:pt x="1226" y="1270"/>
                  </a:cubicBezTo>
                  <a:cubicBezTo>
                    <a:pt x="1210" y="1253"/>
                    <a:pt x="1210" y="1253"/>
                    <a:pt x="1210" y="1253"/>
                  </a:cubicBezTo>
                  <a:cubicBezTo>
                    <a:pt x="1210" y="1252"/>
                    <a:pt x="1210" y="1252"/>
                    <a:pt x="1210" y="1252"/>
                  </a:cubicBezTo>
                  <a:cubicBezTo>
                    <a:pt x="1210" y="1252"/>
                    <a:pt x="1210" y="1252"/>
                    <a:pt x="1210" y="1252"/>
                  </a:cubicBezTo>
                  <a:cubicBezTo>
                    <a:pt x="1207" y="1240"/>
                    <a:pt x="1207" y="1240"/>
                    <a:pt x="1207" y="1240"/>
                  </a:cubicBezTo>
                  <a:cubicBezTo>
                    <a:pt x="1207" y="1240"/>
                    <a:pt x="1207" y="1240"/>
                    <a:pt x="1207" y="1240"/>
                  </a:cubicBezTo>
                  <a:cubicBezTo>
                    <a:pt x="1203" y="1221"/>
                    <a:pt x="1203" y="1221"/>
                    <a:pt x="1203" y="1221"/>
                  </a:cubicBezTo>
                  <a:cubicBezTo>
                    <a:pt x="1203" y="1220"/>
                    <a:pt x="1203" y="1220"/>
                    <a:pt x="1203" y="1220"/>
                  </a:cubicBezTo>
                  <a:cubicBezTo>
                    <a:pt x="1212" y="1203"/>
                    <a:pt x="1212" y="1203"/>
                    <a:pt x="1212" y="1203"/>
                  </a:cubicBezTo>
                  <a:cubicBezTo>
                    <a:pt x="1212" y="1198"/>
                    <a:pt x="1215" y="1190"/>
                    <a:pt x="1224" y="1182"/>
                  </a:cubicBezTo>
                  <a:cubicBezTo>
                    <a:pt x="1235" y="1159"/>
                    <a:pt x="1235" y="1159"/>
                    <a:pt x="1235" y="1159"/>
                  </a:cubicBezTo>
                  <a:cubicBezTo>
                    <a:pt x="1235" y="1157"/>
                    <a:pt x="1235" y="1157"/>
                    <a:pt x="1235" y="1157"/>
                  </a:cubicBezTo>
                  <a:cubicBezTo>
                    <a:pt x="1236" y="1157"/>
                    <a:pt x="1236" y="1157"/>
                    <a:pt x="1236" y="1157"/>
                  </a:cubicBezTo>
                  <a:cubicBezTo>
                    <a:pt x="1247" y="1141"/>
                    <a:pt x="1247" y="1141"/>
                    <a:pt x="1247" y="1141"/>
                  </a:cubicBezTo>
                  <a:cubicBezTo>
                    <a:pt x="1263" y="1109"/>
                    <a:pt x="1263" y="1109"/>
                    <a:pt x="1263" y="1109"/>
                  </a:cubicBezTo>
                  <a:cubicBezTo>
                    <a:pt x="1278" y="1130"/>
                    <a:pt x="1278" y="1130"/>
                    <a:pt x="1278" y="1130"/>
                  </a:cubicBezTo>
                  <a:cubicBezTo>
                    <a:pt x="1279" y="1131"/>
                    <a:pt x="1279" y="1131"/>
                    <a:pt x="1279" y="1131"/>
                  </a:cubicBezTo>
                  <a:cubicBezTo>
                    <a:pt x="1279" y="1132"/>
                    <a:pt x="1279" y="1132"/>
                    <a:pt x="1279" y="1132"/>
                  </a:cubicBezTo>
                  <a:cubicBezTo>
                    <a:pt x="1284" y="1153"/>
                    <a:pt x="1284" y="1153"/>
                    <a:pt x="1284" y="1153"/>
                  </a:cubicBezTo>
                  <a:cubicBezTo>
                    <a:pt x="1284" y="1154"/>
                    <a:pt x="1284" y="1154"/>
                    <a:pt x="1284" y="1154"/>
                  </a:cubicBezTo>
                  <a:cubicBezTo>
                    <a:pt x="1287" y="1175"/>
                    <a:pt x="1287" y="1175"/>
                    <a:pt x="1287" y="1175"/>
                  </a:cubicBezTo>
                  <a:cubicBezTo>
                    <a:pt x="1302" y="1182"/>
                    <a:pt x="1302" y="1182"/>
                    <a:pt x="1302" y="1182"/>
                  </a:cubicBezTo>
                  <a:cubicBezTo>
                    <a:pt x="1303" y="1182"/>
                    <a:pt x="1303" y="1182"/>
                    <a:pt x="1303" y="1182"/>
                  </a:cubicBezTo>
                  <a:cubicBezTo>
                    <a:pt x="1303" y="1182"/>
                    <a:pt x="1303" y="1182"/>
                    <a:pt x="1303" y="1182"/>
                  </a:cubicBezTo>
                  <a:cubicBezTo>
                    <a:pt x="1303" y="1182"/>
                    <a:pt x="1303" y="1182"/>
                    <a:pt x="1303" y="1182"/>
                  </a:cubicBezTo>
                  <a:cubicBezTo>
                    <a:pt x="1307" y="1184"/>
                    <a:pt x="1307" y="1184"/>
                    <a:pt x="1307" y="1184"/>
                  </a:cubicBezTo>
                  <a:cubicBezTo>
                    <a:pt x="1308" y="1183"/>
                    <a:pt x="1308" y="1183"/>
                    <a:pt x="1308" y="1183"/>
                  </a:cubicBezTo>
                  <a:cubicBezTo>
                    <a:pt x="1321" y="1161"/>
                    <a:pt x="1321" y="1161"/>
                    <a:pt x="1321" y="1161"/>
                  </a:cubicBezTo>
                  <a:cubicBezTo>
                    <a:pt x="1328" y="1140"/>
                    <a:pt x="1328" y="1140"/>
                    <a:pt x="1328" y="1140"/>
                  </a:cubicBezTo>
                  <a:cubicBezTo>
                    <a:pt x="1331" y="1141"/>
                    <a:pt x="1331" y="1141"/>
                    <a:pt x="1331" y="1141"/>
                  </a:cubicBezTo>
                  <a:cubicBezTo>
                    <a:pt x="1335" y="1142"/>
                    <a:pt x="1335" y="1142"/>
                    <a:pt x="1335" y="1142"/>
                  </a:cubicBezTo>
                  <a:cubicBezTo>
                    <a:pt x="1365" y="1152"/>
                    <a:pt x="1365" y="1152"/>
                    <a:pt x="1365" y="1152"/>
                  </a:cubicBezTo>
                  <a:cubicBezTo>
                    <a:pt x="1380" y="1141"/>
                    <a:pt x="1380" y="1141"/>
                    <a:pt x="1380" y="1141"/>
                  </a:cubicBezTo>
                  <a:cubicBezTo>
                    <a:pt x="1381" y="1140"/>
                    <a:pt x="1381" y="1140"/>
                    <a:pt x="1381" y="1140"/>
                  </a:cubicBezTo>
                  <a:cubicBezTo>
                    <a:pt x="1383" y="1140"/>
                    <a:pt x="1383" y="1140"/>
                    <a:pt x="1383" y="1140"/>
                  </a:cubicBezTo>
                  <a:cubicBezTo>
                    <a:pt x="1398" y="1138"/>
                    <a:pt x="1398" y="1138"/>
                    <a:pt x="1398" y="1138"/>
                  </a:cubicBezTo>
                  <a:cubicBezTo>
                    <a:pt x="1408" y="1121"/>
                    <a:pt x="1408" y="1121"/>
                    <a:pt x="1408" y="1121"/>
                  </a:cubicBezTo>
                  <a:cubicBezTo>
                    <a:pt x="1408" y="1098"/>
                    <a:pt x="1408" y="1098"/>
                    <a:pt x="1408" y="1098"/>
                  </a:cubicBezTo>
                  <a:cubicBezTo>
                    <a:pt x="1416" y="1065"/>
                    <a:pt x="1416" y="1065"/>
                    <a:pt x="1416" y="1065"/>
                  </a:cubicBezTo>
                  <a:cubicBezTo>
                    <a:pt x="1418" y="1066"/>
                    <a:pt x="1418" y="1066"/>
                    <a:pt x="1418" y="1066"/>
                  </a:cubicBezTo>
                  <a:cubicBezTo>
                    <a:pt x="1421" y="1066"/>
                    <a:pt x="1421" y="1066"/>
                    <a:pt x="1421" y="1066"/>
                  </a:cubicBezTo>
                  <a:cubicBezTo>
                    <a:pt x="1444" y="1071"/>
                    <a:pt x="1444" y="1071"/>
                    <a:pt x="1444" y="1071"/>
                  </a:cubicBezTo>
                  <a:cubicBezTo>
                    <a:pt x="1455" y="1052"/>
                    <a:pt x="1455" y="1052"/>
                    <a:pt x="1455" y="1052"/>
                  </a:cubicBezTo>
                  <a:cubicBezTo>
                    <a:pt x="1456" y="1052"/>
                    <a:pt x="1456" y="1052"/>
                    <a:pt x="1456" y="1052"/>
                  </a:cubicBezTo>
                  <a:cubicBezTo>
                    <a:pt x="1458" y="1052"/>
                    <a:pt x="1458" y="1052"/>
                    <a:pt x="1458" y="1052"/>
                  </a:cubicBezTo>
                  <a:cubicBezTo>
                    <a:pt x="1479" y="1050"/>
                    <a:pt x="1479" y="1050"/>
                    <a:pt x="1479" y="1050"/>
                  </a:cubicBezTo>
                  <a:cubicBezTo>
                    <a:pt x="1482" y="1050"/>
                    <a:pt x="1482" y="1050"/>
                    <a:pt x="1482" y="1050"/>
                  </a:cubicBezTo>
                  <a:cubicBezTo>
                    <a:pt x="1482" y="1051"/>
                    <a:pt x="1482" y="1051"/>
                    <a:pt x="1482" y="1051"/>
                  </a:cubicBezTo>
                  <a:cubicBezTo>
                    <a:pt x="1484" y="1052"/>
                    <a:pt x="1484" y="1052"/>
                    <a:pt x="1484" y="1052"/>
                  </a:cubicBezTo>
                  <a:cubicBezTo>
                    <a:pt x="1495" y="1067"/>
                    <a:pt x="1495" y="1067"/>
                    <a:pt x="1495" y="1067"/>
                  </a:cubicBezTo>
                  <a:cubicBezTo>
                    <a:pt x="1495" y="1068"/>
                    <a:pt x="1495" y="1068"/>
                    <a:pt x="1495" y="1068"/>
                  </a:cubicBezTo>
                  <a:cubicBezTo>
                    <a:pt x="1496" y="1069"/>
                    <a:pt x="1496" y="1069"/>
                    <a:pt x="1496" y="1069"/>
                  </a:cubicBezTo>
                  <a:cubicBezTo>
                    <a:pt x="1496" y="1071"/>
                    <a:pt x="1496" y="1071"/>
                    <a:pt x="1496" y="1071"/>
                  </a:cubicBezTo>
                  <a:cubicBezTo>
                    <a:pt x="1498" y="1092"/>
                    <a:pt x="1498" y="1092"/>
                    <a:pt x="1498" y="1092"/>
                  </a:cubicBezTo>
                  <a:cubicBezTo>
                    <a:pt x="1509" y="1102"/>
                    <a:pt x="1509" y="1102"/>
                    <a:pt x="1509" y="1102"/>
                  </a:cubicBezTo>
                  <a:cubicBezTo>
                    <a:pt x="1524" y="1088"/>
                    <a:pt x="1524" y="1088"/>
                    <a:pt x="1524" y="1088"/>
                  </a:cubicBezTo>
                  <a:cubicBezTo>
                    <a:pt x="1527" y="1092"/>
                    <a:pt x="1527" y="1092"/>
                    <a:pt x="1527" y="1092"/>
                  </a:cubicBezTo>
                  <a:cubicBezTo>
                    <a:pt x="1532" y="1097"/>
                    <a:pt x="1534" y="1103"/>
                    <a:pt x="1534" y="1109"/>
                  </a:cubicBezTo>
                  <a:cubicBezTo>
                    <a:pt x="1534" y="1128"/>
                    <a:pt x="1534" y="1128"/>
                    <a:pt x="1534" y="1128"/>
                  </a:cubicBezTo>
                  <a:cubicBezTo>
                    <a:pt x="1527" y="1147"/>
                    <a:pt x="1527" y="1147"/>
                    <a:pt x="1527" y="1147"/>
                  </a:cubicBezTo>
                  <a:cubicBezTo>
                    <a:pt x="1532" y="1155"/>
                    <a:pt x="1532" y="1155"/>
                    <a:pt x="1532" y="1155"/>
                  </a:cubicBezTo>
                  <a:cubicBezTo>
                    <a:pt x="1543" y="1167"/>
                    <a:pt x="1543" y="1167"/>
                    <a:pt x="1543" y="1167"/>
                  </a:cubicBezTo>
                  <a:cubicBezTo>
                    <a:pt x="1587" y="1173"/>
                    <a:pt x="1587" y="1173"/>
                    <a:pt x="1587" y="1173"/>
                  </a:cubicBezTo>
                  <a:cubicBezTo>
                    <a:pt x="1588" y="1174"/>
                    <a:pt x="1588" y="1174"/>
                    <a:pt x="1588" y="1174"/>
                  </a:cubicBezTo>
                  <a:cubicBezTo>
                    <a:pt x="1588" y="1174"/>
                    <a:pt x="1588" y="1174"/>
                    <a:pt x="1588" y="1174"/>
                  </a:cubicBezTo>
                  <a:cubicBezTo>
                    <a:pt x="1590" y="1175"/>
                    <a:pt x="1590" y="1175"/>
                    <a:pt x="1590" y="1175"/>
                  </a:cubicBezTo>
                  <a:cubicBezTo>
                    <a:pt x="1590" y="1175"/>
                    <a:pt x="1590" y="1175"/>
                    <a:pt x="1590" y="1175"/>
                  </a:cubicBezTo>
                  <a:cubicBezTo>
                    <a:pt x="1593" y="1179"/>
                    <a:pt x="1593" y="1179"/>
                    <a:pt x="1593" y="1179"/>
                  </a:cubicBezTo>
                  <a:cubicBezTo>
                    <a:pt x="1606" y="1161"/>
                    <a:pt x="1606" y="1161"/>
                    <a:pt x="1606" y="1161"/>
                  </a:cubicBezTo>
                  <a:cubicBezTo>
                    <a:pt x="1607" y="1161"/>
                    <a:pt x="1607" y="1161"/>
                    <a:pt x="1607" y="1161"/>
                  </a:cubicBezTo>
                  <a:cubicBezTo>
                    <a:pt x="1617" y="1150"/>
                    <a:pt x="1617" y="1150"/>
                    <a:pt x="1617" y="1150"/>
                  </a:cubicBezTo>
                  <a:cubicBezTo>
                    <a:pt x="1613" y="1134"/>
                    <a:pt x="1613" y="1134"/>
                    <a:pt x="1613" y="1134"/>
                  </a:cubicBezTo>
                  <a:cubicBezTo>
                    <a:pt x="1602" y="1067"/>
                    <a:pt x="1602" y="1067"/>
                    <a:pt x="1602" y="1067"/>
                  </a:cubicBezTo>
                  <a:cubicBezTo>
                    <a:pt x="1632" y="1081"/>
                    <a:pt x="1632" y="1081"/>
                    <a:pt x="1632" y="1081"/>
                  </a:cubicBezTo>
                  <a:cubicBezTo>
                    <a:pt x="1633" y="1081"/>
                    <a:pt x="1633" y="1081"/>
                    <a:pt x="1633" y="1081"/>
                  </a:cubicBezTo>
                  <a:cubicBezTo>
                    <a:pt x="1634" y="1081"/>
                    <a:pt x="1634" y="1081"/>
                    <a:pt x="1634" y="1081"/>
                  </a:cubicBezTo>
                  <a:cubicBezTo>
                    <a:pt x="1648" y="1098"/>
                    <a:pt x="1648" y="1098"/>
                    <a:pt x="1648" y="1098"/>
                  </a:cubicBezTo>
                  <a:cubicBezTo>
                    <a:pt x="1657" y="1107"/>
                    <a:pt x="1657" y="1107"/>
                    <a:pt x="1657" y="1107"/>
                  </a:cubicBezTo>
                  <a:cubicBezTo>
                    <a:pt x="1669" y="1098"/>
                    <a:pt x="1669" y="1098"/>
                    <a:pt x="1669" y="1098"/>
                  </a:cubicBezTo>
                  <a:cubicBezTo>
                    <a:pt x="1714" y="1050"/>
                    <a:pt x="1714" y="1050"/>
                    <a:pt x="1714" y="1050"/>
                  </a:cubicBezTo>
                  <a:cubicBezTo>
                    <a:pt x="1714" y="1050"/>
                    <a:pt x="1714" y="1050"/>
                    <a:pt x="1714" y="1050"/>
                  </a:cubicBezTo>
                  <a:cubicBezTo>
                    <a:pt x="1715" y="1050"/>
                    <a:pt x="1715" y="1050"/>
                    <a:pt x="1715" y="1050"/>
                  </a:cubicBezTo>
                  <a:cubicBezTo>
                    <a:pt x="1730" y="1038"/>
                    <a:pt x="1730" y="1038"/>
                    <a:pt x="1730" y="1038"/>
                  </a:cubicBezTo>
                  <a:cubicBezTo>
                    <a:pt x="1748" y="1013"/>
                    <a:pt x="1748" y="1013"/>
                    <a:pt x="1748" y="1013"/>
                  </a:cubicBezTo>
                  <a:cubicBezTo>
                    <a:pt x="1749" y="1011"/>
                    <a:pt x="1749" y="1011"/>
                    <a:pt x="1749" y="1011"/>
                  </a:cubicBezTo>
                  <a:cubicBezTo>
                    <a:pt x="1774" y="1017"/>
                    <a:pt x="1774" y="1017"/>
                    <a:pt x="1774" y="1017"/>
                  </a:cubicBezTo>
                  <a:cubicBezTo>
                    <a:pt x="1785" y="1017"/>
                    <a:pt x="1785" y="1017"/>
                    <a:pt x="1785" y="1017"/>
                  </a:cubicBezTo>
                  <a:cubicBezTo>
                    <a:pt x="1785" y="1008"/>
                    <a:pt x="1787" y="1001"/>
                    <a:pt x="1788" y="997"/>
                  </a:cubicBezTo>
                  <a:cubicBezTo>
                    <a:pt x="1806" y="976"/>
                    <a:pt x="1806" y="976"/>
                    <a:pt x="1806" y="976"/>
                  </a:cubicBezTo>
                  <a:cubicBezTo>
                    <a:pt x="1812" y="973"/>
                    <a:pt x="1812" y="973"/>
                    <a:pt x="1812" y="973"/>
                  </a:cubicBezTo>
                  <a:cubicBezTo>
                    <a:pt x="1833" y="980"/>
                    <a:pt x="1833" y="980"/>
                    <a:pt x="1833" y="980"/>
                  </a:cubicBezTo>
                  <a:cubicBezTo>
                    <a:pt x="1858" y="977"/>
                    <a:pt x="1858" y="977"/>
                    <a:pt x="1858" y="977"/>
                  </a:cubicBezTo>
                  <a:cubicBezTo>
                    <a:pt x="1875" y="959"/>
                    <a:pt x="1875" y="959"/>
                    <a:pt x="1875" y="959"/>
                  </a:cubicBezTo>
                  <a:cubicBezTo>
                    <a:pt x="1883" y="943"/>
                    <a:pt x="1883" y="943"/>
                    <a:pt x="1883" y="943"/>
                  </a:cubicBezTo>
                  <a:cubicBezTo>
                    <a:pt x="1878" y="935"/>
                    <a:pt x="1878" y="935"/>
                    <a:pt x="1878" y="935"/>
                  </a:cubicBezTo>
                  <a:cubicBezTo>
                    <a:pt x="1863" y="942"/>
                    <a:pt x="1863" y="942"/>
                    <a:pt x="1863" y="942"/>
                  </a:cubicBezTo>
                  <a:cubicBezTo>
                    <a:pt x="1862" y="941"/>
                    <a:pt x="1862" y="941"/>
                    <a:pt x="1862" y="941"/>
                  </a:cubicBezTo>
                  <a:cubicBezTo>
                    <a:pt x="1861" y="940"/>
                    <a:pt x="1861" y="940"/>
                    <a:pt x="1861" y="940"/>
                  </a:cubicBezTo>
                  <a:cubicBezTo>
                    <a:pt x="1842" y="923"/>
                    <a:pt x="1842" y="923"/>
                    <a:pt x="1842" y="923"/>
                  </a:cubicBezTo>
                  <a:cubicBezTo>
                    <a:pt x="1841" y="922"/>
                    <a:pt x="1841" y="922"/>
                    <a:pt x="1841" y="922"/>
                  </a:cubicBezTo>
                  <a:cubicBezTo>
                    <a:pt x="1849" y="894"/>
                    <a:pt x="1849" y="894"/>
                    <a:pt x="1849" y="894"/>
                  </a:cubicBezTo>
                  <a:cubicBezTo>
                    <a:pt x="1851" y="872"/>
                    <a:pt x="1851" y="872"/>
                    <a:pt x="1851" y="872"/>
                  </a:cubicBezTo>
                  <a:cubicBezTo>
                    <a:pt x="1845" y="855"/>
                    <a:pt x="1845" y="855"/>
                    <a:pt x="1845" y="855"/>
                  </a:cubicBezTo>
                  <a:cubicBezTo>
                    <a:pt x="1831" y="849"/>
                    <a:pt x="1831" y="849"/>
                    <a:pt x="1831" y="849"/>
                  </a:cubicBezTo>
                  <a:cubicBezTo>
                    <a:pt x="1831" y="848"/>
                    <a:pt x="1831" y="848"/>
                    <a:pt x="1831" y="848"/>
                  </a:cubicBezTo>
                  <a:cubicBezTo>
                    <a:pt x="1830" y="847"/>
                    <a:pt x="1830" y="847"/>
                    <a:pt x="1830" y="847"/>
                  </a:cubicBezTo>
                  <a:cubicBezTo>
                    <a:pt x="1829" y="846"/>
                    <a:pt x="1829" y="846"/>
                    <a:pt x="1829" y="846"/>
                  </a:cubicBezTo>
                  <a:cubicBezTo>
                    <a:pt x="1816" y="821"/>
                    <a:pt x="1816" y="821"/>
                    <a:pt x="1816" y="821"/>
                  </a:cubicBezTo>
                  <a:cubicBezTo>
                    <a:pt x="1814" y="818"/>
                    <a:pt x="1814" y="818"/>
                    <a:pt x="1814" y="818"/>
                  </a:cubicBezTo>
                  <a:cubicBezTo>
                    <a:pt x="1796" y="839"/>
                    <a:pt x="1796" y="839"/>
                    <a:pt x="1796" y="839"/>
                  </a:cubicBezTo>
                  <a:cubicBezTo>
                    <a:pt x="1778" y="850"/>
                    <a:pt x="1778" y="850"/>
                    <a:pt x="1778" y="850"/>
                  </a:cubicBezTo>
                  <a:cubicBezTo>
                    <a:pt x="1774" y="852"/>
                    <a:pt x="1774" y="852"/>
                    <a:pt x="1774" y="852"/>
                  </a:cubicBezTo>
                  <a:cubicBezTo>
                    <a:pt x="1773" y="851"/>
                    <a:pt x="1773" y="851"/>
                    <a:pt x="1773" y="851"/>
                  </a:cubicBezTo>
                  <a:cubicBezTo>
                    <a:pt x="1772" y="849"/>
                    <a:pt x="1772" y="849"/>
                    <a:pt x="1772" y="849"/>
                  </a:cubicBezTo>
                  <a:cubicBezTo>
                    <a:pt x="1753" y="831"/>
                    <a:pt x="1753" y="831"/>
                    <a:pt x="1753" y="831"/>
                  </a:cubicBezTo>
                  <a:cubicBezTo>
                    <a:pt x="1753" y="830"/>
                    <a:pt x="1753" y="830"/>
                    <a:pt x="1753" y="830"/>
                  </a:cubicBezTo>
                  <a:cubicBezTo>
                    <a:pt x="1739" y="801"/>
                    <a:pt x="1739" y="801"/>
                    <a:pt x="1739" y="801"/>
                  </a:cubicBezTo>
                  <a:cubicBezTo>
                    <a:pt x="1739" y="800"/>
                    <a:pt x="1739" y="800"/>
                    <a:pt x="1739" y="800"/>
                  </a:cubicBezTo>
                  <a:cubicBezTo>
                    <a:pt x="1733" y="779"/>
                    <a:pt x="1733" y="779"/>
                    <a:pt x="1733" y="779"/>
                  </a:cubicBezTo>
                  <a:cubicBezTo>
                    <a:pt x="1733" y="778"/>
                    <a:pt x="1733" y="778"/>
                    <a:pt x="1733" y="778"/>
                  </a:cubicBezTo>
                  <a:cubicBezTo>
                    <a:pt x="1733" y="778"/>
                    <a:pt x="1733" y="778"/>
                    <a:pt x="1733" y="778"/>
                  </a:cubicBezTo>
                  <a:cubicBezTo>
                    <a:pt x="1733" y="746"/>
                    <a:pt x="1733" y="746"/>
                    <a:pt x="1733" y="746"/>
                  </a:cubicBezTo>
                  <a:cubicBezTo>
                    <a:pt x="1730" y="727"/>
                    <a:pt x="1730" y="727"/>
                    <a:pt x="1730" y="727"/>
                  </a:cubicBezTo>
                  <a:cubicBezTo>
                    <a:pt x="1716" y="722"/>
                    <a:pt x="1716" y="722"/>
                    <a:pt x="1716" y="722"/>
                  </a:cubicBezTo>
                  <a:cubicBezTo>
                    <a:pt x="1715" y="722"/>
                    <a:pt x="1715" y="722"/>
                    <a:pt x="1715" y="722"/>
                  </a:cubicBezTo>
                  <a:cubicBezTo>
                    <a:pt x="1715" y="721"/>
                    <a:pt x="1715" y="721"/>
                    <a:pt x="1715" y="721"/>
                  </a:cubicBezTo>
                  <a:cubicBezTo>
                    <a:pt x="1681" y="694"/>
                    <a:pt x="1681" y="694"/>
                    <a:pt x="1681" y="694"/>
                  </a:cubicBezTo>
                  <a:cubicBezTo>
                    <a:pt x="1683" y="691"/>
                    <a:pt x="1683" y="691"/>
                    <a:pt x="1683" y="691"/>
                  </a:cubicBezTo>
                  <a:cubicBezTo>
                    <a:pt x="1699" y="674"/>
                    <a:pt x="1699" y="674"/>
                    <a:pt x="1699" y="674"/>
                  </a:cubicBezTo>
                  <a:cubicBezTo>
                    <a:pt x="1699" y="673"/>
                    <a:pt x="1699" y="673"/>
                    <a:pt x="1699" y="673"/>
                  </a:cubicBezTo>
                  <a:cubicBezTo>
                    <a:pt x="1699" y="672"/>
                    <a:pt x="1699" y="672"/>
                    <a:pt x="1699" y="672"/>
                  </a:cubicBezTo>
                  <a:cubicBezTo>
                    <a:pt x="1701" y="672"/>
                    <a:pt x="1701" y="672"/>
                    <a:pt x="1701" y="672"/>
                  </a:cubicBezTo>
                  <a:cubicBezTo>
                    <a:pt x="1701" y="672"/>
                    <a:pt x="1701" y="672"/>
                    <a:pt x="1701" y="672"/>
                  </a:cubicBezTo>
                  <a:cubicBezTo>
                    <a:pt x="1719" y="670"/>
                    <a:pt x="1719" y="670"/>
                    <a:pt x="1719" y="670"/>
                  </a:cubicBezTo>
                  <a:cubicBezTo>
                    <a:pt x="1720" y="670"/>
                    <a:pt x="1720" y="670"/>
                    <a:pt x="1720" y="670"/>
                  </a:cubicBezTo>
                  <a:cubicBezTo>
                    <a:pt x="1725" y="670"/>
                    <a:pt x="1730" y="673"/>
                    <a:pt x="1735" y="678"/>
                  </a:cubicBezTo>
                  <a:cubicBezTo>
                    <a:pt x="1749" y="690"/>
                    <a:pt x="1749" y="690"/>
                    <a:pt x="1749" y="690"/>
                  </a:cubicBezTo>
                  <a:cubicBezTo>
                    <a:pt x="1765" y="677"/>
                    <a:pt x="1765" y="677"/>
                    <a:pt x="1765" y="677"/>
                  </a:cubicBezTo>
                  <a:cubicBezTo>
                    <a:pt x="1777" y="661"/>
                    <a:pt x="1777" y="661"/>
                    <a:pt x="1777" y="661"/>
                  </a:cubicBezTo>
                  <a:cubicBezTo>
                    <a:pt x="1777" y="648"/>
                    <a:pt x="1777" y="648"/>
                    <a:pt x="1777" y="648"/>
                  </a:cubicBezTo>
                  <a:cubicBezTo>
                    <a:pt x="1773" y="614"/>
                    <a:pt x="1773" y="614"/>
                    <a:pt x="1773" y="614"/>
                  </a:cubicBezTo>
                  <a:cubicBezTo>
                    <a:pt x="1769" y="600"/>
                    <a:pt x="1769" y="600"/>
                    <a:pt x="1769" y="600"/>
                  </a:cubicBezTo>
                  <a:cubicBezTo>
                    <a:pt x="1746" y="596"/>
                    <a:pt x="1746" y="596"/>
                    <a:pt x="1746" y="596"/>
                  </a:cubicBezTo>
                  <a:cubicBezTo>
                    <a:pt x="1746" y="582"/>
                    <a:pt x="1746" y="582"/>
                    <a:pt x="1746" y="582"/>
                  </a:cubicBezTo>
                  <a:cubicBezTo>
                    <a:pt x="1725" y="556"/>
                    <a:pt x="1725" y="556"/>
                    <a:pt x="1725" y="556"/>
                  </a:cubicBezTo>
                  <a:cubicBezTo>
                    <a:pt x="1724" y="555"/>
                    <a:pt x="1724" y="555"/>
                    <a:pt x="1724" y="555"/>
                  </a:cubicBezTo>
                  <a:cubicBezTo>
                    <a:pt x="1714" y="536"/>
                    <a:pt x="1714" y="536"/>
                    <a:pt x="1714" y="536"/>
                  </a:cubicBezTo>
                  <a:cubicBezTo>
                    <a:pt x="1711" y="534"/>
                    <a:pt x="1711" y="534"/>
                    <a:pt x="1711" y="534"/>
                  </a:cubicBezTo>
                  <a:cubicBezTo>
                    <a:pt x="1711" y="532"/>
                    <a:pt x="1711" y="532"/>
                    <a:pt x="1711" y="532"/>
                  </a:cubicBezTo>
                  <a:cubicBezTo>
                    <a:pt x="1711" y="532"/>
                    <a:pt x="1711" y="532"/>
                    <a:pt x="1711" y="532"/>
                  </a:cubicBezTo>
                  <a:cubicBezTo>
                    <a:pt x="1735" y="501"/>
                    <a:pt x="1735" y="501"/>
                    <a:pt x="1735" y="501"/>
                  </a:cubicBezTo>
                  <a:cubicBezTo>
                    <a:pt x="1735" y="500"/>
                    <a:pt x="1735" y="500"/>
                    <a:pt x="1735" y="500"/>
                  </a:cubicBezTo>
                  <a:cubicBezTo>
                    <a:pt x="1736" y="499"/>
                    <a:pt x="1736" y="499"/>
                    <a:pt x="1736" y="499"/>
                  </a:cubicBezTo>
                  <a:cubicBezTo>
                    <a:pt x="1736" y="498"/>
                    <a:pt x="1736" y="498"/>
                    <a:pt x="1736" y="498"/>
                  </a:cubicBezTo>
                  <a:cubicBezTo>
                    <a:pt x="1738" y="498"/>
                    <a:pt x="1738" y="498"/>
                    <a:pt x="1738" y="498"/>
                  </a:cubicBezTo>
                  <a:cubicBezTo>
                    <a:pt x="1747" y="497"/>
                    <a:pt x="1747" y="497"/>
                    <a:pt x="1747" y="497"/>
                  </a:cubicBezTo>
                  <a:cubicBezTo>
                    <a:pt x="1759" y="487"/>
                    <a:pt x="1759" y="487"/>
                    <a:pt x="1759" y="487"/>
                  </a:cubicBezTo>
                  <a:cubicBezTo>
                    <a:pt x="1773" y="445"/>
                    <a:pt x="1773" y="445"/>
                    <a:pt x="1773" y="445"/>
                  </a:cubicBezTo>
                  <a:cubicBezTo>
                    <a:pt x="1774" y="445"/>
                    <a:pt x="1774" y="445"/>
                    <a:pt x="1774" y="445"/>
                  </a:cubicBezTo>
                  <a:cubicBezTo>
                    <a:pt x="1774" y="444"/>
                    <a:pt x="1774" y="444"/>
                    <a:pt x="1774" y="444"/>
                  </a:cubicBezTo>
                  <a:cubicBezTo>
                    <a:pt x="1791" y="425"/>
                    <a:pt x="1791" y="425"/>
                    <a:pt x="1791" y="425"/>
                  </a:cubicBezTo>
                  <a:cubicBezTo>
                    <a:pt x="1791" y="424"/>
                    <a:pt x="1791" y="424"/>
                    <a:pt x="1791" y="424"/>
                  </a:cubicBezTo>
                  <a:cubicBezTo>
                    <a:pt x="1792" y="424"/>
                    <a:pt x="1792" y="424"/>
                    <a:pt x="1792" y="424"/>
                  </a:cubicBezTo>
                  <a:cubicBezTo>
                    <a:pt x="1793" y="424"/>
                    <a:pt x="1793" y="424"/>
                    <a:pt x="1793" y="424"/>
                  </a:cubicBezTo>
                  <a:cubicBezTo>
                    <a:pt x="1812" y="419"/>
                    <a:pt x="1812" y="419"/>
                    <a:pt x="1812" y="419"/>
                  </a:cubicBezTo>
                  <a:cubicBezTo>
                    <a:pt x="1812" y="421"/>
                    <a:pt x="1812" y="421"/>
                    <a:pt x="1812" y="421"/>
                  </a:cubicBezTo>
                  <a:cubicBezTo>
                    <a:pt x="1824" y="431"/>
                    <a:pt x="1824" y="431"/>
                    <a:pt x="1824" y="431"/>
                  </a:cubicBezTo>
                  <a:cubicBezTo>
                    <a:pt x="1829" y="432"/>
                    <a:pt x="1829" y="432"/>
                    <a:pt x="1829" y="432"/>
                  </a:cubicBezTo>
                  <a:cubicBezTo>
                    <a:pt x="1836" y="400"/>
                    <a:pt x="1836" y="400"/>
                    <a:pt x="1836" y="400"/>
                  </a:cubicBezTo>
                  <a:cubicBezTo>
                    <a:pt x="1829" y="376"/>
                    <a:pt x="1829" y="376"/>
                    <a:pt x="1829" y="376"/>
                  </a:cubicBezTo>
                  <a:cubicBezTo>
                    <a:pt x="1827" y="375"/>
                    <a:pt x="1827" y="375"/>
                    <a:pt x="1827" y="375"/>
                  </a:cubicBezTo>
                  <a:cubicBezTo>
                    <a:pt x="1827" y="373"/>
                    <a:pt x="1827" y="373"/>
                    <a:pt x="1827" y="373"/>
                  </a:cubicBezTo>
                  <a:cubicBezTo>
                    <a:pt x="1831" y="347"/>
                    <a:pt x="1831" y="347"/>
                    <a:pt x="1831" y="347"/>
                  </a:cubicBezTo>
                  <a:cubicBezTo>
                    <a:pt x="1831" y="345"/>
                    <a:pt x="1831" y="345"/>
                    <a:pt x="1831" y="345"/>
                  </a:cubicBezTo>
                  <a:cubicBezTo>
                    <a:pt x="1843" y="331"/>
                    <a:pt x="1843" y="331"/>
                    <a:pt x="1843" y="331"/>
                  </a:cubicBezTo>
                  <a:cubicBezTo>
                    <a:pt x="1852" y="316"/>
                    <a:pt x="1852" y="316"/>
                    <a:pt x="1852" y="316"/>
                  </a:cubicBezTo>
                  <a:cubicBezTo>
                    <a:pt x="1853" y="304"/>
                    <a:pt x="1853" y="304"/>
                    <a:pt x="1853" y="304"/>
                  </a:cubicBezTo>
                  <a:cubicBezTo>
                    <a:pt x="1853" y="297"/>
                    <a:pt x="1850" y="287"/>
                    <a:pt x="1843" y="271"/>
                  </a:cubicBezTo>
                  <a:cubicBezTo>
                    <a:pt x="1843" y="271"/>
                    <a:pt x="1843" y="271"/>
                    <a:pt x="1843" y="271"/>
                  </a:cubicBezTo>
                  <a:cubicBezTo>
                    <a:pt x="1843" y="271"/>
                    <a:pt x="1843" y="271"/>
                    <a:pt x="1843" y="271"/>
                  </a:cubicBezTo>
                  <a:cubicBezTo>
                    <a:pt x="1843" y="246"/>
                    <a:pt x="1843" y="246"/>
                    <a:pt x="1843" y="246"/>
                  </a:cubicBezTo>
                  <a:cubicBezTo>
                    <a:pt x="1843" y="245"/>
                    <a:pt x="1843" y="245"/>
                    <a:pt x="1843" y="245"/>
                  </a:cubicBezTo>
                  <a:cubicBezTo>
                    <a:pt x="1849" y="222"/>
                    <a:pt x="1849" y="222"/>
                    <a:pt x="1849" y="222"/>
                  </a:cubicBezTo>
                  <a:cubicBezTo>
                    <a:pt x="1844" y="213"/>
                    <a:pt x="1841" y="205"/>
                    <a:pt x="1841" y="200"/>
                  </a:cubicBezTo>
                  <a:lnTo>
                    <a:pt x="1845" y="1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HK" altLang="en-US">
                <a:cs typeface="+mn-ea"/>
                <a:sym typeface="+mn-lt"/>
              </a:endParaRPr>
            </a:p>
          </p:txBody>
        </p:sp>
        <p:sp>
          <p:nvSpPr>
            <p:cNvPr id="9" name="Freeform 6"/>
            <p:cNvSpPr/>
            <p:nvPr/>
          </p:nvSpPr>
          <p:spPr bwMode="auto">
            <a:xfrm>
              <a:off x="2560161" y="2751138"/>
              <a:ext cx="1816100" cy="1536700"/>
            </a:xfrm>
            <a:custGeom>
              <a:avLst/>
              <a:gdLst>
                <a:gd name="T0" fmla="*/ 706 w 1203"/>
                <a:gd name="T1" fmla="*/ 405 h 1018"/>
                <a:gd name="T2" fmla="*/ 680 w 1203"/>
                <a:gd name="T3" fmla="*/ 423 h 1018"/>
                <a:gd name="T4" fmla="*/ 586 w 1203"/>
                <a:gd name="T5" fmla="*/ 339 h 1018"/>
                <a:gd name="T6" fmla="*/ 517 w 1203"/>
                <a:gd name="T7" fmla="*/ 283 h 1018"/>
                <a:gd name="T8" fmla="*/ 524 w 1203"/>
                <a:gd name="T9" fmla="*/ 207 h 1018"/>
                <a:gd name="T10" fmla="*/ 448 w 1203"/>
                <a:gd name="T11" fmla="*/ 228 h 1018"/>
                <a:gd name="T12" fmla="*/ 390 w 1203"/>
                <a:gd name="T13" fmla="*/ 154 h 1018"/>
                <a:gd name="T14" fmla="*/ 363 w 1203"/>
                <a:gd name="T15" fmla="*/ 64 h 1018"/>
                <a:gd name="T16" fmla="*/ 338 w 1203"/>
                <a:gd name="T17" fmla="*/ 19 h 1018"/>
                <a:gd name="T18" fmla="*/ 277 w 1203"/>
                <a:gd name="T19" fmla="*/ 40 h 1018"/>
                <a:gd name="T20" fmla="*/ 234 w 1203"/>
                <a:gd name="T21" fmla="*/ 83 h 1018"/>
                <a:gd name="T22" fmla="*/ 129 w 1203"/>
                <a:gd name="T23" fmla="*/ 117 h 1018"/>
                <a:gd name="T24" fmla="*/ 66 w 1203"/>
                <a:gd name="T25" fmla="*/ 192 h 1018"/>
                <a:gd name="T26" fmla="*/ 4 w 1203"/>
                <a:gd name="T27" fmla="*/ 243 h 1018"/>
                <a:gd name="T28" fmla="*/ 86 w 1203"/>
                <a:gd name="T29" fmla="*/ 314 h 1018"/>
                <a:gd name="T30" fmla="*/ 148 w 1203"/>
                <a:gd name="T31" fmla="*/ 334 h 1018"/>
                <a:gd name="T32" fmla="*/ 296 w 1203"/>
                <a:gd name="T33" fmla="*/ 395 h 1018"/>
                <a:gd name="T34" fmla="*/ 400 w 1203"/>
                <a:gd name="T35" fmla="*/ 373 h 1018"/>
                <a:gd name="T36" fmla="*/ 490 w 1203"/>
                <a:gd name="T37" fmla="*/ 412 h 1018"/>
                <a:gd name="T38" fmla="*/ 568 w 1203"/>
                <a:gd name="T39" fmla="*/ 442 h 1018"/>
                <a:gd name="T40" fmla="*/ 690 w 1203"/>
                <a:gd name="T41" fmla="*/ 535 h 1018"/>
                <a:gd name="T42" fmla="*/ 723 w 1203"/>
                <a:gd name="T43" fmla="*/ 579 h 1018"/>
                <a:gd name="T44" fmla="*/ 715 w 1203"/>
                <a:gd name="T45" fmla="*/ 760 h 1018"/>
                <a:gd name="T46" fmla="*/ 665 w 1203"/>
                <a:gd name="T47" fmla="*/ 848 h 1018"/>
                <a:gd name="T48" fmla="*/ 591 w 1203"/>
                <a:gd name="T49" fmla="*/ 879 h 1018"/>
                <a:gd name="T50" fmla="*/ 658 w 1203"/>
                <a:gd name="T51" fmla="*/ 930 h 1018"/>
                <a:gd name="T52" fmla="*/ 689 w 1203"/>
                <a:gd name="T53" fmla="*/ 917 h 1018"/>
                <a:gd name="T54" fmla="*/ 692 w 1203"/>
                <a:gd name="T55" fmla="*/ 883 h 1018"/>
                <a:gd name="T56" fmla="*/ 728 w 1203"/>
                <a:gd name="T57" fmla="*/ 848 h 1018"/>
                <a:gd name="T58" fmla="*/ 759 w 1203"/>
                <a:gd name="T59" fmla="*/ 876 h 1018"/>
                <a:gd name="T60" fmla="*/ 850 w 1203"/>
                <a:gd name="T61" fmla="*/ 912 h 1018"/>
                <a:gd name="T62" fmla="*/ 880 w 1203"/>
                <a:gd name="T63" fmla="*/ 965 h 1018"/>
                <a:gd name="T64" fmla="*/ 961 w 1203"/>
                <a:gd name="T65" fmla="*/ 990 h 1018"/>
                <a:gd name="T66" fmla="*/ 961 w 1203"/>
                <a:gd name="T67" fmla="*/ 941 h 1018"/>
                <a:gd name="T68" fmla="*/ 970 w 1203"/>
                <a:gd name="T69" fmla="*/ 922 h 1018"/>
                <a:gd name="T70" fmla="*/ 1010 w 1203"/>
                <a:gd name="T71" fmla="*/ 856 h 1018"/>
                <a:gd name="T72" fmla="*/ 1015 w 1203"/>
                <a:gd name="T73" fmla="*/ 810 h 1018"/>
                <a:gd name="T74" fmla="*/ 1056 w 1203"/>
                <a:gd name="T75" fmla="*/ 766 h 1018"/>
                <a:gd name="T76" fmla="*/ 1115 w 1203"/>
                <a:gd name="T77" fmla="*/ 755 h 1018"/>
                <a:gd name="T78" fmla="*/ 1175 w 1203"/>
                <a:gd name="T79" fmla="*/ 732 h 1018"/>
                <a:gd name="T80" fmla="*/ 1194 w 1203"/>
                <a:gd name="T81" fmla="*/ 643 h 1018"/>
                <a:gd name="T82" fmla="*/ 1087 w 1203"/>
                <a:gd name="T83" fmla="*/ 576 h 1018"/>
                <a:gd name="T84" fmla="*/ 1043 w 1203"/>
                <a:gd name="T85" fmla="*/ 648 h 1018"/>
                <a:gd name="T86" fmla="*/ 1075 w 1203"/>
                <a:gd name="T87" fmla="*/ 673 h 1018"/>
                <a:gd name="T88" fmla="*/ 1069 w 1203"/>
                <a:gd name="T89" fmla="*/ 712 h 1018"/>
                <a:gd name="T90" fmla="*/ 1025 w 1203"/>
                <a:gd name="T91" fmla="*/ 725 h 1018"/>
                <a:gd name="T92" fmla="*/ 986 w 1203"/>
                <a:gd name="T93" fmla="*/ 749 h 1018"/>
                <a:gd name="T94" fmla="*/ 956 w 1203"/>
                <a:gd name="T95" fmla="*/ 721 h 1018"/>
                <a:gd name="T96" fmla="*/ 938 w 1203"/>
                <a:gd name="T97" fmla="*/ 676 h 1018"/>
                <a:gd name="T98" fmla="*/ 924 w 1203"/>
                <a:gd name="T99" fmla="*/ 628 h 1018"/>
                <a:gd name="T100" fmla="*/ 860 w 1203"/>
                <a:gd name="T101" fmla="*/ 549 h 1018"/>
                <a:gd name="T102" fmla="*/ 787 w 1203"/>
                <a:gd name="T103" fmla="*/ 495 h 1018"/>
                <a:gd name="T104" fmla="*/ 791 w 1203"/>
                <a:gd name="T105" fmla="*/ 442 h 1018"/>
                <a:gd name="T106" fmla="*/ 857 w 1203"/>
                <a:gd name="T107" fmla="*/ 374 h 1018"/>
                <a:gd name="T108" fmla="*/ 779 w 1203"/>
                <a:gd name="T109" fmla="*/ 377 h 10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203" h="1018">
                  <a:moveTo>
                    <a:pt x="715" y="368"/>
                  </a:moveTo>
                  <a:cubicBezTo>
                    <a:pt x="698" y="368"/>
                    <a:pt x="698" y="368"/>
                    <a:pt x="698" y="368"/>
                  </a:cubicBezTo>
                  <a:cubicBezTo>
                    <a:pt x="692" y="380"/>
                    <a:pt x="692" y="380"/>
                    <a:pt x="692" y="380"/>
                  </a:cubicBezTo>
                  <a:cubicBezTo>
                    <a:pt x="702" y="389"/>
                    <a:pt x="702" y="389"/>
                    <a:pt x="702" y="389"/>
                  </a:cubicBezTo>
                  <a:cubicBezTo>
                    <a:pt x="702" y="390"/>
                    <a:pt x="702" y="390"/>
                    <a:pt x="702" y="390"/>
                  </a:cubicBezTo>
                  <a:cubicBezTo>
                    <a:pt x="702" y="391"/>
                    <a:pt x="702" y="391"/>
                    <a:pt x="702" y="391"/>
                  </a:cubicBezTo>
                  <a:cubicBezTo>
                    <a:pt x="706" y="405"/>
                    <a:pt x="706" y="405"/>
                    <a:pt x="706" y="405"/>
                  </a:cubicBezTo>
                  <a:cubicBezTo>
                    <a:pt x="707" y="406"/>
                    <a:pt x="707" y="406"/>
                    <a:pt x="707" y="406"/>
                  </a:cubicBezTo>
                  <a:cubicBezTo>
                    <a:pt x="707" y="409"/>
                    <a:pt x="707" y="409"/>
                    <a:pt x="707" y="409"/>
                  </a:cubicBezTo>
                  <a:cubicBezTo>
                    <a:pt x="705" y="410"/>
                    <a:pt x="705" y="410"/>
                    <a:pt x="705" y="410"/>
                  </a:cubicBezTo>
                  <a:cubicBezTo>
                    <a:pt x="682" y="422"/>
                    <a:pt x="682" y="422"/>
                    <a:pt x="682" y="422"/>
                  </a:cubicBezTo>
                  <a:cubicBezTo>
                    <a:pt x="681" y="423"/>
                    <a:pt x="681" y="423"/>
                    <a:pt x="681" y="423"/>
                  </a:cubicBezTo>
                  <a:cubicBezTo>
                    <a:pt x="681" y="423"/>
                    <a:pt x="681" y="423"/>
                    <a:pt x="681" y="423"/>
                  </a:cubicBezTo>
                  <a:cubicBezTo>
                    <a:pt x="680" y="423"/>
                    <a:pt x="680" y="423"/>
                    <a:pt x="680" y="423"/>
                  </a:cubicBezTo>
                  <a:cubicBezTo>
                    <a:pt x="679" y="423"/>
                    <a:pt x="679" y="423"/>
                    <a:pt x="679" y="423"/>
                  </a:cubicBezTo>
                  <a:cubicBezTo>
                    <a:pt x="661" y="421"/>
                    <a:pt x="651" y="416"/>
                    <a:pt x="648" y="408"/>
                  </a:cubicBezTo>
                  <a:cubicBezTo>
                    <a:pt x="642" y="396"/>
                    <a:pt x="642" y="396"/>
                    <a:pt x="642" y="396"/>
                  </a:cubicBezTo>
                  <a:cubicBezTo>
                    <a:pt x="610" y="389"/>
                    <a:pt x="610" y="389"/>
                    <a:pt x="610" y="389"/>
                  </a:cubicBezTo>
                  <a:cubicBezTo>
                    <a:pt x="602" y="349"/>
                    <a:pt x="602" y="349"/>
                    <a:pt x="602" y="349"/>
                  </a:cubicBezTo>
                  <a:cubicBezTo>
                    <a:pt x="595" y="348"/>
                    <a:pt x="590" y="345"/>
                    <a:pt x="587" y="341"/>
                  </a:cubicBezTo>
                  <a:cubicBezTo>
                    <a:pt x="586" y="339"/>
                    <a:pt x="586" y="339"/>
                    <a:pt x="586" y="339"/>
                  </a:cubicBezTo>
                  <a:cubicBezTo>
                    <a:pt x="581" y="331"/>
                    <a:pt x="576" y="327"/>
                    <a:pt x="570" y="326"/>
                  </a:cubicBezTo>
                  <a:cubicBezTo>
                    <a:pt x="562" y="323"/>
                    <a:pt x="554" y="316"/>
                    <a:pt x="548" y="307"/>
                  </a:cubicBezTo>
                  <a:cubicBezTo>
                    <a:pt x="535" y="300"/>
                    <a:pt x="535" y="300"/>
                    <a:pt x="535" y="300"/>
                  </a:cubicBezTo>
                  <a:cubicBezTo>
                    <a:pt x="534" y="300"/>
                    <a:pt x="534" y="300"/>
                    <a:pt x="534" y="300"/>
                  </a:cubicBezTo>
                  <a:cubicBezTo>
                    <a:pt x="534" y="300"/>
                    <a:pt x="534" y="300"/>
                    <a:pt x="534" y="300"/>
                  </a:cubicBezTo>
                  <a:cubicBezTo>
                    <a:pt x="534" y="300"/>
                    <a:pt x="534" y="300"/>
                    <a:pt x="534" y="300"/>
                  </a:cubicBezTo>
                  <a:cubicBezTo>
                    <a:pt x="517" y="283"/>
                    <a:pt x="517" y="283"/>
                    <a:pt x="517" y="283"/>
                  </a:cubicBezTo>
                  <a:cubicBezTo>
                    <a:pt x="517" y="283"/>
                    <a:pt x="517" y="283"/>
                    <a:pt x="517" y="283"/>
                  </a:cubicBezTo>
                  <a:cubicBezTo>
                    <a:pt x="513" y="268"/>
                    <a:pt x="513" y="268"/>
                    <a:pt x="513" y="268"/>
                  </a:cubicBezTo>
                  <a:cubicBezTo>
                    <a:pt x="513" y="267"/>
                    <a:pt x="513" y="267"/>
                    <a:pt x="513" y="267"/>
                  </a:cubicBezTo>
                  <a:cubicBezTo>
                    <a:pt x="547" y="220"/>
                    <a:pt x="547" y="220"/>
                    <a:pt x="547" y="220"/>
                  </a:cubicBezTo>
                  <a:cubicBezTo>
                    <a:pt x="548" y="217"/>
                    <a:pt x="549" y="215"/>
                    <a:pt x="548" y="214"/>
                  </a:cubicBezTo>
                  <a:cubicBezTo>
                    <a:pt x="542" y="199"/>
                    <a:pt x="542" y="199"/>
                    <a:pt x="542" y="199"/>
                  </a:cubicBezTo>
                  <a:cubicBezTo>
                    <a:pt x="524" y="207"/>
                    <a:pt x="524" y="207"/>
                    <a:pt x="524" y="207"/>
                  </a:cubicBezTo>
                  <a:cubicBezTo>
                    <a:pt x="523" y="207"/>
                    <a:pt x="523" y="207"/>
                    <a:pt x="523" y="207"/>
                  </a:cubicBezTo>
                  <a:cubicBezTo>
                    <a:pt x="523" y="208"/>
                    <a:pt x="523" y="208"/>
                    <a:pt x="523" y="208"/>
                  </a:cubicBezTo>
                  <a:cubicBezTo>
                    <a:pt x="522" y="208"/>
                    <a:pt x="522" y="208"/>
                    <a:pt x="522" y="208"/>
                  </a:cubicBezTo>
                  <a:cubicBezTo>
                    <a:pt x="475" y="211"/>
                    <a:pt x="475" y="211"/>
                    <a:pt x="475" y="211"/>
                  </a:cubicBezTo>
                  <a:cubicBezTo>
                    <a:pt x="457" y="215"/>
                    <a:pt x="457" y="215"/>
                    <a:pt x="457" y="215"/>
                  </a:cubicBezTo>
                  <a:cubicBezTo>
                    <a:pt x="451" y="221"/>
                    <a:pt x="451" y="221"/>
                    <a:pt x="451" y="221"/>
                  </a:cubicBezTo>
                  <a:cubicBezTo>
                    <a:pt x="448" y="228"/>
                    <a:pt x="448" y="228"/>
                    <a:pt x="448" y="228"/>
                  </a:cubicBezTo>
                  <a:cubicBezTo>
                    <a:pt x="443" y="233"/>
                    <a:pt x="437" y="236"/>
                    <a:pt x="428" y="234"/>
                  </a:cubicBezTo>
                  <a:cubicBezTo>
                    <a:pt x="428" y="234"/>
                    <a:pt x="428" y="234"/>
                    <a:pt x="428" y="234"/>
                  </a:cubicBezTo>
                  <a:cubicBezTo>
                    <a:pt x="427" y="233"/>
                    <a:pt x="427" y="233"/>
                    <a:pt x="427" y="233"/>
                  </a:cubicBezTo>
                  <a:cubicBezTo>
                    <a:pt x="411" y="221"/>
                    <a:pt x="411" y="221"/>
                    <a:pt x="411" y="221"/>
                  </a:cubicBezTo>
                  <a:cubicBezTo>
                    <a:pt x="410" y="195"/>
                    <a:pt x="410" y="195"/>
                    <a:pt x="410" y="195"/>
                  </a:cubicBezTo>
                  <a:cubicBezTo>
                    <a:pt x="401" y="189"/>
                    <a:pt x="396" y="182"/>
                    <a:pt x="394" y="177"/>
                  </a:cubicBezTo>
                  <a:cubicBezTo>
                    <a:pt x="390" y="154"/>
                    <a:pt x="390" y="154"/>
                    <a:pt x="390" y="154"/>
                  </a:cubicBezTo>
                  <a:cubicBezTo>
                    <a:pt x="379" y="141"/>
                    <a:pt x="379" y="141"/>
                    <a:pt x="379" y="141"/>
                  </a:cubicBezTo>
                  <a:cubicBezTo>
                    <a:pt x="367" y="132"/>
                    <a:pt x="367" y="132"/>
                    <a:pt x="367" y="132"/>
                  </a:cubicBezTo>
                  <a:cubicBezTo>
                    <a:pt x="362" y="129"/>
                    <a:pt x="362" y="129"/>
                    <a:pt x="362" y="129"/>
                  </a:cubicBezTo>
                  <a:cubicBezTo>
                    <a:pt x="381" y="104"/>
                    <a:pt x="381" y="104"/>
                    <a:pt x="381" y="104"/>
                  </a:cubicBezTo>
                  <a:cubicBezTo>
                    <a:pt x="385" y="91"/>
                    <a:pt x="385" y="91"/>
                    <a:pt x="385" y="91"/>
                  </a:cubicBezTo>
                  <a:cubicBezTo>
                    <a:pt x="364" y="64"/>
                    <a:pt x="364" y="64"/>
                    <a:pt x="364" y="64"/>
                  </a:cubicBezTo>
                  <a:cubicBezTo>
                    <a:pt x="363" y="64"/>
                    <a:pt x="363" y="64"/>
                    <a:pt x="363" y="64"/>
                  </a:cubicBezTo>
                  <a:cubicBezTo>
                    <a:pt x="363" y="63"/>
                    <a:pt x="363" y="63"/>
                    <a:pt x="363" y="63"/>
                  </a:cubicBezTo>
                  <a:cubicBezTo>
                    <a:pt x="354" y="42"/>
                    <a:pt x="354" y="42"/>
                    <a:pt x="354" y="42"/>
                  </a:cubicBezTo>
                  <a:cubicBezTo>
                    <a:pt x="354" y="41"/>
                    <a:pt x="354" y="41"/>
                    <a:pt x="354" y="41"/>
                  </a:cubicBezTo>
                  <a:cubicBezTo>
                    <a:pt x="354" y="41"/>
                    <a:pt x="354" y="41"/>
                    <a:pt x="354" y="41"/>
                  </a:cubicBezTo>
                  <a:cubicBezTo>
                    <a:pt x="352" y="30"/>
                    <a:pt x="352" y="30"/>
                    <a:pt x="352" y="30"/>
                  </a:cubicBezTo>
                  <a:cubicBezTo>
                    <a:pt x="338" y="20"/>
                    <a:pt x="338" y="20"/>
                    <a:pt x="338" y="20"/>
                  </a:cubicBezTo>
                  <a:cubicBezTo>
                    <a:pt x="338" y="19"/>
                    <a:pt x="338" y="19"/>
                    <a:pt x="338" y="19"/>
                  </a:cubicBezTo>
                  <a:cubicBezTo>
                    <a:pt x="338" y="19"/>
                    <a:pt x="338" y="19"/>
                    <a:pt x="338" y="19"/>
                  </a:cubicBezTo>
                  <a:cubicBezTo>
                    <a:pt x="338" y="19"/>
                    <a:pt x="338" y="19"/>
                    <a:pt x="338" y="19"/>
                  </a:cubicBezTo>
                  <a:cubicBezTo>
                    <a:pt x="323" y="3"/>
                    <a:pt x="323" y="3"/>
                    <a:pt x="323" y="3"/>
                  </a:cubicBezTo>
                  <a:cubicBezTo>
                    <a:pt x="304" y="0"/>
                    <a:pt x="304" y="0"/>
                    <a:pt x="304" y="0"/>
                  </a:cubicBezTo>
                  <a:cubicBezTo>
                    <a:pt x="283" y="6"/>
                    <a:pt x="283" y="6"/>
                    <a:pt x="283" y="6"/>
                  </a:cubicBezTo>
                  <a:cubicBezTo>
                    <a:pt x="280" y="10"/>
                    <a:pt x="280" y="10"/>
                    <a:pt x="280" y="10"/>
                  </a:cubicBezTo>
                  <a:cubicBezTo>
                    <a:pt x="277" y="40"/>
                    <a:pt x="277" y="40"/>
                    <a:pt x="277" y="40"/>
                  </a:cubicBezTo>
                  <a:cubicBezTo>
                    <a:pt x="277" y="73"/>
                    <a:pt x="277" y="73"/>
                    <a:pt x="277" y="73"/>
                  </a:cubicBezTo>
                  <a:cubicBezTo>
                    <a:pt x="273" y="74"/>
                    <a:pt x="273" y="74"/>
                    <a:pt x="273" y="74"/>
                  </a:cubicBezTo>
                  <a:cubicBezTo>
                    <a:pt x="253" y="81"/>
                    <a:pt x="253" y="81"/>
                    <a:pt x="253" y="81"/>
                  </a:cubicBezTo>
                  <a:cubicBezTo>
                    <a:pt x="253" y="81"/>
                    <a:pt x="253" y="81"/>
                    <a:pt x="253" y="81"/>
                  </a:cubicBezTo>
                  <a:cubicBezTo>
                    <a:pt x="253" y="82"/>
                    <a:pt x="253" y="82"/>
                    <a:pt x="253" y="82"/>
                  </a:cubicBezTo>
                  <a:cubicBezTo>
                    <a:pt x="253" y="82"/>
                    <a:pt x="253" y="82"/>
                    <a:pt x="253" y="82"/>
                  </a:cubicBezTo>
                  <a:cubicBezTo>
                    <a:pt x="234" y="83"/>
                    <a:pt x="234" y="83"/>
                    <a:pt x="234" y="83"/>
                  </a:cubicBezTo>
                  <a:cubicBezTo>
                    <a:pt x="225" y="88"/>
                    <a:pt x="214" y="94"/>
                    <a:pt x="203" y="98"/>
                  </a:cubicBezTo>
                  <a:cubicBezTo>
                    <a:pt x="201" y="99"/>
                    <a:pt x="201" y="99"/>
                    <a:pt x="201" y="99"/>
                  </a:cubicBezTo>
                  <a:cubicBezTo>
                    <a:pt x="201" y="99"/>
                    <a:pt x="201" y="99"/>
                    <a:pt x="201" y="99"/>
                  </a:cubicBezTo>
                  <a:cubicBezTo>
                    <a:pt x="200" y="99"/>
                    <a:pt x="200" y="99"/>
                    <a:pt x="200" y="99"/>
                  </a:cubicBezTo>
                  <a:cubicBezTo>
                    <a:pt x="164" y="91"/>
                    <a:pt x="164" y="91"/>
                    <a:pt x="164" y="91"/>
                  </a:cubicBezTo>
                  <a:cubicBezTo>
                    <a:pt x="149" y="106"/>
                    <a:pt x="149" y="106"/>
                    <a:pt x="149" y="106"/>
                  </a:cubicBezTo>
                  <a:cubicBezTo>
                    <a:pt x="146" y="111"/>
                    <a:pt x="138" y="115"/>
                    <a:pt x="129" y="117"/>
                  </a:cubicBezTo>
                  <a:cubicBezTo>
                    <a:pt x="107" y="135"/>
                    <a:pt x="107" y="135"/>
                    <a:pt x="107" y="135"/>
                  </a:cubicBezTo>
                  <a:cubicBezTo>
                    <a:pt x="95" y="153"/>
                    <a:pt x="95" y="153"/>
                    <a:pt x="95" y="153"/>
                  </a:cubicBezTo>
                  <a:cubicBezTo>
                    <a:pt x="95" y="154"/>
                    <a:pt x="95" y="154"/>
                    <a:pt x="95" y="154"/>
                  </a:cubicBezTo>
                  <a:cubicBezTo>
                    <a:pt x="94" y="155"/>
                    <a:pt x="94" y="155"/>
                    <a:pt x="94" y="155"/>
                  </a:cubicBezTo>
                  <a:cubicBezTo>
                    <a:pt x="88" y="164"/>
                    <a:pt x="82" y="172"/>
                    <a:pt x="78" y="175"/>
                  </a:cubicBezTo>
                  <a:cubicBezTo>
                    <a:pt x="66" y="191"/>
                    <a:pt x="66" y="191"/>
                    <a:pt x="66" y="191"/>
                  </a:cubicBezTo>
                  <a:cubicBezTo>
                    <a:pt x="66" y="192"/>
                    <a:pt x="66" y="192"/>
                    <a:pt x="66" y="192"/>
                  </a:cubicBezTo>
                  <a:cubicBezTo>
                    <a:pt x="65" y="193"/>
                    <a:pt x="65" y="193"/>
                    <a:pt x="65" y="193"/>
                  </a:cubicBezTo>
                  <a:cubicBezTo>
                    <a:pt x="57" y="198"/>
                    <a:pt x="57" y="198"/>
                    <a:pt x="57" y="198"/>
                  </a:cubicBezTo>
                  <a:cubicBezTo>
                    <a:pt x="52" y="200"/>
                    <a:pt x="47" y="201"/>
                    <a:pt x="42" y="201"/>
                  </a:cubicBezTo>
                  <a:cubicBezTo>
                    <a:pt x="16" y="199"/>
                    <a:pt x="16" y="199"/>
                    <a:pt x="16" y="199"/>
                  </a:cubicBezTo>
                  <a:cubicBezTo>
                    <a:pt x="10" y="209"/>
                    <a:pt x="10" y="209"/>
                    <a:pt x="10" y="209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4" y="243"/>
                    <a:pt x="4" y="243"/>
                    <a:pt x="4" y="243"/>
                  </a:cubicBezTo>
                  <a:cubicBezTo>
                    <a:pt x="2" y="284"/>
                    <a:pt x="2" y="284"/>
                    <a:pt x="2" y="284"/>
                  </a:cubicBezTo>
                  <a:cubicBezTo>
                    <a:pt x="10" y="296"/>
                    <a:pt x="10" y="296"/>
                    <a:pt x="10" y="296"/>
                  </a:cubicBezTo>
                  <a:cubicBezTo>
                    <a:pt x="10" y="297"/>
                    <a:pt x="10" y="297"/>
                    <a:pt x="10" y="297"/>
                  </a:cubicBezTo>
                  <a:cubicBezTo>
                    <a:pt x="13" y="307"/>
                    <a:pt x="13" y="307"/>
                    <a:pt x="13" y="307"/>
                  </a:cubicBezTo>
                  <a:cubicBezTo>
                    <a:pt x="28" y="307"/>
                    <a:pt x="28" y="307"/>
                    <a:pt x="28" y="307"/>
                  </a:cubicBezTo>
                  <a:cubicBezTo>
                    <a:pt x="53" y="312"/>
                    <a:pt x="53" y="312"/>
                    <a:pt x="53" y="312"/>
                  </a:cubicBezTo>
                  <a:cubicBezTo>
                    <a:pt x="86" y="314"/>
                    <a:pt x="86" y="314"/>
                    <a:pt x="86" y="314"/>
                  </a:cubicBezTo>
                  <a:cubicBezTo>
                    <a:pt x="100" y="312"/>
                    <a:pt x="100" y="312"/>
                    <a:pt x="100" y="312"/>
                  </a:cubicBezTo>
                  <a:cubicBezTo>
                    <a:pt x="103" y="312"/>
                    <a:pt x="103" y="312"/>
                    <a:pt x="103" y="312"/>
                  </a:cubicBezTo>
                  <a:cubicBezTo>
                    <a:pt x="104" y="312"/>
                    <a:pt x="104" y="312"/>
                    <a:pt x="104" y="312"/>
                  </a:cubicBezTo>
                  <a:cubicBezTo>
                    <a:pt x="132" y="323"/>
                    <a:pt x="132" y="323"/>
                    <a:pt x="132" y="323"/>
                  </a:cubicBezTo>
                  <a:cubicBezTo>
                    <a:pt x="132" y="323"/>
                    <a:pt x="132" y="323"/>
                    <a:pt x="132" y="323"/>
                  </a:cubicBezTo>
                  <a:cubicBezTo>
                    <a:pt x="133" y="323"/>
                    <a:pt x="133" y="323"/>
                    <a:pt x="133" y="323"/>
                  </a:cubicBezTo>
                  <a:cubicBezTo>
                    <a:pt x="148" y="334"/>
                    <a:pt x="148" y="334"/>
                    <a:pt x="148" y="334"/>
                  </a:cubicBezTo>
                  <a:cubicBezTo>
                    <a:pt x="180" y="346"/>
                    <a:pt x="180" y="346"/>
                    <a:pt x="180" y="346"/>
                  </a:cubicBezTo>
                  <a:cubicBezTo>
                    <a:pt x="181" y="346"/>
                    <a:pt x="181" y="346"/>
                    <a:pt x="181" y="346"/>
                  </a:cubicBezTo>
                  <a:cubicBezTo>
                    <a:pt x="202" y="359"/>
                    <a:pt x="202" y="359"/>
                    <a:pt x="202" y="359"/>
                  </a:cubicBezTo>
                  <a:cubicBezTo>
                    <a:pt x="253" y="406"/>
                    <a:pt x="253" y="406"/>
                    <a:pt x="253" y="406"/>
                  </a:cubicBezTo>
                  <a:cubicBezTo>
                    <a:pt x="277" y="417"/>
                    <a:pt x="277" y="417"/>
                    <a:pt x="277" y="417"/>
                  </a:cubicBezTo>
                  <a:cubicBezTo>
                    <a:pt x="286" y="412"/>
                    <a:pt x="286" y="412"/>
                    <a:pt x="286" y="412"/>
                  </a:cubicBezTo>
                  <a:cubicBezTo>
                    <a:pt x="296" y="395"/>
                    <a:pt x="296" y="395"/>
                    <a:pt x="296" y="395"/>
                  </a:cubicBezTo>
                  <a:cubicBezTo>
                    <a:pt x="290" y="366"/>
                    <a:pt x="290" y="366"/>
                    <a:pt x="290" y="366"/>
                  </a:cubicBezTo>
                  <a:cubicBezTo>
                    <a:pt x="290" y="358"/>
                    <a:pt x="297" y="352"/>
                    <a:pt x="309" y="347"/>
                  </a:cubicBezTo>
                  <a:cubicBezTo>
                    <a:pt x="311" y="346"/>
                    <a:pt x="311" y="346"/>
                    <a:pt x="311" y="346"/>
                  </a:cubicBezTo>
                  <a:cubicBezTo>
                    <a:pt x="376" y="384"/>
                    <a:pt x="376" y="384"/>
                    <a:pt x="376" y="384"/>
                  </a:cubicBezTo>
                  <a:cubicBezTo>
                    <a:pt x="383" y="382"/>
                    <a:pt x="383" y="382"/>
                    <a:pt x="383" y="382"/>
                  </a:cubicBezTo>
                  <a:cubicBezTo>
                    <a:pt x="398" y="373"/>
                    <a:pt x="398" y="373"/>
                    <a:pt x="398" y="373"/>
                  </a:cubicBezTo>
                  <a:cubicBezTo>
                    <a:pt x="400" y="373"/>
                    <a:pt x="400" y="373"/>
                    <a:pt x="400" y="373"/>
                  </a:cubicBezTo>
                  <a:cubicBezTo>
                    <a:pt x="409" y="374"/>
                    <a:pt x="409" y="374"/>
                    <a:pt x="409" y="374"/>
                  </a:cubicBezTo>
                  <a:cubicBezTo>
                    <a:pt x="421" y="364"/>
                    <a:pt x="421" y="364"/>
                    <a:pt x="421" y="364"/>
                  </a:cubicBezTo>
                  <a:cubicBezTo>
                    <a:pt x="423" y="363"/>
                    <a:pt x="423" y="363"/>
                    <a:pt x="423" y="363"/>
                  </a:cubicBezTo>
                  <a:cubicBezTo>
                    <a:pt x="427" y="365"/>
                    <a:pt x="427" y="365"/>
                    <a:pt x="427" y="365"/>
                  </a:cubicBezTo>
                  <a:cubicBezTo>
                    <a:pt x="465" y="391"/>
                    <a:pt x="465" y="391"/>
                    <a:pt x="465" y="391"/>
                  </a:cubicBezTo>
                  <a:cubicBezTo>
                    <a:pt x="466" y="392"/>
                    <a:pt x="466" y="392"/>
                    <a:pt x="466" y="392"/>
                  </a:cubicBezTo>
                  <a:cubicBezTo>
                    <a:pt x="490" y="412"/>
                    <a:pt x="490" y="412"/>
                    <a:pt x="490" y="412"/>
                  </a:cubicBezTo>
                  <a:cubicBezTo>
                    <a:pt x="496" y="417"/>
                    <a:pt x="505" y="424"/>
                    <a:pt x="512" y="435"/>
                  </a:cubicBezTo>
                  <a:cubicBezTo>
                    <a:pt x="524" y="447"/>
                    <a:pt x="524" y="447"/>
                    <a:pt x="524" y="447"/>
                  </a:cubicBezTo>
                  <a:cubicBezTo>
                    <a:pt x="533" y="446"/>
                    <a:pt x="533" y="446"/>
                    <a:pt x="533" y="446"/>
                  </a:cubicBezTo>
                  <a:cubicBezTo>
                    <a:pt x="544" y="426"/>
                    <a:pt x="544" y="426"/>
                    <a:pt x="544" y="426"/>
                  </a:cubicBezTo>
                  <a:cubicBezTo>
                    <a:pt x="566" y="442"/>
                    <a:pt x="566" y="442"/>
                    <a:pt x="566" y="442"/>
                  </a:cubicBezTo>
                  <a:cubicBezTo>
                    <a:pt x="567" y="442"/>
                    <a:pt x="567" y="442"/>
                    <a:pt x="567" y="442"/>
                  </a:cubicBezTo>
                  <a:cubicBezTo>
                    <a:pt x="568" y="442"/>
                    <a:pt x="568" y="442"/>
                    <a:pt x="568" y="442"/>
                  </a:cubicBezTo>
                  <a:cubicBezTo>
                    <a:pt x="568" y="442"/>
                    <a:pt x="568" y="442"/>
                    <a:pt x="568" y="442"/>
                  </a:cubicBezTo>
                  <a:cubicBezTo>
                    <a:pt x="586" y="464"/>
                    <a:pt x="586" y="464"/>
                    <a:pt x="586" y="464"/>
                  </a:cubicBezTo>
                  <a:cubicBezTo>
                    <a:pt x="633" y="500"/>
                    <a:pt x="633" y="500"/>
                    <a:pt x="633" y="500"/>
                  </a:cubicBezTo>
                  <a:cubicBezTo>
                    <a:pt x="633" y="500"/>
                    <a:pt x="633" y="500"/>
                    <a:pt x="633" y="500"/>
                  </a:cubicBezTo>
                  <a:cubicBezTo>
                    <a:pt x="647" y="516"/>
                    <a:pt x="647" y="516"/>
                    <a:pt x="647" y="516"/>
                  </a:cubicBezTo>
                  <a:cubicBezTo>
                    <a:pt x="688" y="504"/>
                    <a:pt x="688" y="504"/>
                    <a:pt x="688" y="504"/>
                  </a:cubicBezTo>
                  <a:cubicBezTo>
                    <a:pt x="690" y="535"/>
                    <a:pt x="690" y="535"/>
                    <a:pt x="690" y="535"/>
                  </a:cubicBezTo>
                  <a:cubicBezTo>
                    <a:pt x="708" y="553"/>
                    <a:pt x="708" y="553"/>
                    <a:pt x="708" y="553"/>
                  </a:cubicBezTo>
                  <a:cubicBezTo>
                    <a:pt x="708" y="553"/>
                    <a:pt x="708" y="553"/>
                    <a:pt x="708" y="553"/>
                  </a:cubicBezTo>
                  <a:cubicBezTo>
                    <a:pt x="708" y="554"/>
                    <a:pt x="708" y="554"/>
                    <a:pt x="708" y="554"/>
                  </a:cubicBezTo>
                  <a:cubicBezTo>
                    <a:pt x="723" y="576"/>
                    <a:pt x="723" y="576"/>
                    <a:pt x="723" y="576"/>
                  </a:cubicBezTo>
                  <a:cubicBezTo>
                    <a:pt x="723" y="577"/>
                    <a:pt x="723" y="577"/>
                    <a:pt x="723" y="577"/>
                  </a:cubicBezTo>
                  <a:cubicBezTo>
                    <a:pt x="723" y="578"/>
                    <a:pt x="723" y="578"/>
                    <a:pt x="723" y="578"/>
                  </a:cubicBezTo>
                  <a:cubicBezTo>
                    <a:pt x="723" y="579"/>
                    <a:pt x="723" y="579"/>
                    <a:pt x="723" y="579"/>
                  </a:cubicBezTo>
                  <a:cubicBezTo>
                    <a:pt x="739" y="652"/>
                    <a:pt x="739" y="652"/>
                    <a:pt x="739" y="652"/>
                  </a:cubicBezTo>
                  <a:cubicBezTo>
                    <a:pt x="755" y="682"/>
                    <a:pt x="755" y="682"/>
                    <a:pt x="755" y="682"/>
                  </a:cubicBezTo>
                  <a:cubicBezTo>
                    <a:pt x="734" y="735"/>
                    <a:pt x="734" y="735"/>
                    <a:pt x="734" y="735"/>
                  </a:cubicBezTo>
                  <a:cubicBezTo>
                    <a:pt x="734" y="739"/>
                    <a:pt x="734" y="739"/>
                    <a:pt x="734" y="739"/>
                  </a:cubicBezTo>
                  <a:cubicBezTo>
                    <a:pt x="716" y="743"/>
                    <a:pt x="716" y="743"/>
                    <a:pt x="716" y="743"/>
                  </a:cubicBezTo>
                  <a:cubicBezTo>
                    <a:pt x="716" y="759"/>
                    <a:pt x="716" y="759"/>
                    <a:pt x="716" y="759"/>
                  </a:cubicBezTo>
                  <a:cubicBezTo>
                    <a:pt x="715" y="760"/>
                    <a:pt x="715" y="760"/>
                    <a:pt x="715" y="760"/>
                  </a:cubicBezTo>
                  <a:cubicBezTo>
                    <a:pt x="697" y="789"/>
                    <a:pt x="697" y="789"/>
                    <a:pt x="697" y="789"/>
                  </a:cubicBezTo>
                  <a:cubicBezTo>
                    <a:pt x="695" y="789"/>
                    <a:pt x="695" y="789"/>
                    <a:pt x="695" y="789"/>
                  </a:cubicBezTo>
                  <a:cubicBezTo>
                    <a:pt x="669" y="791"/>
                    <a:pt x="669" y="791"/>
                    <a:pt x="669" y="791"/>
                  </a:cubicBezTo>
                  <a:cubicBezTo>
                    <a:pt x="644" y="812"/>
                    <a:pt x="644" y="812"/>
                    <a:pt x="644" y="812"/>
                  </a:cubicBezTo>
                  <a:cubicBezTo>
                    <a:pt x="647" y="816"/>
                    <a:pt x="651" y="818"/>
                    <a:pt x="659" y="821"/>
                  </a:cubicBezTo>
                  <a:cubicBezTo>
                    <a:pt x="669" y="824"/>
                    <a:pt x="670" y="833"/>
                    <a:pt x="665" y="847"/>
                  </a:cubicBezTo>
                  <a:cubicBezTo>
                    <a:pt x="665" y="848"/>
                    <a:pt x="665" y="848"/>
                    <a:pt x="665" y="848"/>
                  </a:cubicBezTo>
                  <a:cubicBezTo>
                    <a:pt x="647" y="866"/>
                    <a:pt x="647" y="866"/>
                    <a:pt x="647" y="866"/>
                  </a:cubicBezTo>
                  <a:cubicBezTo>
                    <a:pt x="646" y="866"/>
                    <a:pt x="646" y="866"/>
                    <a:pt x="646" y="866"/>
                  </a:cubicBezTo>
                  <a:cubicBezTo>
                    <a:pt x="645" y="868"/>
                    <a:pt x="645" y="868"/>
                    <a:pt x="645" y="868"/>
                  </a:cubicBezTo>
                  <a:cubicBezTo>
                    <a:pt x="644" y="868"/>
                    <a:pt x="644" y="868"/>
                    <a:pt x="644" y="868"/>
                  </a:cubicBezTo>
                  <a:cubicBezTo>
                    <a:pt x="643" y="868"/>
                    <a:pt x="643" y="868"/>
                    <a:pt x="643" y="868"/>
                  </a:cubicBezTo>
                  <a:cubicBezTo>
                    <a:pt x="592" y="861"/>
                    <a:pt x="592" y="861"/>
                    <a:pt x="592" y="861"/>
                  </a:cubicBezTo>
                  <a:cubicBezTo>
                    <a:pt x="591" y="879"/>
                    <a:pt x="591" y="879"/>
                    <a:pt x="591" y="879"/>
                  </a:cubicBezTo>
                  <a:cubicBezTo>
                    <a:pt x="596" y="917"/>
                    <a:pt x="596" y="917"/>
                    <a:pt x="596" y="917"/>
                  </a:cubicBezTo>
                  <a:cubicBezTo>
                    <a:pt x="639" y="935"/>
                    <a:pt x="639" y="935"/>
                    <a:pt x="639" y="935"/>
                  </a:cubicBezTo>
                  <a:cubicBezTo>
                    <a:pt x="639" y="937"/>
                    <a:pt x="639" y="937"/>
                    <a:pt x="639" y="937"/>
                  </a:cubicBezTo>
                  <a:cubicBezTo>
                    <a:pt x="639" y="937"/>
                    <a:pt x="639" y="937"/>
                    <a:pt x="639" y="937"/>
                  </a:cubicBezTo>
                  <a:cubicBezTo>
                    <a:pt x="654" y="932"/>
                    <a:pt x="654" y="932"/>
                    <a:pt x="654" y="932"/>
                  </a:cubicBezTo>
                  <a:cubicBezTo>
                    <a:pt x="656" y="931"/>
                    <a:pt x="656" y="931"/>
                    <a:pt x="656" y="931"/>
                  </a:cubicBezTo>
                  <a:cubicBezTo>
                    <a:pt x="658" y="930"/>
                    <a:pt x="658" y="930"/>
                    <a:pt x="658" y="930"/>
                  </a:cubicBezTo>
                  <a:cubicBezTo>
                    <a:pt x="659" y="932"/>
                    <a:pt x="659" y="932"/>
                    <a:pt x="659" y="932"/>
                  </a:cubicBezTo>
                  <a:cubicBezTo>
                    <a:pt x="660" y="932"/>
                    <a:pt x="660" y="932"/>
                    <a:pt x="660" y="932"/>
                  </a:cubicBezTo>
                  <a:cubicBezTo>
                    <a:pt x="671" y="938"/>
                    <a:pt x="671" y="938"/>
                    <a:pt x="671" y="938"/>
                  </a:cubicBezTo>
                  <a:cubicBezTo>
                    <a:pt x="689" y="938"/>
                    <a:pt x="689" y="938"/>
                    <a:pt x="689" y="938"/>
                  </a:cubicBezTo>
                  <a:cubicBezTo>
                    <a:pt x="696" y="937"/>
                    <a:pt x="696" y="937"/>
                    <a:pt x="696" y="937"/>
                  </a:cubicBezTo>
                  <a:cubicBezTo>
                    <a:pt x="689" y="917"/>
                    <a:pt x="689" y="917"/>
                    <a:pt x="689" y="917"/>
                  </a:cubicBezTo>
                  <a:cubicBezTo>
                    <a:pt x="689" y="917"/>
                    <a:pt x="689" y="917"/>
                    <a:pt x="689" y="917"/>
                  </a:cubicBezTo>
                  <a:cubicBezTo>
                    <a:pt x="689" y="917"/>
                    <a:pt x="689" y="917"/>
                    <a:pt x="689" y="917"/>
                  </a:cubicBezTo>
                  <a:cubicBezTo>
                    <a:pt x="685" y="896"/>
                    <a:pt x="685" y="896"/>
                    <a:pt x="685" y="896"/>
                  </a:cubicBezTo>
                  <a:cubicBezTo>
                    <a:pt x="685" y="895"/>
                    <a:pt x="685" y="895"/>
                    <a:pt x="685" y="895"/>
                  </a:cubicBezTo>
                  <a:cubicBezTo>
                    <a:pt x="685" y="893"/>
                    <a:pt x="685" y="893"/>
                    <a:pt x="685" y="893"/>
                  </a:cubicBezTo>
                  <a:cubicBezTo>
                    <a:pt x="686" y="892"/>
                    <a:pt x="686" y="892"/>
                    <a:pt x="686" y="892"/>
                  </a:cubicBezTo>
                  <a:cubicBezTo>
                    <a:pt x="686" y="891"/>
                    <a:pt x="686" y="891"/>
                    <a:pt x="686" y="891"/>
                  </a:cubicBezTo>
                  <a:cubicBezTo>
                    <a:pt x="692" y="883"/>
                    <a:pt x="692" y="883"/>
                    <a:pt x="692" y="883"/>
                  </a:cubicBezTo>
                  <a:cubicBezTo>
                    <a:pt x="695" y="881"/>
                    <a:pt x="695" y="881"/>
                    <a:pt x="695" y="881"/>
                  </a:cubicBezTo>
                  <a:cubicBezTo>
                    <a:pt x="695" y="881"/>
                    <a:pt x="695" y="881"/>
                    <a:pt x="695" y="881"/>
                  </a:cubicBezTo>
                  <a:cubicBezTo>
                    <a:pt x="696" y="880"/>
                    <a:pt x="696" y="880"/>
                    <a:pt x="696" y="880"/>
                  </a:cubicBezTo>
                  <a:cubicBezTo>
                    <a:pt x="707" y="864"/>
                    <a:pt x="707" y="864"/>
                    <a:pt x="707" y="864"/>
                  </a:cubicBezTo>
                  <a:cubicBezTo>
                    <a:pt x="708" y="863"/>
                    <a:pt x="708" y="863"/>
                    <a:pt x="708" y="863"/>
                  </a:cubicBezTo>
                  <a:cubicBezTo>
                    <a:pt x="727" y="848"/>
                    <a:pt x="727" y="848"/>
                    <a:pt x="727" y="848"/>
                  </a:cubicBezTo>
                  <a:cubicBezTo>
                    <a:pt x="728" y="848"/>
                    <a:pt x="728" y="848"/>
                    <a:pt x="728" y="848"/>
                  </a:cubicBezTo>
                  <a:cubicBezTo>
                    <a:pt x="728" y="847"/>
                    <a:pt x="728" y="847"/>
                    <a:pt x="728" y="847"/>
                  </a:cubicBezTo>
                  <a:cubicBezTo>
                    <a:pt x="729" y="847"/>
                    <a:pt x="729" y="847"/>
                    <a:pt x="729" y="847"/>
                  </a:cubicBezTo>
                  <a:cubicBezTo>
                    <a:pt x="729" y="847"/>
                    <a:pt x="729" y="847"/>
                    <a:pt x="729" y="847"/>
                  </a:cubicBezTo>
                  <a:cubicBezTo>
                    <a:pt x="753" y="844"/>
                    <a:pt x="753" y="844"/>
                    <a:pt x="753" y="844"/>
                  </a:cubicBezTo>
                  <a:cubicBezTo>
                    <a:pt x="753" y="850"/>
                    <a:pt x="753" y="850"/>
                    <a:pt x="753" y="850"/>
                  </a:cubicBezTo>
                  <a:cubicBezTo>
                    <a:pt x="753" y="858"/>
                    <a:pt x="754" y="863"/>
                    <a:pt x="755" y="866"/>
                  </a:cubicBezTo>
                  <a:cubicBezTo>
                    <a:pt x="759" y="876"/>
                    <a:pt x="759" y="876"/>
                    <a:pt x="759" y="876"/>
                  </a:cubicBezTo>
                  <a:cubicBezTo>
                    <a:pt x="765" y="889"/>
                    <a:pt x="765" y="889"/>
                    <a:pt x="765" y="889"/>
                  </a:cubicBezTo>
                  <a:cubicBezTo>
                    <a:pt x="786" y="901"/>
                    <a:pt x="786" y="901"/>
                    <a:pt x="786" y="901"/>
                  </a:cubicBezTo>
                  <a:cubicBezTo>
                    <a:pt x="844" y="906"/>
                    <a:pt x="844" y="906"/>
                    <a:pt x="844" y="906"/>
                  </a:cubicBezTo>
                  <a:cubicBezTo>
                    <a:pt x="847" y="906"/>
                    <a:pt x="847" y="906"/>
                    <a:pt x="847" y="906"/>
                  </a:cubicBezTo>
                  <a:cubicBezTo>
                    <a:pt x="850" y="906"/>
                    <a:pt x="850" y="906"/>
                    <a:pt x="850" y="906"/>
                  </a:cubicBezTo>
                  <a:cubicBezTo>
                    <a:pt x="850" y="910"/>
                    <a:pt x="850" y="910"/>
                    <a:pt x="850" y="910"/>
                  </a:cubicBezTo>
                  <a:cubicBezTo>
                    <a:pt x="850" y="912"/>
                    <a:pt x="850" y="912"/>
                    <a:pt x="850" y="912"/>
                  </a:cubicBezTo>
                  <a:cubicBezTo>
                    <a:pt x="848" y="931"/>
                    <a:pt x="848" y="931"/>
                    <a:pt x="848" y="931"/>
                  </a:cubicBezTo>
                  <a:cubicBezTo>
                    <a:pt x="865" y="949"/>
                    <a:pt x="865" y="949"/>
                    <a:pt x="865" y="949"/>
                  </a:cubicBezTo>
                  <a:cubicBezTo>
                    <a:pt x="877" y="954"/>
                    <a:pt x="877" y="954"/>
                    <a:pt x="877" y="954"/>
                  </a:cubicBezTo>
                  <a:cubicBezTo>
                    <a:pt x="879" y="955"/>
                    <a:pt x="879" y="955"/>
                    <a:pt x="879" y="955"/>
                  </a:cubicBezTo>
                  <a:cubicBezTo>
                    <a:pt x="879" y="956"/>
                    <a:pt x="879" y="956"/>
                    <a:pt x="879" y="956"/>
                  </a:cubicBezTo>
                  <a:cubicBezTo>
                    <a:pt x="880" y="958"/>
                    <a:pt x="880" y="958"/>
                    <a:pt x="880" y="958"/>
                  </a:cubicBezTo>
                  <a:cubicBezTo>
                    <a:pt x="880" y="965"/>
                    <a:pt x="880" y="965"/>
                    <a:pt x="880" y="965"/>
                  </a:cubicBezTo>
                  <a:cubicBezTo>
                    <a:pt x="880" y="976"/>
                    <a:pt x="880" y="976"/>
                    <a:pt x="880" y="976"/>
                  </a:cubicBezTo>
                  <a:cubicBezTo>
                    <a:pt x="875" y="997"/>
                    <a:pt x="875" y="997"/>
                    <a:pt x="875" y="997"/>
                  </a:cubicBezTo>
                  <a:cubicBezTo>
                    <a:pt x="882" y="1002"/>
                    <a:pt x="882" y="1002"/>
                    <a:pt x="882" y="1002"/>
                  </a:cubicBezTo>
                  <a:cubicBezTo>
                    <a:pt x="891" y="1001"/>
                    <a:pt x="898" y="1001"/>
                    <a:pt x="906" y="1007"/>
                  </a:cubicBezTo>
                  <a:cubicBezTo>
                    <a:pt x="930" y="1018"/>
                    <a:pt x="930" y="1018"/>
                    <a:pt x="930" y="1018"/>
                  </a:cubicBezTo>
                  <a:cubicBezTo>
                    <a:pt x="945" y="1007"/>
                    <a:pt x="945" y="1007"/>
                    <a:pt x="945" y="1007"/>
                  </a:cubicBezTo>
                  <a:cubicBezTo>
                    <a:pt x="961" y="990"/>
                    <a:pt x="961" y="990"/>
                    <a:pt x="961" y="990"/>
                  </a:cubicBezTo>
                  <a:cubicBezTo>
                    <a:pt x="962" y="982"/>
                    <a:pt x="962" y="982"/>
                    <a:pt x="962" y="982"/>
                  </a:cubicBezTo>
                  <a:cubicBezTo>
                    <a:pt x="963" y="980"/>
                    <a:pt x="963" y="980"/>
                    <a:pt x="963" y="980"/>
                  </a:cubicBezTo>
                  <a:cubicBezTo>
                    <a:pt x="965" y="979"/>
                    <a:pt x="965" y="979"/>
                    <a:pt x="965" y="979"/>
                  </a:cubicBezTo>
                  <a:cubicBezTo>
                    <a:pt x="967" y="977"/>
                    <a:pt x="967" y="977"/>
                    <a:pt x="967" y="977"/>
                  </a:cubicBezTo>
                  <a:cubicBezTo>
                    <a:pt x="967" y="975"/>
                    <a:pt x="967" y="975"/>
                    <a:pt x="967" y="975"/>
                  </a:cubicBezTo>
                  <a:cubicBezTo>
                    <a:pt x="962" y="953"/>
                    <a:pt x="962" y="953"/>
                    <a:pt x="962" y="953"/>
                  </a:cubicBezTo>
                  <a:cubicBezTo>
                    <a:pt x="961" y="941"/>
                    <a:pt x="961" y="941"/>
                    <a:pt x="961" y="941"/>
                  </a:cubicBezTo>
                  <a:cubicBezTo>
                    <a:pt x="960" y="940"/>
                    <a:pt x="960" y="940"/>
                    <a:pt x="960" y="940"/>
                  </a:cubicBezTo>
                  <a:cubicBezTo>
                    <a:pt x="960" y="939"/>
                    <a:pt x="960" y="939"/>
                    <a:pt x="960" y="939"/>
                  </a:cubicBezTo>
                  <a:cubicBezTo>
                    <a:pt x="961" y="938"/>
                    <a:pt x="961" y="938"/>
                    <a:pt x="961" y="938"/>
                  </a:cubicBezTo>
                  <a:cubicBezTo>
                    <a:pt x="961" y="937"/>
                    <a:pt x="961" y="937"/>
                    <a:pt x="961" y="937"/>
                  </a:cubicBezTo>
                  <a:cubicBezTo>
                    <a:pt x="969" y="923"/>
                    <a:pt x="969" y="923"/>
                    <a:pt x="969" y="923"/>
                  </a:cubicBezTo>
                  <a:cubicBezTo>
                    <a:pt x="970" y="922"/>
                    <a:pt x="970" y="922"/>
                    <a:pt x="970" y="922"/>
                  </a:cubicBezTo>
                  <a:cubicBezTo>
                    <a:pt x="970" y="922"/>
                    <a:pt x="970" y="922"/>
                    <a:pt x="970" y="922"/>
                  </a:cubicBezTo>
                  <a:cubicBezTo>
                    <a:pt x="987" y="911"/>
                    <a:pt x="987" y="911"/>
                    <a:pt x="987" y="911"/>
                  </a:cubicBezTo>
                  <a:cubicBezTo>
                    <a:pt x="988" y="911"/>
                    <a:pt x="988" y="911"/>
                    <a:pt x="988" y="911"/>
                  </a:cubicBezTo>
                  <a:cubicBezTo>
                    <a:pt x="1023" y="911"/>
                    <a:pt x="1023" y="911"/>
                    <a:pt x="1023" y="911"/>
                  </a:cubicBezTo>
                  <a:cubicBezTo>
                    <a:pt x="1028" y="908"/>
                    <a:pt x="1028" y="908"/>
                    <a:pt x="1028" y="908"/>
                  </a:cubicBezTo>
                  <a:cubicBezTo>
                    <a:pt x="1027" y="891"/>
                    <a:pt x="1027" y="891"/>
                    <a:pt x="1027" y="891"/>
                  </a:cubicBezTo>
                  <a:cubicBezTo>
                    <a:pt x="1022" y="875"/>
                    <a:pt x="1022" y="875"/>
                    <a:pt x="1022" y="875"/>
                  </a:cubicBezTo>
                  <a:cubicBezTo>
                    <a:pt x="1010" y="856"/>
                    <a:pt x="1010" y="856"/>
                    <a:pt x="1010" y="856"/>
                  </a:cubicBezTo>
                  <a:cubicBezTo>
                    <a:pt x="1009" y="855"/>
                    <a:pt x="1009" y="855"/>
                    <a:pt x="1009" y="855"/>
                  </a:cubicBezTo>
                  <a:cubicBezTo>
                    <a:pt x="1009" y="854"/>
                    <a:pt x="1009" y="854"/>
                    <a:pt x="1009" y="854"/>
                  </a:cubicBezTo>
                  <a:cubicBezTo>
                    <a:pt x="1009" y="827"/>
                    <a:pt x="1009" y="827"/>
                    <a:pt x="1009" y="827"/>
                  </a:cubicBezTo>
                  <a:cubicBezTo>
                    <a:pt x="1009" y="826"/>
                    <a:pt x="1009" y="826"/>
                    <a:pt x="1009" y="826"/>
                  </a:cubicBezTo>
                  <a:cubicBezTo>
                    <a:pt x="1009" y="826"/>
                    <a:pt x="1009" y="826"/>
                    <a:pt x="1009" y="826"/>
                  </a:cubicBezTo>
                  <a:cubicBezTo>
                    <a:pt x="1015" y="810"/>
                    <a:pt x="1015" y="810"/>
                    <a:pt x="1015" y="810"/>
                  </a:cubicBezTo>
                  <a:cubicBezTo>
                    <a:pt x="1015" y="810"/>
                    <a:pt x="1015" y="810"/>
                    <a:pt x="1015" y="810"/>
                  </a:cubicBezTo>
                  <a:cubicBezTo>
                    <a:pt x="1017" y="809"/>
                    <a:pt x="1017" y="809"/>
                    <a:pt x="1017" y="809"/>
                  </a:cubicBezTo>
                  <a:cubicBezTo>
                    <a:pt x="1017" y="809"/>
                    <a:pt x="1017" y="809"/>
                    <a:pt x="1017" y="809"/>
                  </a:cubicBezTo>
                  <a:cubicBezTo>
                    <a:pt x="1045" y="768"/>
                    <a:pt x="1045" y="768"/>
                    <a:pt x="1045" y="768"/>
                  </a:cubicBezTo>
                  <a:cubicBezTo>
                    <a:pt x="1046" y="767"/>
                    <a:pt x="1046" y="767"/>
                    <a:pt x="1046" y="767"/>
                  </a:cubicBezTo>
                  <a:cubicBezTo>
                    <a:pt x="1047" y="767"/>
                    <a:pt x="1047" y="767"/>
                    <a:pt x="1047" y="767"/>
                  </a:cubicBezTo>
                  <a:cubicBezTo>
                    <a:pt x="1049" y="766"/>
                    <a:pt x="1049" y="766"/>
                    <a:pt x="1049" y="766"/>
                  </a:cubicBezTo>
                  <a:cubicBezTo>
                    <a:pt x="1056" y="766"/>
                    <a:pt x="1056" y="766"/>
                    <a:pt x="1056" y="766"/>
                  </a:cubicBezTo>
                  <a:cubicBezTo>
                    <a:pt x="1066" y="767"/>
                    <a:pt x="1066" y="767"/>
                    <a:pt x="1066" y="767"/>
                  </a:cubicBezTo>
                  <a:cubicBezTo>
                    <a:pt x="1090" y="781"/>
                    <a:pt x="1090" y="781"/>
                    <a:pt x="1090" y="781"/>
                  </a:cubicBezTo>
                  <a:cubicBezTo>
                    <a:pt x="1106" y="785"/>
                    <a:pt x="1106" y="785"/>
                    <a:pt x="1106" y="785"/>
                  </a:cubicBezTo>
                  <a:cubicBezTo>
                    <a:pt x="1108" y="778"/>
                    <a:pt x="1108" y="778"/>
                    <a:pt x="1108" y="778"/>
                  </a:cubicBezTo>
                  <a:cubicBezTo>
                    <a:pt x="1105" y="776"/>
                    <a:pt x="1105" y="776"/>
                    <a:pt x="1105" y="776"/>
                  </a:cubicBezTo>
                  <a:cubicBezTo>
                    <a:pt x="1105" y="772"/>
                    <a:pt x="1105" y="772"/>
                    <a:pt x="1105" y="772"/>
                  </a:cubicBezTo>
                  <a:cubicBezTo>
                    <a:pt x="1105" y="766"/>
                    <a:pt x="1108" y="761"/>
                    <a:pt x="1115" y="755"/>
                  </a:cubicBezTo>
                  <a:cubicBezTo>
                    <a:pt x="1134" y="742"/>
                    <a:pt x="1134" y="742"/>
                    <a:pt x="1134" y="742"/>
                  </a:cubicBezTo>
                  <a:cubicBezTo>
                    <a:pt x="1135" y="741"/>
                    <a:pt x="1135" y="741"/>
                    <a:pt x="1135" y="741"/>
                  </a:cubicBezTo>
                  <a:cubicBezTo>
                    <a:pt x="1135" y="741"/>
                    <a:pt x="1135" y="741"/>
                    <a:pt x="1135" y="741"/>
                  </a:cubicBezTo>
                  <a:cubicBezTo>
                    <a:pt x="1135" y="740"/>
                    <a:pt x="1135" y="740"/>
                    <a:pt x="1135" y="740"/>
                  </a:cubicBezTo>
                  <a:cubicBezTo>
                    <a:pt x="1145" y="736"/>
                    <a:pt x="1152" y="734"/>
                    <a:pt x="1156" y="734"/>
                  </a:cubicBezTo>
                  <a:cubicBezTo>
                    <a:pt x="1173" y="732"/>
                    <a:pt x="1173" y="732"/>
                    <a:pt x="1173" y="732"/>
                  </a:cubicBezTo>
                  <a:cubicBezTo>
                    <a:pt x="1175" y="732"/>
                    <a:pt x="1175" y="732"/>
                    <a:pt x="1175" y="732"/>
                  </a:cubicBezTo>
                  <a:cubicBezTo>
                    <a:pt x="1175" y="732"/>
                    <a:pt x="1175" y="732"/>
                    <a:pt x="1175" y="732"/>
                  </a:cubicBezTo>
                  <a:cubicBezTo>
                    <a:pt x="1185" y="734"/>
                    <a:pt x="1185" y="734"/>
                    <a:pt x="1185" y="734"/>
                  </a:cubicBezTo>
                  <a:cubicBezTo>
                    <a:pt x="1193" y="708"/>
                    <a:pt x="1193" y="708"/>
                    <a:pt x="1193" y="708"/>
                  </a:cubicBezTo>
                  <a:cubicBezTo>
                    <a:pt x="1193" y="690"/>
                    <a:pt x="1193" y="690"/>
                    <a:pt x="1193" y="690"/>
                  </a:cubicBezTo>
                  <a:cubicBezTo>
                    <a:pt x="1193" y="678"/>
                    <a:pt x="1193" y="671"/>
                    <a:pt x="1196" y="669"/>
                  </a:cubicBezTo>
                  <a:cubicBezTo>
                    <a:pt x="1203" y="655"/>
                    <a:pt x="1203" y="655"/>
                    <a:pt x="1203" y="655"/>
                  </a:cubicBezTo>
                  <a:cubicBezTo>
                    <a:pt x="1194" y="643"/>
                    <a:pt x="1194" y="643"/>
                    <a:pt x="1194" y="643"/>
                  </a:cubicBezTo>
                  <a:cubicBezTo>
                    <a:pt x="1181" y="634"/>
                    <a:pt x="1181" y="634"/>
                    <a:pt x="1181" y="634"/>
                  </a:cubicBezTo>
                  <a:cubicBezTo>
                    <a:pt x="1155" y="627"/>
                    <a:pt x="1155" y="627"/>
                    <a:pt x="1155" y="627"/>
                  </a:cubicBezTo>
                  <a:cubicBezTo>
                    <a:pt x="1149" y="627"/>
                    <a:pt x="1140" y="621"/>
                    <a:pt x="1124" y="608"/>
                  </a:cubicBezTo>
                  <a:cubicBezTo>
                    <a:pt x="1108" y="600"/>
                    <a:pt x="1108" y="600"/>
                    <a:pt x="1108" y="600"/>
                  </a:cubicBezTo>
                  <a:cubicBezTo>
                    <a:pt x="1107" y="600"/>
                    <a:pt x="1107" y="600"/>
                    <a:pt x="1107" y="600"/>
                  </a:cubicBezTo>
                  <a:cubicBezTo>
                    <a:pt x="1106" y="599"/>
                    <a:pt x="1106" y="599"/>
                    <a:pt x="1106" y="599"/>
                  </a:cubicBezTo>
                  <a:cubicBezTo>
                    <a:pt x="1087" y="576"/>
                    <a:pt x="1087" y="576"/>
                    <a:pt x="1087" y="576"/>
                  </a:cubicBezTo>
                  <a:cubicBezTo>
                    <a:pt x="1069" y="576"/>
                    <a:pt x="1069" y="576"/>
                    <a:pt x="1069" y="576"/>
                  </a:cubicBezTo>
                  <a:cubicBezTo>
                    <a:pt x="1068" y="575"/>
                    <a:pt x="1068" y="575"/>
                    <a:pt x="1068" y="575"/>
                  </a:cubicBezTo>
                  <a:cubicBezTo>
                    <a:pt x="1067" y="575"/>
                    <a:pt x="1067" y="575"/>
                    <a:pt x="1067" y="575"/>
                  </a:cubicBezTo>
                  <a:cubicBezTo>
                    <a:pt x="1051" y="567"/>
                    <a:pt x="1051" y="567"/>
                    <a:pt x="1051" y="567"/>
                  </a:cubicBezTo>
                  <a:cubicBezTo>
                    <a:pt x="1042" y="579"/>
                    <a:pt x="1042" y="579"/>
                    <a:pt x="1042" y="579"/>
                  </a:cubicBezTo>
                  <a:cubicBezTo>
                    <a:pt x="1040" y="629"/>
                    <a:pt x="1040" y="629"/>
                    <a:pt x="1040" y="629"/>
                  </a:cubicBezTo>
                  <a:cubicBezTo>
                    <a:pt x="1043" y="648"/>
                    <a:pt x="1043" y="648"/>
                    <a:pt x="1043" y="648"/>
                  </a:cubicBezTo>
                  <a:cubicBezTo>
                    <a:pt x="1050" y="648"/>
                    <a:pt x="1050" y="648"/>
                    <a:pt x="1050" y="648"/>
                  </a:cubicBezTo>
                  <a:cubicBezTo>
                    <a:pt x="1051" y="649"/>
                    <a:pt x="1051" y="649"/>
                    <a:pt x="1051" y="649"/>
                  </a:cubicBezTo>
                  <a:cubicBezTo>
                    <a:pt x="1066" y="653"/>
                    <a:pt x="1066" y="653"/>
                    <a:pt x="1066" y="653"/>
                  </a:cubicBezTo>
                  <a:cubicBezTo>
                    <a:pt x="1066" y="654"/>
                    <a:pt x="1066" y="654"/>
                    <a:pt x="1066" y="654"/>
                  </a:cubicBezTo>
                  <a:cubicBezTo>
                    <a:pt x="1066" y="655"/>
                    <a:pt x="1066" y="655"/>
                    <a:pt x="1066" y="655"/>
                  </a:cubicBezTo>
                  <a:cubicBezTo>
                    <a:pt x="1073" y="673"/>
                    <a:pt x="1073" y="673"/>
                    <a:pt x="1073" y="673"/>
                  </a:cubicBezTo>
                  <a:cubicBezTo>
                    <a:pt x="1075" y="673"/>
                    <a:pt x="1075" y="673"/>
                    <a:pt x="1075" y="673"/>
                  </a:cubicBezTo>
                  <a:cubicBezTo>
                    <a:pt x="1075" y="674"/>
                    <a:pt x="1075" y="674"/>
                    <a:pt x="1075" y="674"/>
                  </a:cubicBezTo>
                  <a:cubicBezTo>
                    <a:pt x="1075" y="674"/>
                    <a:pt x="1075" y="674"/>
                    <a:pt x="1075" y="674"/>
                  </a:cubicBezTo>
                  <a:cubicBezTo>
                    <a:pt x="1075" y="675"/>
                    <a:pt x="1075" y="675"/>
                    <a:pt x="1075" y="675"/>
                  </a:cubicBezTo>
                  <a:cubicBezTo>
                    <a:pt x="1070" y="708"/>
                    <a:pt x="1070" y="708"/>
                    <a:pt x="1070" y="708"/>
                  </a:cubicBezTo>
                  <a:cubicBezTo>
                    <a:pt x="1070" y="710"/>
                    <a:pt x="1070" y="710"/>
                    <a:pt x="1070" y="710"/>
                  </a:cubicBezTo>
                  <a:cubicBezTo>
                    <a:pt x="1070" y="711"/>
                    <a:pt x="1070" y="711"/>
                    <a:pt x="1070" y="711"/>
                  </a:cubicBezTo>
                  <a:cubicBezTo>
                    <a:pt x="1069" y="712"/>
                    <a:pt x="1069" y="712"/>
                    <a:pt x="1069" y="712"/>
                  </a:cubicBezTo>
                  <a:cubicBezTo>
                    <a:pt x="1064" y="715"/>
                    <a:pt x="1060" y="717"/>
                    <a:pt x="1055" y="721"/>
                  </a:cubicBezTo>
                  <a:cubicBezTo>
                    <a:pt x="1052" y="722"/>
                    <a:pt x="1052" y="722"/>
                    <a:pt x="1052" y="722"/>
                  </a:cubicBezTo>
                  <a:cubicBezTo>
                    <a:pt x="1051" y="721"/>
                    <a:pt x="1051" y="721"/>
                    <a:pt x="1051" y="721"/>
                  </a:cubicBezTo>
                  <a:cubicBezTo>
                    <a:pt x="1050" y="721"/>
                    <a:pt x="1050" y="721"/>
                    <a:pt x="1050" y="721"/>
                  </a:cubicBezTo>
                  <a:cubicBezTo>
                    <a:pt x="1043" y="719"/>
                    <a:pt x="1043" y="719"/>
                    <a:pt x="1043" y="719"/>
                  </a:cubicBezTo>
                  <a:cubicBezTo>
                    <a:pt x="1026" y="725"/>
                    <a:pt x="1026" y="725"/>
                    <a:pt x="1026" y="725"/>
                  </a:cubicBezTo>
                  <a:cubicBezTo>
                    <a:pt x="1025" y="725"/>
                    <a:pt x="1025" y="725"/>
                    <a:pt x="1025" y="725"/>
                  </a:cubicBezTo>
                  <a:cubicBezTo>
                    <a:pt x="1026" y="728"/>
                    <a:pt x="1026" y="728"/>
                    <a:pt x="1026" y="728"/>
                  </a:cubicBezTo>
                  <a:cubicBezTo>
                    <a:pt x="1027" y="729"/>
                    <a:pt x="1027" y="729"/>
                    <a:pt x="1027" y="729"/>
                  </a:cubicBezTo>
                  <a:cubicBezTo>
                    <a:pt x="1030" y="758"/>
                    <a:pt x="1030" y="758"/>
                    <a:pt x="1030" y="758"/>
                  </a:cubicBezTo>
                  <a:cubicBezTo>
                    <a:pt x="1030" y="762"/>
                    <a:pt x="1028" y="764"/>
                    <a:pt x="1024" y="765"/>
                  </a:cubicBezTo>
                  <a:cubicBezTo>
                    <a:pt x="1011" y="765"/>
                    <a:pt x="1011" y="765"/>
                    <a:pt x="1011" y="765"/>
                  </a:cubicBezTo>
                  <a:cubicBezTo>
                    <a:pt x="1005" y="764"/>
                    <a:pt x="1002" y="762"/>
                    <a:pt x="999" y="759"/>
                  </a:cubicBezTo>
                  <a:cubicBezTo>
                    <a:pt x="986" y="749"/>
                    <a:pt x="986" y="749"/>
                    <a:pt x="986" y="749"/>
                  </a:cubicBezTo>
                  <a:cubicBezTo>
                    <a:pt x="985" y="748"/>
                    <a:pt x="985" y="748"/>
                    <a:pt x="985" y="748"/>
                  </a:cubicBezTo>
                  <a:cubicBezTo>
                    <a:pt x="984" y="748"/>
                    <a:pt x="984" y="748"/>
                    <a:pt x="984" y="748"/>
                  </a:cubicBezTo>
                  <a:cubicBezTo>
                    <a:pt x="984" y="747"/>
                    <a:pt x="984" y="747"/>
                    <a:pt x="984" y="747"/>
                  </a:cubicBezTo>
                  <a:cubicBezTo>
                    <a:pt x="976" y="729"/>
                    <a:pt x="976" y="729"/>
                    <a:pt x="976" y="729"/>
                  </a:cubicBezTo>
                  <a:cubicBezTo>
                    <a:pt x="974" y="727"/>
                    <a:pt x="969" y="724"/>
                    <a:pt x="958" y="721"/>
                  </a:cubicBezTo>
                  <a:cubicBezTo>
                    <a:pt x="957" y="721"/>
                    <a:pt x="957" y="721"/>
                    <a:pt x="957" y="721"/>
                  </a:cubicBezTo>
                  <a:cubicBezTo>
                    <a:pt x="956" y="721"/>
                    <a:pt x="956" y="721"/>
                    <a:pt x="956" y="721"/>
                  </a:cubicBezTo>
                  <a:cubicBezTo>
                    <a:pt x="942" y="710"/>
                    <a:pt x="942" y="710"/>
                    <a:pt x="942" y="710"/>
                  </a:cubicBezTo>
                  <a:cubicBezTo>
                    <a:pt x="939" y="710"/>
                    <a:pt x="939" y="710"/>
                    <a:pt x="939" y="710"/>
                  </a:cubicBezTo>
                  <a:cubicBezTo>
                    <a:pt x="939" y="708"/>
                    <a:pt x="939" y="708"/>
                    <a:pt x="939" y="708"/>
                  </a:cubicBezTo>
                  <a:cubicBezTo>
                    <a:pt x="939" y="708"/>
                    <a:pt x="939" y="708"/>
                    <a:pt x="939" y="708"/>
                  </a:cubicBezTo>
                  <a:cubicBezTo>
                    <a:pt x="935" y="690"/>
                    <a:pt x="935" y="690"/>
                    <a:pt x="935" y="690"/>
                  </a:cubicBezTo>
                  <a:cubicBezTo>
                    <a:pt x="937" y="676"/>
                    <a:pt x="937" y="676"/>
                    <a:pt x="937" y="676"/>
                  </a:cubicBezTo>
                  <a:cubicBezTo>
                    <a:pt x="938" y="676"/>
                    <a:pt x="938" y="676"/>
                    <a:pt x="938" y="676"/>
                  </a:cubicBezTo>
                  <a:cubicBezTo>
                    <a:pt x="938" y="675"/>
                    <a:pt x="938" y="675"/>
                    <a:pt x="938" y="675"/>
                  </a:cubicBezTo>
                  <a:cubicBezTo>
                    <a:pt x="938" y="675"/>
                    <a:pt x="938" y="675"/>
                    <a:pt x="938" y="675"/>
                  </a:cubicBezTo>
                  <a:cubicBezTo>
                    <a:pt x="945" y="668"/>
                    <a:pt x="945" y="668"/>
                    <a:pt x="945" y="668"/>
                  </a:cubicBezTo>
                  <a:cubicBezTo>
                    <a:pt x="945" y="663"/>
                    <a:pt x="945" y="663"/>
                    <a:pt x="945" y="663"/>
                  </a:cubicBezTo>
                  <a:cubicBezTo>
                    <a:pt x="938" y="644"/>
                    <a:pt x="938" y="644"/>
                    <a:pt x="938" y="644"/>
                  </a:cubicBezTo>
                  <a:cubicBezTo>
                    <a:pt x="924" y="630"/>
                    <a:pt x="924" y="630"/>
                    <a:pt x="924" y="630"/>
                  </a:cubicBezTo>
                  <a:cubicBezTo>
                    <a:pt x="924" y="628"/>
                    <a:pt x="924" y="628"/>
                    <a:pt x="924" y="628"/>
                  </a:cubicBezTo>
                  <a:cubicBezTo>
                    <a:pt x="919" y="584"/>
                    <a:pt x="919" y="584"/>
                    <a:pt x="919" y="584"/>
                  </a:cubicBezTo>
                  <a:cubicBezTo>
                    <a:pt x="909" y="574"/>
                    <a:pt x="909" y="574"/>
                    <a:pt x="909" y="574"/>
                  </a:cubicBezTo>
                  <a:cubicBezTo>
                    <a:pt x="908" y="574"/>
                    <a:pt x="908" y="574"/>
                    <a:pt x="908" y="574"/>
                  </a:cubicBezTo>
                  <a:cubicBezTo>
                    <a:pt x="907" y="573"/>
                    <a:pt x="907" y="573"/>
                    <a:pt x="907" y="573"/>
                  </a:cubicBezTo>
                  <a:cubicBezTo>
                    <a:pt x="907" y="573"/>
                    <a:pt x="907" y="573"/>
                    <a:pt x="907" y="573"/>
                  </a:cubicBezTo>
                  <a:cubicBezTo>
                    <a:pt x="898" y="553"/>
                    <a:pt x="898" y="553"/>
                    <a:pt x="898" y="553"/>
                  </a:cubicBezTo>
                  <a:cubicBezTo>
                    <a:pt x="860" y="549"/>
                    <a:pt x="860" y="549"/>
                    <a:pt x="860" y="549"/>
                  </a:cubicBezTo>
                  <a:cubicBezTo>
                    <a:pt x="851" y="545"/>
                    <a:pt x="844" y="539"/>
                    <a:pt x="840" y="531"/>
                  </a:cubicBezTo>
                  <a:cubicBezTo>
                    <a:pt x="823" y="531"/>
                    <a:pt x="823" y="531"/>
                    <a:pt x="823" y="531"/>
                  </a:cubicBezTo>
                  <a:cubicBezTo>
                    <a:pt x="817" y="529"/>
                    <a:pt x="811" y="524"/>
                    <a:pt x="803" y="517"/>
                  </a:cubicBezTo>
                  <a:cubicBezTo>
                    <a:pt x="801" y="515"/>
                    <a:pt x="801" y="515"/>
                    <a:pt x="801" y="515"/>
                  </a:cubicBezTo>
                  <a:cubicBezTo>
                    <a:pt x="797" y="511"/>
                    <a:pt x="793" y="504"/>
                    <a:pt x="789" y="496"/>
                  </a:cubicBezTo>
                  <a:cubicBezTo>
                    <a:pt x="789" y="496"/>
                    <a:pt x="789" y="496"/>
                    <a:pt x="789" y="496"/>
                  </a:cubicBezTo>
                  <a:cubicBezTo>
                    <a:pt x="787" y="495"/>
                    <a:pt x="787" y="495"/>
                    <a:pt x="787" y="495"/>
                  </a:cubicBezTo>
                  <a:cubicBezTo>
                    <a:pt x="784" y="478"/>
                    <a:pt x="784" y="478"/>
                    <a:pt x="784" y="478"/>
                  </a:cubicBezTo>
                  <a:cubicBezTo>
                    <a:pt x="784" y="478"/>
                    <a:pt x="784" y="478"/>
                    <a:pt x="784" y="478"/>
                  </a:cubicBezTo>
                  <a:cubicBezTo>
                    <a:pt x="784" y="477"/>
                    <a:pt x="784" y="477"/>
                    <a:pt x="784" y="477"/>
                  </a:cubicBezTo>
                  <a:cubicBezTo>
                    <a:pt x="784" y="476"/>
                    <a:pt x="784" y="476"/>
                    <a:pt x="784" y="476"/>
                  </a:cubicBezTo>
                  <a:cubicBezTo>
                    <a:pt x="784" y="476"/>
                    <a:pt x="784" y="476"/>
                    <a:pt x="784" y="476"/>
                  </a:cubicBezTo>
                  <a:cubicBezTo>
                    <a:pt x="791" y="443"/>
                    <a:pt x="791" y="443"/>
                    <a:pt x="791" y="443"/>
                  </a:cubicBezTo>
                  <a:cubicBezTo>
                    <a:pt x="791" y="442"/>
                    <a:pt x="791" y="442"/>
                    <a:pt x="791" y="442"/>
                  </a:cubicBezTo>
                  <a:cubicBezTo>
                    <a:pt x="797" y="428"/>
                    <a:pt x="797" y="428"/>
                    <a:pt x="797" y="428"/>
                  </a:cubicBezTo>
                  <a:cubicBezTo>
                    <a:pt x="797" y="427"/>
                    <a:pt x="797" y="427"/>
                    <a:pt x="797" y="427"/>
                  </a:cubicBezTo>
                  <a:cubicBezTo>
                    <a:pt x="797" y="426"/>
                    <a:pt x="797" y="426"/>
                    <a:pt x="797" y="426"/>
                  </a:cubicBezTo>
                  <a:cubicBezTo>
                    <a:pt x="798" y="426"/>
                    <a:pt x="798" y="426"/>
                    <a:pt x="798" y="426"/>
                  </a:cubicBezTo>
                  <a:cubicBezTo>
                    <a:pt x="838" y="409"/>
                    <a:pt x="838" y="409"/>
                    <a:pt x="838" y="409"/>
                  </a:cubicBezTo>
                  <a:cubicBezTo>
                    <a:pt x="854" y="390"/>
                    <a:pt x="854" y="390"/>
                    <a:pt x="854" y="390"/>
                  </a:cubicBezTo>
                  <a:cubicBezTo>
                    <a:pt x="857" y="374"/>
                    <a:pt x="857" y="374"/>
                    <a:pt x="857" y="374"/>
                  </a:cubicBezTo>
                  <a:cubicBezTo>
                    <a:pt x="855" y="363"/>
                    <a:pt x="855" y="363"/>
                    <a:pt x="855" y="363"/>
                  </a:cubicBezTo>
                  <a:cubicBezTo>
                    <a:pt x="849" y="349"/>
                    <a:pt x="844" y="341"/>
                    <a:pt x="844" y="335"/>
                  </a:cubicBezTo>
                  <a:cubicBezTo>
                    <a:pt x="836" y="336"/>
                    <a:pt x="836" y="336"/>
                    <a:pt x="836" y="336"/>
                  </a:cubicBezTo>
                  <a:cubicBezTo>
                    <a:pt x="821" y="335"/>
                    <a:pt x="821" y="335"/>
                    <a:pt x="821" y="335"/>
                  </a:cubicBezTo>
                  <a:cubicBezTo>
                    <a:pt x="818" y="336"/>
                    <a:pt x="810" y="346"/>
                    <a:pt x="798" y="360"/>
                  </a:cubicBezTo>
                  <a:cubicBezTo>
                    <a:pt x="780" y="377"/>
                    <a:pt x="780" y="377"/>
                    <a:pt x="780" y="377"/>
                  </a:cubicBezTo>
                  <a:cubicBezTo>
                    <a:pt x="779" y="377"/>
                    <a:pt x="779" y="377"/>
                    <a:pt x="779" y="377"/>
                  </a:cubicBezTo>
                  <a:cubicBezTo>
                    <a:pt x="778" y="378"/>
                    <a:pt x="778" y="378"/>
                    <a:pt x="778" y="378"/>
                  </a:cubicBezTo>
                  <a:cubicBezTo>
                    <a:pt x="764" y="381"/>
                    <a:pt x="755" y="383"/>
                    <a:pt x="749" y="381"/>
                  </a:cubicBezTo>
                  <a:lnTo>
                    <a:pt x="715" y="3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HK" altLang="en-US">
                <a:cs typeface="+mn-ea"/>
                <a:sym typeface="+mn-lt"/>
              </a:endParaRPr>
            </a:p>
          </p:txBody>
        </p:sp>
        <p:sp>
          <p:nvSpPr>
            <p:cNvPr id="10" name="Freeform 7"/>
            <p:cNvSpPr/>
            <p:nvPr/>
          </p:nvSpPr>
          <p:spPr bwMode="auto">
            <a:xfrm>
              <a:off x="3849211" y="3284538"/>
              <a:ext cx="365125" cy="606425"/>
            </a:xfrm>
            <a:custGeom>
              <a:avLst/>
              <a:gdLst>
                <a:gd name="T0" fmla="*/ 122 w 242"/>
                <a:gd name="T1" fmla="*/ 77 h 402"/>
                <a:gd name="T2" fmla="*/ 122 w 242"/>
                <a:gd name="T3" fmla="*/ 113 h 402"/>
                <a:gd name="T4" fmla="*/ 110 w 242"/>
                <a:gd name="T5" fmla="*/ 144 h 402"/>
                <a:gd name="T6" fmla="*/ 99 w 242"/>
                <a:gd name="T7" fmla="*/ 163 h 402"/>
                <a:gd name="T8" fmla="*/ 97 w 242"/>
                <a:gd name="T9" fmla="*/ 162 h 402"/>
                <a:gd name="T10" fmla="*/ 57 w 242"/>
                <a:gd name="T11" fmla="*/ 171 h 402"/>
                <a:gd name="T12" fmla="*/ 17 w 242"/>
                <a:gd name="T13" fmla="*/ 178 h 402"/>
                <a:gd name="T14" fmla="*/ 11 w 242"/>
                <a:gd name="T15" fmla="*/ 185 h 402"/>
                <a:gd name="T16" fmla="*/ 51 w 242"/>
                <a:gd name="T17" fmla="*/ 189 h 402"/>
                <a:gd name="T18" fmla="*/ 54 w 242"/>
                <a:gd name="T19" fmla="*/ 190 h 402"/>
                <a:gd name="T20" fmla="*/ 63 w 242"/>
                <a:gd name="T21" fmla="*/ 215 h 402"/>
                <a:gd name="T22" fmla="*/ 79 w 242"/>
                <a:gd name="T23" fmla="*/ 244 h 402"/>
                <a:gd name="T24" fmla="*/ 93 w 242"/>
                <a:gd name="T25" fmla="*/ 284 h 402"/>
                <a:gd name="T26" fmla="*/ 94 w 242"/>
                <a:gd name="T27" fmla="*/ 285 h 402"/>
                <a:gd name="T28" fmla="*/ 101 w 242"/>
                <a:gd name="T29" fmla="*/ 306 h 402"/>
                <a:gd name="T30" fmla="*/ 94 w 242"/>
                <a:gd name="T31" fmla="*/ 329 h 402"/>
                <a:gd name="T32" fmla="*/ 95 w 242"/>
                <a:gd name="T33" fmla="*/ 349 h 402"/>
                <a:gd name="T34" fmla="*/ 132 w 242"/>
                <a:gd name="T35" fmla="*/ 371 h 402"/>
                <a:gd name="T36" fmla="*/ 154 w 242"/>
                <a:gd name="T37" fmla="*/ 399 h 402"/>
                <a:gd name="T38" fmla="*/ 165 w 242"/>
                <a:gd name="T39" fmla="*/ 402 h 402"/>
                <a:gd name="T40" fmla="*/ 161 w 242"/>
                <a:gd name="T41" fmla="*/ 367 h 402"/>
                <a:gd name="T42" fmla="*/ 186 w 242"/>
                <a:gd name="T43" fmla="*/ 355 h 402"/>
                <a:gd name="T44" fmla="*/ 187 w 242"/>
                <a:gd name="T45" fmla="*/ 354 h 402"/>
                <a:gd name="T46" fmla="*/ 189 w 242"/>
                <a:gd name="T47" fmla="*/ 355 h 402"/>
                <a:gd name="T48" fmla="*/ 206 w 242"/>
                <a:gd name="T49" fmla="*/ 352 h 402"/>
                <a:gd name="T50" fmla="*/ 209 w 242"/>
                <a:gd name="T51" fmla="*/ 323 h 402"/>
                <a:gd name="T52" fmla="*/ 194 w 242"/>
                <a:gd name="T53" fmla="*/ 306 h 402"/>
                <a:gd name="T54" fmla="*/ 182 w 242"/>
                <a:gd name="T55" fmla="*/ 305 h 402"/>
                <a:gd name="T56" fmla="*/ 175 w 242"/>
                <a:gd name="T57" fmla="*/ 277 h 402"/>
                <a:gd name="T58" fmla="*/ 178 w 242"/>
                <a:gd name="T59" fmla="*/ 221 h 402"/>
                <a:gd name="T60" fmla="*/ 217 w 242"/>
                <a:gd name="T61" fmla="*/ 211 h 402"/>
                <a:gd name="T62" fmla="*/ 242 w 242"/>
                <a:gd name="T63" fmla="*/ 143 h 402"/>
                <a:gd name="T64" fmla="*/ 223 w 242"/>
                <a:gd name="T65" fmla="*/ 126 h 402"/>
                <a:gd name="T66" fmla="*/ 219 w 242"/>
                <a:gd name="T67" fmla="*/ 127 h 402"/>
                <a:gd name="T68" fmla="*/ 202 w 242"/>
                <a:gd name="T69" fmla="*/ 128 h 402"/>
                <a:gd name="T70" fmla="*/ 189 w 242"/>
                <a:gd name="T71" fmla="*/ 112 h 402"/>
                <a:gd name="T72" fmla="*/ 188 w 242"/>
                <a:gd name="T73" fmla="*/ 110 h 402"/>
                <a:gd name="T74" fmla="*/ 192 w 242"/>
                <a:gd name="T75" fmla="*/ 69 h 402"/>
                <a:gd name="T76" fmla="*/ 202 w 242"/>
                <a:gd name="T77" fmla="*/ 49 h 402"/>
                <a:gd name="T78" fmla="*/ 207 w 242"/>
                <a:gd name="T79" fmla="*/ 26 h 402"/>
                <a:gd name="T80" fmla="*/ 170 w 242"/>
                <a:gd name="T81" fmla="*/ 0 h 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42" h="402">
                  <a:moveTo>
                    <a:pt x="141" y="25"/>
                  </a:moveTo>
                  <a:cubicBezTo>
                    <a:pt x="122" y="77"/>
                    <a:pt x="122" y="77"/>
                    <a:pt x="122" y="77"/>
                  </a:cubicBezTo>
                  <a:cubicBezTo>
                    <a:pt x="122" y="112"/>
                    <a:pt x="122" y="112"/>
                    <a:pt x="122" y="112"/>
                  </a:cubicBezTo>
                  <a:cubicBezTo>
                    <a:pt x="122" y="113"/>
                    <a:pt x="122" y="113"/>
                    <a:pt x="122" y="113"/>
                  </a:cubicBezTo>
                  <a:cubicBezTo>
                    <a:pt x="112" y="131"/>
                    <a:pt x="112" y="131"/>
                    <a:pt x="112" y="131"/>
                  </a:cubicBezTo>
                  <a:cubicBezTo>
                    <a:pt x="110" y="144"/>
                    <a:pt x="110" y="144"/>
                    <a:pt x="110" y="144"/>
                  </a:cubicBezTo>
                  <a:cubicBezTo>
                    <a:pt x="112" y="151"/>
                    <a:pt x="109" y="158"/>
                    <a:pt x="101" y="162"/>
                  </a:cubicBezTo>
                  <a:cubicBezTo>
                    <a:pt x="99" y="163"/>
                    <a:pt x="99" y="163"/>
                    <a:pt x="99" y="163"/>
                  </a:cubicBezTo>
                  <a:cubicBezTo>
                    <a:pt x="98" y="163"/>
                    <a:pt x="98" y="163"/>
                    <a:pt x="98" y="163"/>
                  </a:cubicBezTo>
                  <a:cubicBezTo>
                    <a:pt x="97" y="162"/>
                    <a:pt x="97" y="162"/>
                    <a:pt x="97" y="162"/>
                  </a:cubicBezTo>
                  <a:cubicBezTo>
                    <a:pt x="71" y="159"/>
                    <a:pt x="71" y="159"/>
                    <a:pt x="71" y="159"/>
                  </a:cubicBezTo>
                  <a:cubicBezTo>
                    <a:pt x="57" y="171"/>
                    <a:pt x="57" y="171"/>
                    <a:pt x="57" y="171"/>
                  </a:cubicBezTo>
                  <a:cubicBezTo>
                    <a:pt x="17" y="178"/>
                    <a:pt x="17" y="178"/>
                    <a:pt x="17" y="178"/>
                  </a:cubicBezTo>
                  <a:cubicBezTo>
                    <a:pt x="17" y="178"/>
                    <a:pt x="17" y="178"/>
                    <a:pt x="17" y="178"/>
                  </a:cubicBezTo>
                  <a:cubicBezTo>
                    <a:pt x="0" y="178"/>
                    <a:pt x="0" y="178"/>
                    <a:pt x="0" y="178"/>
                  </a:cubicBezTo>
                  <a:cubicBezTo>
                    <a:pt x="11" y="185"/>
                    <a:pt x="11" y="185"/>
                    <a:pt x="11" y="185"/>
                  </a:cubicBezTo>
                  <a:cubicBezTo>
                    <a:pt x="49" y="189"/>
                    <a:pt x="49" y="189"/>
                    <a:pt x="49" y="189"/>
                  </a:cubicBezTo>
                  <a:cubicBezTo>
                    <a:pt x="51" y="189"/>
                    <a:pt x="51" y="189"/>
                    <a:pt x="51" y="189"/>
                  </a:cubicBezTo>
                  <a:cubicBezTo>
                    <a:pt x="53" y="189"/>
                    <a:pt x="53" y="189"/>
                    <a:pt x="53" y="189"/>
                  </a:cubicBezTo>
                  <a:cubicBezTo>
                    <a:pt x="54" y="190"/>
                    <a:pt x="54" y="190"/>
                    <a:pt x="54" y="190"/>
                  </a:cubicBezTo>
                  <a:cubicBezTo>
                    <a:pt x="54" y="191"/>
                    <a:pt x="54" y="191"/>
                    <a:pt x="54" y="191"/>
                  </a:cubicBezTo>
                  <a:cubicBezTo>
                    <a:pt x="63" y="215"/>
                    <a:pt x="63" y="215"/>
                    <a:pt x="63" y="215"/>
                  </a:cubicBezTo>
                  <a:cubicBezTo>
                    <a:pt x="74" y="222"/>
                    <a:pt x="74" y="222"/>
                    <a:pt x="74" y="222"/>
                  </a:cubicBezTo>
                  <a:cubicBezTo>
                    <a:pt x="77" y="226"/>
                    <a:pt x="79" y="233"/>
                    <a:pt x="79" y="244"/>
                  </a:cubicBezTo>
                  <a:cubicBezTo>
                    <a:pt x="80" y="273"/>
                    <a:pt x="80" y="273"/>
                    <a:pt x="80" y="273"/>
                  </a:cubicBezTo>
                  <a:cubicBezTo>
                    <a:pt x="93" y="284"/>
                    <a:pt x="93" y="284"/>
                    <a:pt x="93" y="284"/>
                  </a:cubicBezTo>
                  <a:cubicBezTo>
                    <a:pt x="94" y="284"/>
                    <a:pt x="94" y="284"/>
                    <a:pt x="94" y="284"/>
                  </a:cubicBezTo>
                  <a:cubicBezTo>
                    <a:pt x="94" y="285"/>
                    <a:pt x="94" y="285"/>
                    <a:pt x="94" y="285"/>
                  </a:cubicBezTo>
                  <a:cubicBezTo>
                    <a:pt x="95" y="285"/>
                    <a:pt x="95" y="285"/>
                    <a:pt x="95" y="285"/>
                  </a:cubicBezTo>
                  <a:cubicBezTo>
                    <a:pt x="101" y="306"/>
                    <a:pt x="101" y="306"/>
                    <a:pt x="101" y="306"/>
                  </a:cubicBezTo>
                  <a:cubicBezTo>
                    <a:pt x="101" y="318"/>
                    <a:pt x="101" y="318"/>
                    <a:pt x="101" y="318"/>
                  </a:cubicBezTo>
                  <a:cubicBezTo>
                    <a:pt x="94" y="329"/>
                    <a:pt x="94" y="329"/>
                    <a:pt x="94" y="329"/>
                  </a:cubicBezTo>
                  <a:cubicBezTo>
                    <a:pt x="92" y="338"/>
                    <a:pt x="92" y="338"/>
                    <a:pt x="92" y="338"/>
                  </a:cubicBezTo>
                  <a:cubicBezTo>
                    <a:pt x="95" y="349"/>
                    <a:pt x="95" y="349"/>
                    <a:pt x="95" y="349"/>
                  </a:cubicBezTo>
                  <a:cubicBezTo>
                    <a:pt x="108" y="357"/>
                    <a:pt x="108" y="357"/>
                    <a:pt x="108" y="357"/>
                  </a:cubicBezTo>
                  <a:cubicBezTo>
                    <a:pt x="121" y="362"/>
                    <a:pt x="129" y="366"/>
                    <a:pt x="132" y="371"/>
                  </a:cubicBezTo>
                  <a:cubicBezTo>
                    <a:pt x="139" y="387"/>
                    <a:pt x="139" y="387"/>
                    <a:pt x="139" y="387"/>
                  </a:cubicBezTo>
                  <a:cubicBezTo>
                    <a:pt x="148" y="391"/>
                    <a:pt x="152" y="395"/>
                    <a:pt x="154" y="399"/>
                  </a:cubicBezTo>
                  <a:cubicBezTo>
                    <a:pt x="164" y="402"/>
                    <a:pt x="164" y="402"/>
                    <a:pt x="164" y="402"/>
                  </a:cubicBezTo>
                  <a:cubicBezTo>
                    <a:pt x="165" y="402"/>
                    <a:pt x="165" y="402"/>
                    <a:pt x="165" y="402"/>
                  </a:cubicBezTo>
                  <a:cubicBezTo>
                    <a:pt x="160" y="379"/>
                    <a:pt x="160" y="379"/>
                    <a:pt x="160" y="379"/>
                  </a:cubicBezTo>
                  <a:cubicBezTo>
                    <a:pt x="159" y="374"/>
                    <a:pt x="159" y="369"/>
                    <a:pt x="161" y="367"/>
                  </a:cubicBezTo>
                  <a:cubicBezTo>
                    <a:pt x="164" y="363"/>
                    <a:pt x="166" y="361"/>
                    <a:pt x="170" y="360"/>
                  </a:cubicBezTo>
                  <a:cubicBezTo>
                    <a:pt x="186" y="355"/>
                    <a:pt x="186" y="355"/>
                    <a:pt x="186" y="355"/>
                  </a:cubicBezTo>
                  <a:cubicBezTo>
                    <a:pt x="186" y="355"/>
                    <a:pt x="186" y="355"/>
                    <a:pt x="186" y="355"/>
                  </a:cubicBezTo>
                  <a:cubicBezTo>
                    <a:pt x="187" y="354"/>
                    <a:pt x="187" y="354"/>
                    <a:pt x="187" y="354"/>
                  </a:cubicBezTo>
                  <a:cubicBezTo>
                    <a:pt x="188" y="354"/>
                    <a:pt x="188" y="354"/>
                    <a:pt x="188" y="354"/>
                  </a:cubicBezTo>
                  <a:cubicBezTo>
                    <a:pt x="189" y="355"/>
                    <a:pt x="189" y="355"/>
                    <a:pt x="189" y="355"/>
                  </a:cubicBezTo>
                  <a:cubicBezTo>
                    <a:pt x="196" y="357"/>
                    <a:pt x="196" y="357"/>
                    <a:pt x="196" y="357"/>
                  </a:cubicBezTo>
                  <a:cubicBezTo>
                    <a:pt x="206" y="352"/>
                    <a:pt x="206" y="352"/>
                    <a:pt x="206" y="352"/>
                  </a:cubicBezTo>
                  <a:cubicBezTo>
                    <a:pt x="206" y="350"/>
                    <a:pt x="206" y="350"/>
                    <a:pt x="206" y="350"/>
                  </a:cubicBezTo>
                  <a:cubicBezTo>
                    <a:pt x="209" y="323"/>
                    <a:pt x="209" y="323"/>
                    <a:pt x="209" y="323"/>
                  </a:cubicBezTo>
                  <a:cubicBezTo>
                    <a:pt x="203" y="311"/>
                    <a:pt x="203" y="311"/>
                    <a:pt x="203" y="311"/>
                  </a:cubicBezTo>
                  <a:cubicBezTo>
                    <a:pt x="194" y="306"/>
                    <a:pt x="194" y="306"/>
                    <a:pt x="194" y="306"/>
                  </a:cubicBezTo>
                  <a:cubicBezTo>
                    <a:pt x="184" y="305"/>
                    <a:pt x="184" y="305"/>
                    <a:pt x="184" y="305"/>
                  </a:cubicBezTo>
                  <a:cubicBezTo>
                    <a:pt x="182" y="305"/>
                    <a:pt x="182" y="305"/>
                    <a:pt x="182" y="305"/>
                  </a:cubicBezTo>
                  <a:cubicBezTo>
                    <a:pt x="179" y="304"/>
                    <a:pt x="179" y="304"/>
                    <a:pt x="179" y="304"/>
                  </a:cubicBezTo>
                  <a:cubicBezTo>
                    <a:pt x="175" y="277"/>
                    <a:pt x="175" y="277"/>
                    <a:pt x="175" y="277"/>
                  </a:cubicBezTo>
                  <a:cubicBezTo>
                    <a:pt x="176" y="223"/>
                    <a:pt x="176" y="223"/>
                    <a:pt x="176" y="223"/>
                  </a:cubicBezTo>
                  <a:cubicBezTo>
                    <a:pt x="178" y="221"/>
                    <a:pt x="178" y="221"/>
                    <a:pt x="178" y="221"/>
                  </a:cubicBezTo>
                  <a:cubicBezTo>
                    <a:pt x="194" y="199"/>
                    <a:pt x="194" y="199"/>
                    <a:pt x="194" y="199"/>
                  </a:cubicBezTo>
                  <a:cubicBezTo>
                    <a:pt x="217" y="211"/>
                    <a:pt x="217" y="211"/>
                    <a:pt x="217" y="211"/>
                  </a:cubicBezTo>
                  <a:cubicBezTo>
                    <a:pt x="231" y="211"/>
                    <a:pt x="231" y="211"/>
                    <a:pt x="231" y="211"/>
                  </a:cubicBezTo>
                  <a:cubicBezTo>
                    <a:pt x="242" y="143"/>
                    <a:pt x="242" y="143"/>
                    <a:pt x="242" y="143"/>
                  </a:cubicBezTo>
                  <a:cubicBezTo>
                    <a:pt x="238" y="135"/>
                    <a:pt x="235" y="130"/>
                    <a:pt x="229" y="127"/>
                  </a:cubicBezTo>
                  <a:cubicBezTo>
                    <a:pt x="223" y="126"/>
                    <a:pt x="223" y="126"/>
                    <a:pt x="223" y="126"/>
                  </a:cubicBezTo>
                  <a:cubicBezTo>
                    <a:pt x="223" y="127"/>
                    <a:pt x="223" y="127"/>
                    <a:pt x="223" y="127"/>
                  </a:cubicBezTo>
                  <a:cubicBezTo>
                    <a:pt x="219" y="127"/>
                    <a:pt x="219" y="127"/>
                    <a:pt x="219" y="127"/>
                  </a:cubicBezTo>
                  <a:cubicBezTo>
                    <a:pt x="203" y="130"/>
                    <a:pt x="203" y="130"/>
                    <a:pt x="203" y="130"/>
                  </a:cubicBezTo>
                  <a:cubicBezTo>
                    <a:pt x="202" y="128"/>
                    <a:pt x="202" y="128"/>
                    <a:pt x="202" y="128"/>
                  </a:cubicBezTo>
                  <a:cubicBezTo>
                    <a:pt x="201" y="127"/>
                    <a:pt x="201" y="127"/>
                    <a:pt x="201" y="127"/>
                  </a:cubicBezTo>
                  <a:cubicBezTo>
                    <a:pt x="189" y="112"/>
                    <a:pt x="189" y="112"/>
                    <a:pt x="189" y="112"/>
                  </a:cubicBezTo>
                  <a:cubicBezTo>
                    <a:pt x="189" y="111"/>
                    <a:pt x="189" y="111"/>
                    <a:pt x="189" y="111"/>
                  </a:cubicBezTo>
                  <a:cubicBezTo>
                    <a:pt x="188" y="110"/>
                    <a:pt x="188" y="110"/>
                    <a:pt x="188" y="110"/>
                  </a:cubicBezTo>
                  <a:cubicBezTo>
                    <a:pt x="188" y="84"/>
                    <a:pt x="188" y="84"/>
                    <a:pt x="188" y="84"/>
                  </a:cubicBezTo>
                  <a:cubicBezTo>
                    <a:pt x="192" y="69"/>
                    <a:pt x="192" y="69"/>
                    <a:pt x="192" y="69"/>
                  </a:cubicBezTo>
                  <a:cubicBezTo>
                    <a:pt x="196" y="63"/>
                    <a:pt x="196" y="63"/>
                    <a:pt x="196" y="63"/>
                  </a:cubicBezTo>
                  <a:cubicBezTo>
                    <a:pt x="196" y="58"/>
                    <a:pt x="197" y="54"/>
                    <a:pt x="202" y="49"/>
                  </a:cubicBezTo>
                  <a:cubicBezTo>
                    <a:pt x="206" y="44"/>
                    <a:pt x="206" y="44"/>
                    <a:pt x="206" y="44"/>
                  </a:cubicBezTo>
                  <a:cubicBezTo>
                    <a:pt x="207" y="26"/>
                    <a:pt x="207" y="26"/>
                    <a:pt x="207" y="26"/>
                  </a:cubicBezTo>
                  <a:cubicBezTo>
                    <a:pt x="191" y="11"/>
                    <a:pt x="191" y="11"/>
                    <a:pt x="191" y="11"/>
                  </a:cubicBezTo>
                  <a:cubicBezTo>
                    <a:pt x="170" y="0"/>
                    <a:pt x="170" y="0"/>
                    <a:pt x="170" y="0"/>
                  </a:cubicBezTo>
                  <a:lnTo>
                    <a:pt x="141" y="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HK" altLang="en-US">
                <a:cs typeface="+mn-ea"/>
                <a:sym typeface="+mn-lt"/>
              </a:endParaRPr>
            </a:p>
          </p:txBody>
        </p:sp>
        <p:sp>
          <p:nvSpPr>
            <p:cNvPr id="11" name="Freeform 8"/>
            <p:cNvSpPr/>
            <p:nvPr/>
          </p:nvSpPr>
          <p:spPr bwMode="auto">
            <a:xfrm>
              <a:off x="382111" y="1690688"/>
              <a:ext cx="2597150" cy="1963738"/>
            </a:xfrm>
            <a:custGeom>
              <a:avLst/>
              <a:gdLst>
                <a:gd name="T0" fmla="*/ 1687 w 1721"/>
                <a:gd name="T1" fmla="*/ 603 h 1302"/>
                <a:gd name="T2" fmla="*/ 1615 w 1721"/>
                <a:gd name="T3" fmla="*/ 538 h 1302"/>
                <a:gd name="T4" fmla="*/ 1572 w 1721"/>
                <a:gd name="T5" fmla="*/ 486 h 1302"/>
                <a:gd name="T6" fmla="*/ 1371 w 1721"/>
                <a:gd name="T7" fmla="*/ 438 h 1302"/>
                <a:gd name="T8" fmla="*/ 1382 w 1721"/>
                <a:gd name="T9" fmla="*/ 237 h 1302"/>
                <a:gd name="T10" fmla="*/ 1239 w 1721"/>
                <a:gd name="T11" fmla="*/ 67 h 1302"/>
                <a:gd name="T12" fmla="*/ 1169 w 1721"/>
                <a:gd name="T13" fmla="*/ 19 h 1302"/>
                <a:gd name="T14" fmla="*/ 1058 w 1721"/>
                <a:gd name="T15" fmla="*/ 162 h 1302"/>
                <a:gd name="T16" fmla="*/ 814 w 1721"/>
                <a:gd name="T17" fmla="*/ 295 h 1302"/>
                <a:gd name="T18" fmla="*/ 769 w 1721"/>
                <a:gd name="T19" fmla="*/ 304 h 1302"/>
                <a:gd name="T20" fmla="*/ 624 w 1721"/>
                <a:gd name="T21" fmla="*/ 292 h 1302"/>
                <a:gd name="T22" fmla="*/ 645 w 1721"/>
                <a:gd name="T23" fmla="*/ 443 h 1302"/>
                <a:gd name="T24" fmla="*/ 618 w 1721"/>
                <a:gd name="T25" fmla="*/ 522 h 1302"/>
                <a:gd name="T26" fmla="*/ 597 w 1721"/>
                <a:gd name="T27" fmla="*/ 519 h 1302"/>
                <a:gd name="T28" fmla="*/ 533 w 1721"/>
                <a:gd name="T29" fmla="*/ 591 h 1302"/>
                <a:gd name="T30" fmla="*/ 434 w 1721"/>
                <a:gd name="T31" fmla="*/ 617 h 1302"/>
                <a:gd name="T32" fmla="*/ 242 w 1721"/>
                <a:gd name="T33" fmla="*/ 669 h 1302"/>
                <a:gd name="T34" fmla="*/ 139 w 1721"/>
                <a:gd name="T35" fmla="*/ 653 h 1302"/>
                <a:gd name="T36" fmla="*/ 87 w 1721"/>
                <a:gd name="T37" fmla="*/ 635 h 1302"/>
                <a:gd name="T38" fmla="*/ 12 w 1721"/>
                <a:gd name="T39" fmla="*/ 749 h 1302"/>
                <a:gd name="T40" fmla="*/ 70 w 1721"/>
                <a:gd name="T41" fmla="*/ 801 h 1302"/>
                <a:gd name="T42" fmla="*/ 54 w 1721"/>
                <a:gd name="T43" fmla="*/ 940 h 1302"/>
                <a:gd name="T44" fmla="*/ 56 w 1721"/>
                <a:gd name="T45" fmla="*/ 970 h 1302"/>
                <a:gd name="T46" fmla="*/ 159 w 1721"/>
                <a:gd name="T47" fmla="*/ 1101 h 1302"/>
                <a:gd name="T48" fmla="*/ 225 w 1721"/>
                <a:gd name="T49" fmla="*/ 1170 h 1302"/>
                <a:gd name="T50" fmla="*/ 277 w 1721"/>
                <a:gd name="T51" fmla="*/ 1294 h 1302"/>
                <a:gd name="T52" fmla="*/ 342 w 1721"/>
                <a:gd name="T53" fmla="*/ 1301 h 1302"/>
                <a:gd name="T54" fmla="*/ 382 w 1721"/>
                <a:gd name="T55" fmla="*/ 1230 h 1302"/>
                <a:gd name="T56" fmla="*/ 436 w 1721"/>
                <a:gd name="T57" fmla="*/ 1236 h 1302"/>
                <a:gd name="T58" fmla="*/ 607 w 1721"/>
                <a:gd name="T59" fmla="*/ 1228 h 1302"/>
                <a:gd name="T60" fmla="*/ 661 w 1721"/>
                <a:gd name="T61" fmla="*/ 1267 h 1302"/>
                <a:gd name="T62" fmla="*/ 751 w 1721"/>
                <a:gd name="T63" fmla="*/ 1266 h 1302"/>
                <a:gd name="T64" fmla="*/ 950 w 1721"/>
                <a:gd name="T65" fmla="*/ 1241 h 1302"/>
                <a:gd name="T66" fmla="*/ 1088 w 1721"/>
                <a:gd name="T67" fmla="*/ 1246 h 1302"/>
                <a:gd name="T68" fmla="*/ 1176 w 1721"/>
                <a:gd name="T69" fmla="*/ 1277 h 1302"/>
                <a:gd name="T70" fmla="*/ 1247 w 1721"/>
                <a:gd name="T71" fmla="*/ 1296 h 1302"/>
                <a:gd name="T72" fmla="*/ 1238 w 1721"/>
                <a:gd name="T73" fmla="*/ 1240 h 1302"/>
                <a:gd name="T74" fmla="*/ 1257 w 1721"/>
                <a:gd name="T75" fmla="*/ 1216 h 1302"/>
                <a:gd name="T76" fmla="*/ 1263 w 1721"/>
                <a:gd name="T77" fmla="*/ 1177 h 1302"/>
                <a:gd name="T78" fmla="*/ 1216 w 1721"/>
                <a:gd name="T79" fmla="*/ 1131 h 1302"/>
                <a:gd name="T80" fmla="*/ 1218 w 1721"/>
                <a:gd name="T81" fmla="*/ 1092 h 1302"/>
                <a:gd name="T82" fmla="*/ 1304 w 1721"/>
                <a:gd name="T83" fmla="*/ 1046 h 1302"/>
                <a:gd name="T84" fmla="*/ 1391 w 1721"/>
                <a:gd name="T85" fmla="*/ 1029 h 1302"/>
                <a:gd name="T86" fmla="*/ 1435 w 1721"/>
                <a:gd name="T87" fmla="*/ 990 h 1302"/>
                <a:gd name="T88" fmla="*/ 1437 w 1721"/>
                <a:gd name="T89" fmla="*/ 970 h 1302"/>
                <a:gd name="T90" fmla="*/ 1443 w 1721"/>
                <a:gd name="T91" fmla="*/ 906 h 1302"/>
                <a:gd name="T92" fmla="*/ 1542 w 1721"/>
                <a:gd name="T93" fmla="*/ 831 h 1302"/>
                <a:gd name="T94" fmla="*/ 1590 w 1721"/>
                <a:gd name="T95" fmla="*/ 797 h 1302"/>
                <a:gd name="T96" fmla="*/ 1675 w 1721"/>
                <a:gd name="T97" fmla="*/ 776 h 1302"/>
                <a:gd name="T98" fmla="*/ 1709 w 1721"/>
                <a:gd name="T99" fmla="*/ 743 h 1302"/>
                <a:gd name="T100" fmla="*/ 1719 w 1721"/>
                <a:gd name="T101" fmla="*/ 702 h 1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721" h="1302">
                  <a:moveTo>
                    <a:pt x="1719" y="701"/>
                  </a:moveTo>
                  <a:cubicBezTo>
                    <a:pt x="1720" y="700"/>
                    <a:pt x="1720" y="700"/>
                    <a:pt x="1720" y="700"/>
                  </a:cubicBezTo>
                  <a:cubicBezTo>
                    <a:pt x="1721" y="700"/>
                    <a:pt x="1721" y="700"/>
                    <a:pt x="1721" y="700"/>
                  </a:cubicBezTo>
                  <a:cubicBezTo>
                    <a:pt x="1721" y="699"/>
                    <a:pt x="1721" y="699"/>
                    <a:pt x="1721" y="699"/>
                  </a:cubicBezTo>
                  <a:cubicBezTo>
                    <a:pt x="1687" y="603"/>
                    <a:pt x="1687" y="603"/>
                    <a:pt x="1687" y="603"/>
                  </a:cubicBezTo>
                  <a:cubicBezTo>
                    <a:pt x="1666" y="586"/>
                    <a:pt x="1666" y="586"/>
                    <a:pt x="1666" y="586"/>
                  </a:cubicBezTo>
                  <a:cubicBezTo>
                    <a:pt x="1666" y="584"/>
                    <a:pt x="1666" y="584"/>
                    <a:pt x="1666" y="584"/>
                  </a:cubicBezTo>
                  <a:cubicBezTo>
                    <a:pt x="1660" y="544"/>
                    <a:pt x="1660" y="544"/>
                    <a:pt x="1660" y="544"/>
                  </a:cubicBezTo>
                  <a:cubicBezTo>
                    <a:pt x="1616" y="538"/>
                    <a:pt x="1616" y="538"/>
                    <a:pt x="1616" y="538"/>
                  </a:cubicBezTo>
                  <a:cubicBezTo>
                    <a:pt x="1615" y="538"/>
                    <a:pt x="1615" y="538"/>
                    <a:pt x="1615" y="538"/>
                  </a:cubicBezTo>
                  <a:cubicBezTo>
                    <a:pt x="1613" y="538"/>
                    <a:pt x="1613" y="538"/>
                    <a:pt x="1613" y="538"/>
                  </a:cubicBezTo>
                  <a:cubicBezTo>
                    <a:pt x="1613" y="537"/>
                    <a:pt x="1613" y="537"/>
                    <a:pt x="1613" y="537"/>
                  </a:cubicBezTo>
                  <a:cubicBezTo>
                    <a:pt x="1612" y="535"/>
                    <a:pt x="1612" y="535"/>
                    <a:pt x="1612" y="535"/>
                  </a:cubicBezTo>
                  <a:cubicBezTo>
                    <a:pt x="1612" y="534"/>
                    <a:pt x="1612" y="534"/>
                    <a:pt x="1612" y="534"/>
                  </a:cubicBezTo>
                  <a:cubicBezTo>
                    <a:pt x="1607" y="519"/>
                    <a:pt x="1593" y="503"/>
                    <a:pt x="1572" y="486"/>
                  </a:cubicBezTo>
                  <a:cubicBezTo>
                    <a:pt x="1560" y="477"/>
                    <a:pt x="1549" y="471"/>
                    <a:pt x="1539" y="468"/>
                  </a:cubicBezTo>
                  <a:cubicBezTo>
                    <a:pt x="1532" y="464"/>
                    <a:pt x="1524" y="461"/>
                    <a:pt x="1519" y="457"/>
                  </a:cubicBezTo>
                  <a:cubicBezTo>
                    <a:pt x="1505" y="447"/>
                    <a:pt x="1458" y="440"/>
                    <a:pt x="1374" y="438"/>
                  </a:cubicBezTo>
                  <a:cubicBezTo>
                    <a:pt x="1371" y="438"/>
                    <a:pt x="1371" y="438"/>
                    <a:pt x="1371" y="438"/>
                  </a:cubicBezTo>
                  <a:cubicBezTo>
                    <a:pt x="1371" y="438"/>
                    <a:pt x="1371" y="438"/>
                    <a:pt x="1371" y="438"/>
                  </a:cubicBezTo>
                  <a:cubicBezTo>
                    <a:pt x="1362" y="423"/>
                    <a:pt x="1362" y="423"/>
                    <a:pt x="1362" y="423"/>
                  </a:cubicBezTo>
                  <a:cubicBezTo>
                    <a:pt x="1358" y="414"/>
                    <a:pt x="1354" y="405"/>
                    <a:pt x="1353" y="396"/>
                  </a:cubicBezTo>
                  <a:cubicBezTo>
                    <a:pt x="1353" y="384"/>
                    <a:pt x="1367" y="346"/>
                    <a:pt x="1397" y="284"/>
                  </a:cubicBezTo>
                  <a:cubicBezTo>
                    <a:pt x="1382" y="237"/>
                    <a:pt x="1382" y="237"/>
                    <a:pt x="1382" y="237"/>
                  </a:cubicBezTo>
                  <a:cubicBezTo>
                    <a:pt x="1382" y="237"/>
                    <a:pt x="1382" y="237"/>
                    <a:pt x="1382" y="237"/>
                  </a:cubicBezTo>
                  <a:cubicBezTo>
                    <a:pt x="1366" y="163"/>
                    <a:pt x="1366" y="163"/>
                    <a:pt x="1366" y="163"/>
                  </a:cubicBezTo>
                  <a:cubicBezTo>
                    <a:pt x="1364" y="153"/>
                    <a:pt x="1346" y="143"/>
                    <a:pt x="1314" y="134"/>
                  </a:cubicBezTo>
                  <a:cubicBezTo>
                    <a:pt x="1308" y="132"/>
                    <a:pt x="1302" y="130"/>
                    <a:pt x="1295" y="125"/>
                  </a:cubicBezTo>
                  <a:cubicBezTo>
                    <a:pt x="1284" y="120"/>
                    <a:pt x="1275" y="111"/>
                    <a:pt x="1271" y="99"/>
                  </a:cubicBezTo>
                  <a:cubicBezTo>
                    <a:pt x="1265" y="85"/>
                    <a:pt x="1254" y="74"/>
                    <a:pt x="1239" y="67"/>
                  </a:cubicBezTo>
                  <a:cubicBezTo>
                    <a:pt x="1238" y="66"/>
                    <a:pt x="1238" y="66"/>
                    <a:pt x="1238" y="66"/>
                  </a:cubicBezTo>
                  <a:cubicBezTo>
                    <a:pt x="1237" y="65"/>
                    <a:pt x="1237" y="65"/>
                    <a:pt x="1237" y="65"/>
                  </a:cubicBezTo>
                  <a:cubicBezTo>
                    <a:pt x="1225" y="0"/>
                    <a:pt x="1225" y="0"/>
                    <a:pt x="1225" y="0"/>
                  </a:cubicBezTo>
                  <a:cubicBezTo>
                    <a:pt x="1174" y="5"/>
                    <a:pt x="1174" y="5"/>
                    <a:pt x="1174" y="5"/>
                  </a:cubicBezTo>
                  <a:cubicBezTo>
                    <a:pt x="1169" y="19"/>
                    <a:pt x="1169" y="19"/>
                    <a:pt x="1169" y="19"/>
                  </a:cubicBezTo>
                  <a:cubicBezTo>
                    <a:pt x="1162" y="41"/>
                    <a:pt x="1156" y="52"/>
                    <a:pt x="1149" y="52"/>
                  </a:cubicBezTo>
                  <a:cubicBezTo>
                    <a:pt x="1116" y="62"/>
                    <a:pt x="1116" y="62"/>
                    <a:pt x="1116" y="62"/>
                  </a:cubicBezTo>
                  <a:cubicBezTo>
                    <a:pt x="1096" y="70"/>
                    <a:pt x="1083" y="78"/>
                    <a:pt x="1077" y="87"/>
                  </a:cubicBezTo>
                  <a:cubicBezTo>
                    <a:pt x="1074" y="92"/>
                    <a:pt x="1071" y="104"/>
                    <a:pt x="1068" y="121"/>
                  </a:cubicBezTo>
                  <a:cubicBezTo>
                    <a:pt x="1065" y="140"/>
                    <a:pt x="1062" y="154"/>
                    <a:pt x="1058" y="162"/>
                  </a:cubicBezTo>
                  <a:cubicBezTo>
                    <a:pt x="1052" y="176"/>
                    <a:pt x="1042" y="187"/>
                    <a:pt x="1027" y="192"/>
                  </a:cubicBezTo>
                  <a:cubicBezTo>
                    <a:pt x="1000" y="203"/>
                    <a:pt x="953" y="185"/>
                    <a:pt x="889" y="139"/>
                  </a:cubicBezTo>
                  <a:cubicBezTo>
                    <a:pt x="802" y="250"/>
                    <a:pt x="802" y="250"/>
                    <a:pt x="802" y="250"/>
                  </a:cubicBezTo>
                  <a:cubicBezTo>
                    <a:pt x="813" y="295"/>
                    <a:pt x="813" y="295"/>
                    <a:pt x="813" y="295"/>
                  </a:cubicBezTo>
                  <a:cubicBezTo>
                    <a:pt x="814" y="295"/>
                    <a:pt x="814" y="295"/>
                    <a:pt x="814" y="295"/>
                  </a:cubicBezTo>
                  <a:cubicBezTo>
                    <a:pt x="815" y="298"/>
                    <a:pt x="815" y="298"/>
                    <a:pt x="815" y="298"/>
                  </a:cubicBezTo>
                  <a:cubicBezTo>
                    <a:pt x="813" y="299"/>
                    <a:pt x="813" y="299"/>
                    <a:pt x="813" y="299"/>
                  </a:cubicBezTo>
                  <a:cubicBezTo>
                    <a:pt x="813" y="300"/>
                    <a:pt x="813" y="300"/>
                    <a:pt x="813" y="300"/>
                  </a:cubicBezTo>
                  <a:cubicBezTo>
                    <a:pt x="809" y="306"/>
                    <a:pt x="802" y="310"/>
                    <a:pt x="795" y="311"/>
                  </a:cubicBezTo>
                  <a:cubicBezTo>
                    <a:pt x="787" y="313"/>
                    <a:pt x="778" y="310"/>
                    <a:pt x="769" y="304"/>
                  </a:cubicBezTo>
                  <a:cubicBezTo>
                    <a:pt x="760" y="298"/>
                    <a:pt x="736" y="292"/>
                    <a:pt x="697" y="290"/>
                  </a:cubicBezTo>
                  <a:cubicBezTo>
                    <a:pt x="679" y="289"/>
                    <a:pt x="679" y="289"/>
                    <a:pt x="679" y="289"/>
                  </a:cubicBezTo>
                  <a:cubicBezTo>
                    <a:pt x="679" y="289"/>
                    <a:pt x="679" y="289"/>
                    <a:pt x="679" y="289"/>
                  </a:cubicBezTo>
                  <a:cubicBezTo>
                    <a:pt x="653" y="287"/>
                    <a:pt x="653" y="287"/>
                    <a:pt x="653" y="287"/>
                  </a:cubicBezTo>
                  <a:cubicBezTo>
                    <a:pt x="624" y="292"/>
                    <a:pt x="624" y="292"/>
                    <a:pt x="624" y="292"/>
                  </a:cubicBezTo>
                  <a:cubicBezTo>
                    <a:pt x="637" y="310"/>
                    <a:pt x="637" y="310"/>
                    <a:pt x="637" y="310"/>
                  </a:cubicBezTo>
                  <a:cubicBezTo>
                    <a:pt x="647" y="324"/>
                    <a:pt x="652" y="332"/>
                    <a:pt x="650" y="338"/>
                  </a:cubicBezTo>
                  <a:cubicBezTo>
                    <a:pt x="639" y="406"/>
                    <a:pt x="639" y="406"/>
                    <a:pt x="639" y="406"/>
                  </a:cubicBezTo>
                  <a:cubicBezTo>
                    <a:pt x="644" y="443"/>
                    <a:pt x="644" y="443"/>
                    <a:pt x="644" y="443"/>
                  </a:cubicBezTo>
                  <a:cubicBezTo>
                    <a:pt x="645" y="443"/>
                    <a:pt x="645" y="443"/>
                    <a:pt x="645" y="443"/>
                  </a:cubicBezTo>
                  <a:cubicBezTo>
                    <a:pt x="645" y="444"/>
                    <a:pt x="645" y="444"/>
                    <a:pt x="645" y="444"/>
                  </a:cubicBezTo>
                  <a:cubicBezTo>
                    <a:pt x="644" y="445"/>
                    <a:pt x="644" y="445"/>
                    <a:pt x="644" y="445"/>
                  </a:cubicBezTo>
                  <a:cubicBezTo>
                    <a:pt x="644" y="445"/>
                    <a:pt x="644" y="445"/>
                    <a:pt x="644" y="445"/>
                  </a:cubicBezTo>
                  <a:cubicBezTo>
                    <a:pt x="623" y="514"/>
                    <a:pt x="623" y="514"/>
                    <a:pt x="623" y="514"/>
                  </a:cubicBezTo>
                  <a:cubicBezTo>
                    <a:pt x="622" y="520"/>
                    <a:pt x="620" y="523"/>
                    <a:pt x="618" y="522"/>
                  </a:cubicBezTo>
                  <a:cubicBezTo>
                    <a:pt x="616" y="522"/>
                    <a:pt x="616" y="522"/>
                    <a:pt x="616" y="522"/>
                  </a:cubicBezTo>
                  <a:cubicBezTo>
                    <a:pt x="616" y="521"/>
                    <a:pt x="616" y="521"/>
                    <a:pt x="616" y="521"/>
                  </a:cubicBezTo>
                  <a:cubicBezTo>
                    <a:pt x="612" y="515"/>
                    <a:pt x="612" y="515"/>
                    <a:pt x="612" y="515"/>
                  </a:cubicBezTo>
                  <a:cubicBezTo>
                    <a:pt x="608" y="506"/>
                    <a:pt x="606" y="503"/>
                    <a:pt x="603" y="504"/>
                  </a:cubicBezTo>
                  <a:cubicBezTo>
                    <a:pt x="601" y="505"/>
                    <a:pt x="598" y="510"/>
                    <a:pt x="597" y="519"/>
                  </a:cubicBezTo>
                  <a:cubicBezTo>
                    <a:pt x="592" y="538"/>
                    <a:pt x="581" y="554"/>
                    <a:pt x="563" y="571"/>
                  </a:cubicBezTo>
                  <a:cubicBezTo>
                    <a:pt x="544" y="586"/>
                    <a:pt x="544" y="586"/>
                    <a:pt x="544" y="586"/>
                  </a:cubicBezTo>
                  <a:cubicBezTo>
                    <a:pt x="534" y="591"/>
                    <a:pt x="534" y="591"/>
                    <a:pt x="534" y="591"/>
                  </a:cubicBezTo>
                  <a:cubicBezTo>
                    <a:pt x="534" y="591"/>
                    <a:pt x="534" y="591"/>
                    <a:pt x="534" y="591"/>
                  </a:cubicBezTo>
                  <a:cubicBezTo>
                    <a:pt x="533" y="591"/>
                    <a:pt x="533" y="591"/>
                    <a:pt x="533" y="591"/>
                  </a:cubicBezTo>
                  <a:cubicBezTo>
                    <a:pt x="465" y="592"/>
                    <a:pt x="465" y="592"/>
                    <a:pt x="465" y="592"/>
                  </a:cubicBezTo>
                  <a:cubicBezTo>
                    <a:pt x="438" y="617"/>
                    <a:pt x="438" y="617"/>
                    <a:pt x="438" y="617"/>
                  </a:cubicBezTo>
                  <a:cubicBezTo>
                    <a:pt x="437" y="617"/>
                    <a:pt x="437" y="617"/>
                    <a:pt x="437" y="617"/>
                  </a:cubicBezTo>
                  <a:cubicBezTo>
                    <a:pt x="435" y="617"/>
                    <a:pt x="435" y="617"/>
                    <a:pt x="435" y="617"/>
                  </a:cubicBezTo>
                  <a:cubicBezTo>
                    <a:pt x="434" y="617"/>
                    <a:pt x="434" y="617"/>
                    <a:pt x="434" y="617"/>
                  </a:cubicBezTo>
                  <a:cubicBezTo>
                    <a:pt x="361" y="607"/>
                    <a:pt x="361" y="607"/>
                    <a:pt x="361" y="607"/>
                  </a:cubicBezTo>
                  <a:cubicBezTo>
                    <a:pt x="350" y="619"/>
                    <a:pt x="338" y="624"/>
                    <a:pt x="326" y="622"/>
                  </a:cubicBezTo>
                  <a:cubicBezTo>
                    <a:pt x="316" y="618"/>
                    <a:pt x="298" y="623"/>
                    <a:pt x="273" y="632"/>
                  </a:cubicBezTo>
                  <a:cubicBezTo>
                    <a:pt x="243" y="667"/>
                    <a:pt x="243" y="667"/>
                    <a:pt x="243" y="667"/>
                  </a:cubicBezTo>
                  <a:cubicBezTo>
                    <a:pt x="242" y="669"/>
                    <a:pt x="242" y="669"/>
                    <a:pt x="242" y="669"/>
                  </a:cubicBezTo>
                  <a:cubicBezTo>
                    <a:pt x="196" y="670"/>
                    <a:pt x="196" y="670"/>
                    <a:pt x="196" y="670"/>
                  </a:cubicBezTo>
                  <a:cubicBezTo>
                    <a:pt x="196" y="631"/>
                    <a:pt x="196" y="631"/>
                    <a:pt x="196" y="631"/>
                  </a:cubicBezTo>
                  <a:cubicBezTo>
                    <a:pt x="166" y="631"/>
                    <a:pt x="166" y="631"/>
                    <a:pt x="166" y="631"/>
                  </a:cubicBezTo>
                  <a:cubicBezTo>
                    <a:pt x="161" y="648"/>
                    <a:pt x="161" y="648"/>
                    <a:pt x="161" y="648"/>
                  </a:cubicBezTo>
                  <a:cubicBezTo>
                    <a:pt x="139" y="653"/>
                    <a:pt x="139" y="653"/>
                    <a:pt x="139" y="653"/>
                  </a:cubicBezTo>
                  <a:cubicBezTo>
                    <a:pt x="136" y="653"/>
                    <a:pt x="136" y="653"/>
                    <a:pt x="136" y="653"/>
                  </a:cubicBezTo>
                  <a:cubicBezTo>
                    <a:pt x="136" y="653"/>
                    <a:pt x="136" y="653"/>
                    <a:pt x="136" y="653"/>
                  </a:cubicBezTo>
                  <a:cubicBezTo>
                    <a:pt x="135" y="652"/>
                    <a:pt x="135" y="652"/>
                    <a:pt x="135" y="652"/>
                  </a:cubicBezTo>
                  <a:cubicBezTo>
                    <a:pt x="134" y="652"/>
                    <a:pt x="134" y="652"/>
                    <a:pt x="134" y="652"/>
                  </a:cubicBezTo>
                  <a:cubicBezTo>
                    <a:pt x="121" y="644"/>
                    <a:pt x="104" y="637"/>
                    <a:pt x="87" y="635"/>
                  </a:cubicBezTo>
                  <a:cubicBezTo>
                    <a:pt x="77" y="634"/>
                    <a:pt x="66" y="641"/>
                    <a:pt x="49" y="655"/>
                  </a:cubicBezTo>
                  <a:cubicBezTo>
                    <a:pt x="31" y="670"/>
                    <a:pt x="18" y="684"/>
                    <a:pt x="12" y="696"/>
                  </a:cubicBezTo>
                  <a:cubicBezTo>
                    <a:pt x="15" y="699"/>
                    <a:pt x="17" y="703"/>
                    <a:pt x="17" y="709"/>
                  </a:cubicBezTo>
                  <a:cubicBezTo>
                    <a:pt x="19" y="717"/>
                    <a:pt x="20" y="723"/>
                    <a:pt x="20" y="731"/>
                  </a:cubicBezTo>
                  <a:cubicBezTo>
                    <a:pt x="19" y="740"/>
                    <a:pt x="16" y="745"/>
                    <a:pt x="12" y="749"/>
                  </a:cubicBezTo>
                  <a:cubicBezTo>
                    <a:pt x="7" y="752"/>
                    <a:pt x="4" y="762"/>
                    <a:pt x="0" y="779"/>
                  </a:cubicBezTo>
                  <a:cubicBezTo>
                    <a:pt x="17" y="790"/>
                    <a:pt x="17" y="790"/>
                    <a:pt x="17" y="790"/>
                  </a:cubicBezTo>
                  <a:cubicBezTo>
                    <a:pt x="40" y="766"/>
                    <a:pt x="40" y="766"/>
                    <a:pt x="40" y="766"/>
                  </a:cubicBezTo>
                  <a:cubicBezTo>
                    <a:pt x="70" y="799"/>
                    <a:pt x="70" y="799"/>
                    <a:pt x="70" y="799"/>
                  </a:cubicBezTo>
                  <a:cubicBezTo>
                    <a:pt x="70" y="801"/>
                    <a:pt x="70" y="801"/>
                    <a:pt x="70" y="801"/>
                  </a:cubicBezTo>
                  <a:cubicBezTo>
                    <a:pt x="76" y="859"/>
                    <a:pt x="76" y="859"/>
                    <a:pt x="76" y="859"/>
                  </a:cubicBezTo>
                  <a:cubicBezTo>
                    <a:pt x="76" y="860"/>
                    <a:pt x="76" y="860"/>
                    <a:pt x="76" y="860"/>
                  </a:cubicBezTo>
                  <a:cubicBezTo>
                    <a:pt x="75" y="860"/>
                    <a:pt x="75" y="860"/>
                    <a:pt x="75" y="860"/>
                  </a:cubicBezTo>
                  <a:cubicBezTo>
                    <a:pt x="58" y="940"/>
                    <a:pt x="58" y="940"/>
                    <a:pt x="58" y="940"/>
                  </a:cubicBezTo>
                  <a:cubicBezTo>
                    <a:pt x="54" y="940"/>
                    <a:pt x="54" y="940"/>
                    <a:pt x="54" y="940"/>
                  </a:cubicBezTo>
                  <a:cubicBezTo>
                    <a:pt x="30" y="940"/>
                    <a:pt x="14" y="941"/>
                    <a:pt x="8" y="946"/>
                  </a:cubicBezTo>
                  <a:cubicBezTo>
                    <a:pt x="9" y="951"/>
                    <a:pt x="19" y="959"/>
                    <a:pt x="37" y="971"/>
                  </a:cubicBezTo>
                  <a:cubicBezTo>
                    <a:pt x="52" y="969"/>
                    <a:pt x="52" y="969"/>
                    <a:pt x="52" y="969"/>
                  </a:cubicBezTo>
                  <a:cubicBezTo>
                    <a:pt x="55" y="969"/>
                    <a:pt x="55" y="969"/>
                    <a:pt x="55" y="969"/>
                  </a:cubicBezTo>
                  <a:cubicBezTo>
                    <a:pt x="56" y="970"/>
                    <a:pt x="56" y="970"/>
                    <a:pt x="56" y="970"/>
                  </a:cubicBezTo>
                  <a:cubicBezTo>
                    <a:pt x="91" y="1004"/>
                    <a:pt x="91" y="1004"/>
                    <a:pt x="91" y="1004"/>
                  </a:cubicBezTo>
                  <a:cubicBezTo>
                    <a:pt x="105" y="1015"/>
                    <a:pt x="104" y="1035"/>
                    <a:pt x="86" y="1065"/>
                  </a:cubicBezTo>
                  <a:cubicBezTo>
                    <a:pt x="91" y="1098"/>
                    <a:pt x="91" y="1098"/>
                    <a:pt x="91" y="1098"/>
                  </a:cubicBezTo>
                  <a:cubicBezTo>
                    <a:pt x="105" y="1101"/>
                    <a:pt x="105" y="1101"/>
                    <a:pt x="105" y="1101"/>
                  </a:cubicBezTo>
                  <a:cubicBezTo>
                    <a:pt x="159" y="1101"/>
                    <a:pt x="159" y="1101"/>
                    <a:pt x="159" y="1101"/>
                  </a:cubicBezTo>
                  <a:cubicBezTo>
                    <a:pt x="131" y="1126"/>
                    <a:pt x="131" y="1126"/>
                    <a:pt x="131" y="1126"/>
                  </a:cubicBezTo>
                  <a:cubicBezTo>
                    <a:pt x="147" y="1134"/>
                    <a:pt x="147" y="1134"/>
                    <a:pt x="147" y="1134"/>
                  </a:cubicBezTo>
                  <a:cubicBezTo>
                    <a:pt x="147" y="1134"/>
                    <a:pt x="147" y="1134"/>
                    <a:pt x="147" y="1134"/>
                  </a:cubicBezTo>
                  <a:cubicBezTo>
                    <a:pt x="168" y="1146"/>
                    <a:pt x="168" y="1146"/>
                    <a:pt x="168" y="1146"/>
                  </a:cubicBezTo>
                  <a:cubicBezTo>
                    <a:pt x="225" y="1170"/>
                    <a:pt x="225" y="1170"/>
                    <a:pt x="225" y="1170"/>
                  </a:cubicBezTo>
                  <a:cubicBezTo>
                    <a:pt x="226" y="1171"/>
                    <a:pt x="226" y="1171"/>
                    <a:pt x="226" y="1171"/>
                  </a:cubicBezTo>
                  <a:cubicBezTo>
                    <a:pt x="228" y="1171"/>
                    <a:pt x="228" y="1171"/>
                    <a:pt x="228" y="1171"/>
                  </a:cubicBezTo>
                  <a:cubicBezTo>
                    <a:pt x="234" y="1258"/>
                    <a:pt x="234" y="1258"/>
                    <a:pt x="234" y="1258"/>
                  </a:cubicBezTo>
                  <a:cubicBezTo>
                    <a:pt x="235" y="1275"/>
                    <a:pt x="247" y="1287"/>
                    <a:pt x="273" y="1296"/>
                  </a:cubicBezTo>
                  <a:cubicBezTo>
                    <a:pt x="277" y="1294"/>
                    <a:pt x="277" y="1294"/>
                    <a:pt x="277" y="1294"/>
                  </a:cubicBezTo>
                  <a:cubicBezTo>
                    <a:pt x="278" y="1294"/>
                    <a:pt x="278" y="1294"/>
                    <a:pt x="278" y="1294"/>
                  </a:cubicBezTo>
                  <a:cubicBezTo>
                    <a:pt x="279" y="1294"/>
                    <a:pt x="279" y="1294"/>
                    <a:pt x="279" y="1294"/>
                  </a:cubicBezTo>
                  <a:cubicBezTo>
                    <a:pt x="338" y="1302"/>
                    <a:pt x="338" y="1302"/>
                    <a:pt x="338" y="1302"/>
                  </a:cubicBezTo>
                  <a:cubicBezTo>
                    <a:pt x="342" y="1302"/>
                    <a:pt x="342" y="1302"/>
                    <a:pt x="342" y="1302"/>
                  </a:cubicBezTo>
                  <a:cubicBezTo>
                    <a:pt x="342" y="1301"/>
                    <a:pt x="342" y="1301"/>
                    <a:pt x="342" y="1301"/>
                  </a:cubicBezTo>
                  <a:cubicBezTo>
                    <a:pt x="343" y="1299"/>
                    <a:pt x="343" y="1299"/>
                    <a:pt x="343" y="1299"/>
                  </a:cubicBezTo>
                  <a:cubicBezTo>
                    <a:pt x="350" y="1287"/>
                    <a:pt x="354" y="1279"/>
                    <a:pt x="354" y="1277"/>
                  </a:cubicBezTo>
                  <a:cubicBezTo>
                    <a:pt x="354" y="1275"/>
                    <a:pt x="354" y="1275"/>
                    <a:pt x="354" y="1275"/>
                  </a:cubicBezTo>
                  <a:cubicBezTo>
                    <a:pt x="353" y="1265"/>
                    <a:pt x="357" y="1257"/>
                    <a:pt x="366" y="1251"/>
                  </a:cubicBezTo>
                  <a:cubicBezTo>
                    <a:pt x="374" y="1244"/>
                    <a:pt x="379" y="1238"/>
                    <a:pt x="382" y="1230"/>
                  </a:cubicBezTo>
                  <a:cubicBezTo>
                    <a:pt x="383" y="1229"/>
                    <a:pt x="383" y="1229"/>
                    <a:pt x="383" y="1229"/>
                  </a:cubicBezTo>
                  <a:cubicBezTo>
                    <a:pt x="387" y="1221"/>
                    <a:pt x="397" y="1219"/>
                    <a:pt x="415" y="1224"/>
                  </a:cubicBezTo>
                  <a:cubicBezTo>
                    <a:pt x="416" y="1224"/>
                    <a:pt x="416" y="1224"/>
                    <a:pt x="416" y="1224"/>
                  </a:cubicBezTo>
                  <a:cubicBezTo>
                    <a:pt x="416" y="1224"/>
                    <a:pt x="416" y="1224"/>
                    <a:pt x="416" y="1224"/>
                  </a:cubicBezTo>
                  <a:cubicBezTo>
                    <a:pt x="436" y="1236"/>
                    <a:pt x="436" y="1236"/>
                    <a:pt x="436" y="1236"/>
                  </a:cubicBezTo>
                  <a:cubicBezTo>
                    <a:pt x="503" y="1248"/>
                    <a:pt x="503" y="1248"/>
                    <a:pt x="503" y="1248"/>
                  </a:cubicBezTo>
                  <a:cubicBezTo>
                    <a:pt x="544" y="1245"/>
                    <a:pt x="544" y="1245"/>
                    <a:pt x="544" y="1245"/>
                  </a:cubicBezTo>
                  <a:cubicBezTo>
                    <a:pt x="573" y="1233"/>
                    <a:pt x="573" y="1233"/>
                    <a:pt x="573" y="1233"/>
                  </a:cubicBezTo>
                  <a:cubicBezTo>
                    <a:pt x="579" y="1225"/>
                    <a:pt x="583" y="1222"/>
                    <a:pt x="586" y="1220"/>
                  </a:cubicBezTo>
                  <a:cubicBezTo>
                    <a:pt x="591" y="1219"/>
                    <a:pt x="599" y="1221"/>
                    <a:pt x="607" y="1228"/>
                  </a:cubicBezTo>
                  <a:cubicBezTo>
                    <a:pt x="611" y="1230"/>
                    <a:pt x="611" y="1230"/>
                    <a:pt x="611" y="1230"/>
                  </a:cubicBezTo>
                  <a:cubicBezTo>
                    <a:pt x="616" y="1234"/>
                    <a:pt x="619" y="1240"/>
                    <a:pt x="623" y="1252"/>
                  </a:cubicBezTo>
                  <a:cubicBezTo>
                    <a:pt x="644" y="1267"/>
                    <a:pt x="644" y="1267"/>
                    <a:pt x="644" y="1267"/>
                  </a:cubicBezTo>
                  <a:cubicBezTo>
                    <a:pt x="660" y="1267"/>
                    <a:pt x="660" y="1267"/>
                    <a:pt x="660" y="1267"/>
                  </a:cubicBezTo>
                  <a:cubicBezTo>
                    <a:pt x="661" y="1267"/>
                    <a:pt x="661" y="1267"/>
                    <a:pt x="661" y="1267"/>
                  </a:cubicBezTo>
                  <a:cubicBezTo>
                    <a:pt x="663" y="1267"/>
                    <a:pt x="663" y="1267"/>
                    <a:pt x="663" y="1267"/>
                  </a:cubicBezTo>
                  <a:cubicBezTo>
                    <a:pt x="664" y="1267"/>
                    <a:pt x="664" y="1267"/>
                    <a:pt x="664" y="1267"/>
                  </a:cubicBezTo>
                  <a:cubicBezTo>
                    <a:pt x="686" y="1277"/>
                    <a:pt x="686" y="1277"/>
                    <a:pt x="686" y="1277"/>
                  </a:cubicBezTo>
                  <a:cubicBezTo>
                    <a:pt x="728" y="1274"/>
                    <a:pt x="728" y="1274"/>
                    <a:pt x="728" y="1274"/>
                  </a:cubicBezTo>
                  <a:cubicBezTo>
                    <a:pt x="751" y="1266"/>
                    <a:pt x="751" y="1266"/>
                    <a:pt x="751" y="1266"/>
                  </a:cubicBezTo>
                  <a:cubicBezTo>
                    <a:pt x="811" y="1272"/>
                    <a:pt x="811" y="1272"/>
                    <a:pt x="811" y="1272"/>
                  </a:cubicBezTo>
                  <a:cubicBezTo>
                    <a:pt x="837" y="1264"/>
                    <a:pt x="837" y="1264"/>
                    <a:pt x="837" y="1264"/>
                  </a:cubicBezTo>
                  <a:cubicBezTo>
                    <a:pt x="868" y="1252"/>
                    <a:pt x="868" y="1252"/>
                    <a:pt x="868" y="1252"/>
                  </a:cubicBezTo>
                  <a:cubicBezTo>
                    <a:pt x="874" y="1247"/>
                    <a:pt x="882" y="1244"/>
                    <a:pt x="892" y="1241"/>
                  </a:cubicBezTo>
                  <a:cubicBezTo>
                    <a:pt x="950" y="1241"/>
                    <a:pt x="950" y="1241"/>
                    <a:pt x="950" y="1241"/>
                  </a:cubicBezTo>
                  <a:cubicBezTo>
                    <a:pt x="971" y="1234"/>
                    <a:pt x="971" y="1234"/>
                    <a:pt x="971" y="1234"/>
                  </a:cubicBezTo>
                  <a:cubicBezTo>
                    <a:pt x="980" y="1228"/>
                    <a:pt x="987" y="1225"/>
                    <a:pt x="993" y="1225"/>
                  </a:cubicBezTo>
                  <a:cubicBezTo>
                    <a:pt x="1027" y="1225"/>
                    <a:pt x="1027" y="1225"/>
                    <a:pt x="1027" y="1225"/>
                  </a:cubicBezTo>
                  <a:cubicBezTo>
                    <a:pt x="1043" y="1237"/>
                    <a:pt x="1043" y="1237"/>
                    <a:pt x="1043" y="1237"/>
                  </a:cubicBezTo>
                  <a:cubicBezTo>
                    <a:pt x="1088" y="1246"/>
                    <a:pt x="1088" y="1246"/>
                    <a:pt x="1088" y="1246"/>
                  </a:cubicBezTo>
                  <a:cubicBezTo>
                    <a:pt x="1095" y="1246"/>
                    <a:pt x="1101" y="1252"/>
                    <a:pt x="1112" y="1261"/>
                  </a:cubicBezTo>
                  <a:cubicBezTo>
                    <a:pt x="1131" y="1274"/>
                    <a:pt x="1131" y="1274"/>
                    <a:pt x="1131" y="1274"/>
                  </a:cubicBezTo>
                  <a:cubicBezTo>
                    <a:pt x="1133" y="1276"/>
                    <a:pt x="1133" y="1276"/>
                    <a:pt x="1133" y="1276"/>
                  </a:cubicBezTo>
                  <a:cubicBezTo>
                    <a:pt x="1176" y="1277"/>
                    <a:pt x="1176" y="1277"/>
                    <a:pt x="1176" y="1277"/>
                  </a:cubicBezTo>
                  <a:cubicBezTo>
                    <a:pt x="1176" y="1277"/>
                    <a:pt x="1176" y="1277"/>
                    <a:pt x="1176" y="1277"/>
                  </a:cubicBezTo>
                  <a:cubicBezTo>
                    <a:pt x="1177" y="1277"/>
                    <a:pt x="1177" y="1277"/>
                    <a:pt x="1177" y="1277"/>
                  </a:cubicBezTo>
                  <a:cubicBezTo>
                    <a:pt x="1197" y="1287"/>
                    <a:pt x="1197" y="1287"/>
                    <a:pt x="1197" y="1287"/>
                  </a:cubicBezTo>
                  <a:cubicBezTo>
                    <a:pt x="1224" y="1293"/>
                    <a:pt x="1224" y="1293"/>
                    <a:pt x="1224" y="1293"/>
                  </a:cubicBezTo>
                  <a:cubicBezTo>
                    <a:pt x="1225" y="1293"/>
                    <a:pt x="1225" y="1293"/>
                    <a:pt x="1225" y="1293"/>
                  </a:cubicBezTo>
                  <a:cubicBezTo>
                    <a:pt x="1247" y="1296"/>
                    <a:pt x="1247" y="1296"/>
                    <a:pt x="1247" y="1296"/>
                  </a:cubicBezTo>
                  <a:cubicBezTo>
                    <a:pt x="1253" y="1283"/>
                    <a:pt x="1253" y="1283"/>
                    <a:pt x="1253" y="1283"/>
                  </a:cubicBezTo>
                  <a:cubicBezTo>
                    <a:pt x="1244" y="1262"/>
                    <a:pt x="1244" y="1262"/>
                    <a:pt x="1244" y="1262"/>
                  </a:cubicBezTo>
                  <a:cubicBezTo>
                    <a:pt x="1239" y="1241"/>
                    <a:pt x="1239" y="1241"/>
                    <a:pt x="1239" y="1241"/>
                  </a:cubicBezTo>
                  <a:cubicBezTo>
                    <a:pt x="1239" y="1240"/>
                    <a:pt x="1239" y="1240"/>
                    <a:pt x="1239" y="1240"/>
                  </a:cubicBezTo>
                  <a:cubicBezTo>
                    <a:pt x="1238" y="1240"/>
                    <a:pt x="1238" y="1240"/>
                    <a:pt x="1238" y="1240"/>
                  </a:cubicBezTo>
                  <a:cubicBezTo>
                    <a:pt x="1242" y="1237"/>
                    <a:pt x="1242" y="1237"/>
                    <a:pt x="1242" y="1237"/>
                  </a:cubicBezTo>
                  <a:cubicBezTo>
                    <a:pt x="1256" y="1217"/>
                    <a:pt x="1256" y="1217"/>
                    <a:pt x="1256" y="1217"/>
                  </a:cubicBezTo>
                  <a:cubicBezTo>
                    <a:pt x="1256" y="1216"/>
                    <a:pt x="1256" y="1216"/>
                    <a:pt x="1256" y="1216"/>
                  </a:cubicBezTo>
                  <a:cubicBezTo>
                    <a:pt x="1256" y="1216"/>
                    <a:pt x="1256" y="1216"/>
                    <a:pt x="1256" y="1216"/>
                  </a:cubicBezTo>
                  <a:cubicBezTo>
                    <a:pt x="1257" y="1216"/>
                    <a:pt x="1257" y="1216"/>
                    <a:pt x="1257" y="1216"/>
                  </a:cubicBezTo>
                  <a:cubicBezTo>
                    <a:pt x="1257" y="1215"/>
                    <a:pt x="1257" y="1215"/>
                    <a:pt x="1257" y="1215"/>
                  </a:cubicBezTo>
                  <a:cubicBezTo>
                    <a:pt x="1272" y="1204"/>
                    <a:pt x="1272" y="1204"/>
                    <a:pt x="1272" y="1204"/>
                  </a:cubicBezTo>
                  <a:cubicBezTo>
                    <a:pt x="1272" y="1204"/>
                    <a:pt x="1272" y="1204"/>
                    <a:pt x="1272" y="1204"/>
                  </a:cubicBezTo>
                  <a:cubicBezTo>
                    <a:pt x="1269" y="1198"/>
                    <a:pt x="1269" y="1198"/>
                    <a:pt x="1269" y="1198"/>
                  </a:cubicBezTo>
                  <a:cubicBezTo>
                    <a:pt x="1263" y="1177"/>
                    <a:pt x="1263" y="1177"/>
                    <a:pt x="1263" y="1177"/>
                  </a:cubicBezTo>
                  <a:cubicBezTo>
                    <a:pt x="1263" y="1174"/>
                    <a:pt x="1259" y="1171"/>
                    <a:pt x="1253" y="1167"/>
                  </a:cubicBezTo>
                  <a:cubicBezTo>
                    <a:pt x="1253" y="1167"/>
                    <a:pt x="1253" y="1167"/>
                    <a:pt x="1253" y="1167"/>
                  </a:cubicBezTo>
                  <a:cubicBezTo>
                    <a:pt x="1237" y="1150"/>
                    <a:pt x="1237" y="1150"/>
                    <a:pt x="1237" y="1150"/>
                  </a:cubicBezTo>
                  <a:cubicBezTo>
                    <a:pt x="1217" y="1133"/>
                    <a:pt x="1217" y="1133"/>
                    <a:pt x="1217" y="1133"/>
                  </a:cubicBezTo>
                  <a:cubicBezTo>
                    <a:pt x="1216" y="1131"/>
                    <a:pt x="1216" y="1131"/>
                    <a:pt x="1216" y="1131"/>
                  </a:cubicBezTo>
                  <a:cubicBezTo>
                    <a:pt x="1214" y="1130"/>
                    <a:pt x="1214" y="1130"/>
                    <a:pt x="1214" y="1130"/>
                  </a:cubicBezTo>
                  <a:cubicBezTo>
                    <a:pt x="1215" y="1129"/>
                    <a:pt x="1215" y="1129"/>
                    <a:pt x="1215" y="1129"/>
                  </a:cubicBezTo>
                  <a:cubicBezTo>
                    <a:pt x="1215" y="1127"/>
                    <a:pt x="1215" y="1127"/>
                    <a:pt x="1215" y="1127"/>
                  </a:cubicBezTo>
                  <a:cubicBezTo>
                    <a:pt x="1218" y="1107"/>
                    <a:pt x="1218" y="1107"/>
                    <a:pt x="1218" y="1107"/>
                  </a:cubicBezTo>
                  <a:cubicBezTo>
                    <a:pt x="1218" y="1092"/>
                    <a:pt x="1218" y="1092"/>
                    <a:pt x="1218" y="1092"/>
                  </a:cubicBezTo>
                  <a:cubicBezTo>
                    <a:pt x="1209" y="1067"/>
                    <a:pt x="1209" y="1067"/>
                    <a:pt x="1209" y="1067"/>
                  </a:cubicBezTo>
                  <a:cubicBezTo>
                    <a:pt x="1233" y="1062"/>
                    <a:pt x="1233" y="1062"/>
                    <a:pt x="1233" y="1062"/>
                  </a:cubicBezTo>
                  <a:cubicBezTo>
                    <a:pt x="1245" y="1050"/>
                    <a:pt x="1245" y="1050"/>
                    <a:pt x="1245" y="1050"/>
                  </a:cubicBezTo>
                  <a:cubicBezTo>
                    <a:pt x="1274" y="1050"/>
                    <a:pt x="1274" y="1050"/>
                    <a:pt x="1274" y="1050"/>
                  </a:cubicBezTo>
                  <a:cubicBezTo>
                    <a:pt x="1304" y="1046"/>
                    <a:pt x="1304" y="1046"/>
                    <a:pt x="1304" y="1046"/>
                  </a:cubicBezTo>
                  <a:cubicBezTo>
                    <a:pt x="1305" y="1046"/>
                    <a:pt x="1305" y="1046"/>
                    <a:pt x="1305" y="1046"/>
                  </a:cubicBezTo>
                  <a:cubicBezTo>
                    <a:pt x="1325" y="1048"/>
                    <a:pt x="1325" y="1048"/>
                    <a:pt x="1325" y="1048"/>
                  </a:cubicBezTo>
                  <a:cubicBezTo>
                    <a:pt x="1348" y="1039"/>
                    <a:pt x="1348" y="1039"/>
                    <a:pt x="1348" y="1039"/>
                  </a:cubicBezTo>
                  <a:cubicBezTo>
                    <a:pt x="1374" y="1036"/>
                    <a:pt x="1374" y="1036"/>
                    <a:pt x="1374" y="1036"/>
                  </a:cubicBezTo>
                  <a:cubicBezTo>
                    <a:pt x="1391" y="1029"/>
                    <a:pt x="1391" y="1029"/>
                    <a:pt x="1391" y="1029"/>
                  </a:cubicBezTo>
                  <a:cubicBezTo>
                    <a:pt x="1392" y="1029"/>
                    <a:pt x="1392" y="1029"/>
                    <a:pt x="1392" y="1029"/>
                  </a:cubicBezTo>
                  <a:cubicBezTo>
                    <a:pt x="1438" y="1020"/>
                    <a:pt x="1438" y="1020"/>
                    <a:pt x="1438" y="1020"/>
                  </a:cubicBezTo>
                  <a:cubicBezTo>
                    <a:pt x="1445" y="1013"/>
                    <a:pt x="1445" y="1013"/>
                    <a:pt x="1445" y="1013"/>
                  </a:cubicBezTo>
                  <a:cubicBezTo>
                    <a:pt x="1443" y="1005"/>
                    <a:pt x="1443" y="1005"/>
                    <a:pt x="1443" y="1005"/>
                  </a:cubicBezTo>
                  <a:cubicBezTo>
                    <a:pt x="1435" y="990"/>
                    <a:pt x="1435" y="990"/>
                    <a:pt x="1435" y="990"/>
                  </a:cubicBezTo>
                  <a:cubicBezTo>
                    <a:pt x="1435" y="989"/>
                    <a:pt x="1435" y="989"/>
                    <a:pt x="1435" y="989"/>
                  </a:cubicBezTo>
                  <a:cubicBezTo>
                    <a:pt x="1434" y="988"/>
                    <a:pt x="1434" y="988"/>
                    <a:pt x="1434" y="988"/>
                  </a:cubicBezTo>
                  <a:cubicBezTo>
                    <a:pt x="1434" y="987"/>
                    <a:pt x="1434" y="987"/>
                    <a:pt x="1434" y="987"/>
                  </a:cubicBezTo>
                  <a:cubicBezTo>
                    <a:pt x="1436" y="971"/>
                    <a:pt x="1436" y="971"/>
                    <a:pt x="1436" y="971"/>
                  </a:cubicBezTo>
                  <a:cubicBezTo>
                    <a:pt x="1437" y="970"/>
                    <a:pt x="1437" y="970"/>
                    <a:pt x="1437" y="970"/>
                  </a:cubicBezTo>
                  <a:cubicBezTo>
                    <a:pt x="1437" y="948"/>
                    <a:pt x="1437" y="948"/>
                    <a:pt x="1437" y="948"/>
                  </a:cubicBezTo>
                  <a:cubicBezTo>
                    <a:pt x="1433" y="929"/>
                    <a:pt x="1433" y="929"/>
                    <a:pt x="1433" y="929"/>
                  </a:cubicBezTo>
                  <a:cubicBezTo>
                    <a:pt x="1433" y="929"/>
                    <a:pt x="1433" y="929"/>
                    <a:pt x="1433" y="929"/>
                  </a:cubicBezTo>
                  <a:cubicBezTo>
                    <a:pt x="1433" y="928"/>
                    <a:pt x="1433" y="928"/>
                    <a:pt x="1433" y="928"/>
                  </a:cubicBezTo>
                  <a:cubicBezTo>
                    <a:pt x="1443" y="906"/>
                    <a:pt x="1443" y="906"/>
                    <a:pt x="1443" y="906"/>
                  </a:cubicBezTo>
                  <a:cubicBezTo>
                    <a:pt x="1447" y="897"/>
                    <a:pt x="1453" y="892"/>
                    <a:pt x="1459" y="892"/>
                  </a:cubicBezTo>
                  <a:cubicBezTo>
                    <a:pt x="1486" y="894"/>
                    <a:pt x="1486" y="894"/>
                    <a:pt x="1486" y="894"/>
                  </a:cubicBezTo>
                  <a:cubicBezTo>
                    <a:pt x="1491" y="894"/>
                    <a:pt x="1496" y="892"/>
                    <a:pt x="1501" y="887"/>
                  </a:cubicBezTo>
                  <a:cubicBezTo>
                    <a:pt x="1542" y="832"/>
                    <a:pt x="1542" y="832"/>
                    <a:pt x="1542" y="832"/>
                  </a:cubicBezTo>
                  <a:cubicBezTo>
                    <a:pt x="1542" y="831"/>
                    <a:pt x="1542" y="831"/>
                    <a:pt x="1542" y="831"/>
                  </a:cubicBezTo>
                  <a:cubicBezTo>
                    <a:pt x="1543" y="829"/>
                    <a:pt x="1543" y="829"/>
                    <a:pt x="1543" y="829"/>
                  </a:cubicBezTo>
                  <a:cubicBezTo>
                    <a:pt x="1566" y="811"/>
                    <a:pt x="1566" y="811"/>
                    <a:pt x="1566" y="811"/>
                  </a:cubicBezTo>
                  <a:cubicBezTo>
                    <a:pt x="1568" y="809"/>
                    <a:pt x="1568" y="809"/>
                    <a:pt x="1568" y="809"/>
                  </a:cubicBezTo>
                  <a:cubicBezTo>
                    <a:pt x="1576" y="807"/>
                    <a:pt x="1581" y="804"/>
                    <a:pt x="1585" y="802"/>
                  </a:cubicBezTo>
                  <a:cubicBezTo>
                    <a:pt x="1590" y="797"/>
                    <a:pt x="1590" y="797"/>
                    <a:pt x="1590" y="797"/>
                  </a:cubicBezTo>
                  <a:cubicBezTo>
                    <a:pt x="1597" y="787"/>
                    <a:pt x="1604" y="783"/>
                    <a:pt x="1608" y="783"/>
                  </a:cubicBezTo>
                  <a:cubicBezTo>
                    <a:pt x="1644" y="790"/>
                    <a:pt x="1644" y="790"/>
                    <a:pt x="1644" y="790"/>
                  </a:cubicBezTo>
                  <a:cubicBezTo>
                    <a:pt x="1674" y="776"/>
                    <a:pt x="1674" y="776"/>
                    <a:pt x="1674" y="776"/>
                  </a:cubicBezTo>
                  <a:cubicBezTo>
                    <a:pt x="1674" y="776"/>
                    <a:pt x="1674" y="776"/>
                    <a:pt x="1674" y="776"/>
                  </a:cubicBezTo>
                  <a:cubicBezTo>
                    <a:pt x="1675" y="776"/>
                    <a:pt x="1675" y="776"/>
                    <a:pt x="1675" y="776"/>
                  </a:cubicBezTo>
                  <a:cubicBezTo>
                    <a:pt x="1675" y="776"/>
                    <a:pt x="1675" y="776"/>
                    <a:pt x="1675" y="776"/>
                  </a:cubicBezTo>
                  <a:cubicBezTo>
                    <a:pt x="1676" y="776"/>
                    <a:pt x="1676" y="776"/>
                    <a:pt x="1676" y="776"/>
                  </a:cubicBezTo>
                  <a:cubicBezTo>
                    <a:pt x="1694" y="774"/>
                    <a:pt x="1694" y="774"/>
                    <a:pt x="1694" y="774"/>
                  </a:cubicBezTo>
                  <a:cubicBezTo>
                    <a:pt x="1709" y="767"/>
                    <a:pt x="1709" y="767"/>
                    <a:pt x="1709" y="767"/>
                  </a:cubicBezTo>
                  <a:cubicBezTo>
                    <a:pt x="1709" y="743"/>
                    <a:pt x="1709" y="743"/>
                    <a:pt x="1709" y="743"/>
                  </a:cubicBezTo>
                  <a:cubicBezTo>
                    <a:pt x="1713" y="712"/>
                    <a:pt x="1713" y="712"/>
                    <a:pt x="1713" y="712"/>
                  </a:cubicBezTo>
                  <a:cubicBezTo>
                    <a:pt x="1713" y="711"/>
                    <a:pt x="1713" y="711"/>
                    <a:pt x="1713" y="711"/>
                  </a:cubicBezTo>
                  <a:cubicBezTo>
                    <a:pt x="1713" y="711"/>
                    <a:pt x="1713" y="711"/>
                    <a:pt x="1713" y="711"/>
                  </a:cubicBezTo>
                  <a:cubicBezTo>
                    <a:pt x="1713" y="710"/>
                    <a:pt x="1713" y="710"/>
                    <a:pt x="1713" y="710"/>
                  </a:cubicBezTo>
                  <a:cubicBezTo>
                    <a:pt x="1719" y="702"/>
                    <a:pt x="1719" y="702"/>
                    <a:pt x="1719" y="702"/>
                  </a:cubicBezTo>
                  <a:lnTo>
                    <a:pt x="1719" y="7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HK" altLang="en-US">
                <a:cs typeface="+mn-ea"/>
                <a:sym typeface="+mn-lt"/>
              </a:endParaRPr>
            </a:p>
          </p:txBody>
        </p:sp>
        <p:sp>
          <p:nvSpPr>
            <p:cNvPr id="12" name="Freeform 9"/>
            <p:cNvSpPr/>
            <p:nvPr/>
          </p:nvSpPr>
          <p:spPr bwMode="auto">
            <a:xfrm>
              <a:off x="2064861" y="3232150"/>
              <a:ext cx="1616075" cy="1160463"/>
            </a:xfrm>
            <a:custGeom>
              <a:avLst/>
              <a:gdLst>
                <a:gd name="T0" fmla="*/ 636 w 1071"/>
                <a:gd name="T1" fmla="*/ 77 h 769"/>
                <a:gd name="T2" fmla="*/ 604 w 1071"/>
                <a:gd name="T3" fmla="*/ 110 h 769"/>
                <a:gd name="T4" fmla="*/ 503 w 1071"/>
                <a:gd name="T5" fmla="*/ 38 h 769"/>
                <a:gd name="T6" fmla="*/ 471 w 1071"/>
                <a:gd name="T7" fmla="*/ 25 h 769"/>
                <a:gd name="T8" fmla="*/ 380 w 1071"/>
                <a:gd name="T9" fmla="*/ 5 h 769"/>
                <a:gd name="T10" fmla="*/ 303 w 1071"/>
                <a:gd name="T11" fmla="*/ 14 h 769"/>
                <a:gd name="T12" fmla="*/ 261 w 1071"/>
                <a:gd name="T13" fmla="*/ 26 h 769"/>
                <a:gd name="T14" fmla="*/ 190 w 1071"/>
                <a:gd name="T15" fmla="*/ 35 h 769"/>
                <a:gd name="T16" fmla="*/ 110 w 1071"/>
                <a:gd name="T17" fmla="*/ 53 h 769"/>
                <a:gd name="T18" fmla="*/ 131 w 1071"/>
                <a:gd name="T19" fmla="*/ 119 h 769"/>
                <a:gd name="T20" fmla="*/ 164 w 1071"/>
                <a:gd name="T21" fmla="*/ 171 h 769"/>
                <a:gd name="T22" fmla="*/ 139 w 1071"/>
                <a:gd name="T23" fmla="*/ 236 h 769"/>
                <a:gd name="T24" fmla="*/ 148 w 1071"/>
                <a:gd name="T25" fmla="*/ 270 h 769"/>
                <a:gd name="T26" fmla="*/ 79 w 1071"/>
                <a:gd name="T27" fmla="*/ 276 h 769"/>
                <a:gd name="T28" fmla="*/ 26 w 1071"/>
                <a:gd name="T29" fmla="*/ 319 h 769"/>
                <a:gd name="T30" fmla="*/ 5 w 1071"/>
                <a:gd name="T31" fmla="*/ 359 h 769"/>
                <a:gd name="T32" fmla="*/ 14 w 1071"/>
                <a:gd name="T33" fmla="*/ 445 h 769"/>
                <a:gd name="T34" fmla="*/ 23 w 1071"/>
                <a:gd name="T35" fmla="*/ 519 h 769"/>
                <a:gd name="T36" fmla="*/ 102 w 1071"/>
                <a:gd name="T37" fmla="*/ 550 h 769"/>
                <a:gd name="T38" fmla="*/ 134 w 1071"/>
                <a:gd name="T39" fmla="*/ 574 h 769"/>
                <a:gd name="T40" fmla="*/ 168 w 1071"/>
                <a:gd name="T41" fmla="*/ 604 h 769"/>
                <a:gd name="T42" fmla="*/ 247 w 1071"/>
                <a:gd name="T43" fmla="*/ 637 h 769"/>
                <a:gd name="T44" fmla="*/ 359 w 1071"/>
                <a:gd name="T45" fmla="*/ 660 h 769"/>
                <a:gd name="T46" fmla="*/ 419 w 1071"/>
                <a:gd name="T47" fmla="*/ 675 h 769"/>
                <a:gd name="T48" fmla="*/ 449 w 1071"/>
                <a:gd name="T49" fmla="*/ 708 h 769"/>
                <a:gd name="T50" fmla="*/ 461 w 1071"/>
                <a:gd name="T51" fmla="*/ 732 h 769"/>
                <a:gd name="T52" fmla="*/ 483 w 1071"/>
                <a:gd name="T53" fmla="*/ 762 h 769"/>
                <a:gd name="T54" fmla="*/ 516 w 1071"/>
                <a:gd name="T55" fmla="*/ 750 h 769"/>
                <a:gd name="T56" fmla="*/ 555 w 1071"/>
                <a:gd name="T57" fmla="*/ 737 h 769"/>
                <a:gd name="T58" fmla="*/ 587 w 1071"/>
                <a:gd name="T59" fmla="*/ 729 h 769"/>
                <a:gd name="T60" fmla="*/ 598 w 1071"/>
                <a:gd name="T61" fmla="*/ 688 h 769"/>
                <a:gd name="T62" fmla="*/ 639 w 1071"/>
                <a:gd name="T63" fmla="*/ 619 h 769"/>
                <a:gd name="T64" fmla="*/ 632 w 1071"/>
                <a:gd name="T65" fmla="*/ 555 h 769"/>
                <a:gd name="T66" fmla="*/ 650 w 1071"/>
                <a:gd name="T67" fmla="*/ 535 h 769"/>
                <a:gd name="T68" fmla="*/ 734 w 1071"/>
                <a:gd name="T69" fmla="*/ 563 h 769"/>
                <a:gd name="T70" fmla="*/ 751 w 1071"/>
                <a:gd name="T71" fmla="*/ 609 h 769"/>
                <a:gd name="T72" fmla="*/ 789 w 1071"/>
                <a:gd name="T73" fmla="*/ 657 h 769"/>
                <a:gd name="T74" fmla="*/ 858 w 1071"/>
                <a:gd name="T75" fmla="*/ 683 h 769"/>
                <a:gd name="T76" fmla="*/ 878 w 1071"/>
                <a:gd name="T77" fmla="*/ 689 h 769"/>
                <a:gd name="T78" fmla="*/ 924 w 1071"/>
                <a:gd name="T79" fmla="*/ 670 h 769"/>
                <a:gd name="T80" fmla="*/ 953 w 1071"/>
                <a:gd name="T81" fmla="*/ 623 h 769"/>
                <a:gd name="T82" fmla="*/ 915 w 1071"/>
                <a:gd name="T83" fmla="*/ 603 h 769"/>
                <a:gd name="T84" fmla="*/ 969 w 1071"/>
                <a:gd name="T85" fmla="*/ 537 h 769"/>
                <a:gd name="T86" fmla="*/ 992 w 1071"/>
                <a:gd name="T87" fmla="*/ 461 h 769"/>
                <a:gd name="T88" fmla="*/ 1063 w 1071"/>
                <a:gd name="T89" fmla="*/ 383 h 769"/>
                <a:gd name="T90" fmla="*/ 1056 w 1071"/>
                <a:gd name="T91" fmla="*/ 336 h 769"/>
                <a:gd name="T92" fmla="*/ 1009 w 1071"/>
                <a:gd name="T93" fmla="*/ 222 h 769"/>
                <a:gd name="T94" fmla="*/ 972 w 1071"/>
                <a:gd name="T95" fmla="*/ 210 h 769"/>
                <a:gd name="T96" fmla="*/ 889 w 1071"/>
                <a:gd name="T97" fmla="*/ 131 h 769"/>
                <a:gd name="T98" fmla="*/ 867 w 1071"/>
                <a:gd name="T99" fmla="*/ 139 h 769"/>
                <a:gd name="T100" fmla="*/ 813 w 1071"/>
                <a:gd name="T101" fmla="*/ 103 h 769"/>
                <a:gd name="T102" fmla="*/ 742 w 1071"/>
                <a:gd name="T103" fmla="*/ 67 h 769"/>
                <a:gd name="T104" fmla="*/ 719 w 1071"/>
                <a:gd name="T105" fmla="*/ 71 h 769"/>
                <a:gd name="T106" fmla="*/ 639 w 1071"/>
                <a:gd name="T107" fmla="*/ 40 h 7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071" h="769">
                  <a:moveTo>
                    <a:pt x="639" y="40"/>
                  </a:moveTo>
                  <a:cubicBezTo>
                    <a:pt x="630" y="47"/>
                    <a:pt x="630" y="47"/>
                    <a:pt x="630" y="47"/>
                  </a:cubicBezTo>
                  <a:cubicBezTo>
                    <a:pt x="630" y="51"/>
                    <a:pt x="632" y="61"/>
                    <a:pt x="635" y="74"/>
                  </a:cubicBezTo>
                  <a:cubicBezTo>
                    <a:pt x="635" y="76"/>
                    <a:pt x="635" y="76"/>
                    <a:pt x="635" y="76"/>
                  </a:cubicBezTo>
                  <a:cubicBezTo>
                    <a:pt x="636" y="77"/>
                    <a:pt x="636" y="77"/>
                    <a:pt x="636" y="77"/>
                  </a:cubicBezTo>
                  <a:cubicBezTo>
                    <a:pt x="635" y="77"/>
                    <a:pt x="635" y="77"/>
                    <a:pt x="635" y="77"/>
                  </a:cubicBezTo>
                  <a:cubicBezTo>
                    <a:pt x="624" y="103"/>
                    <a:pt x="624" y="103"/>
                    <a:pt x="624" y="103"/>
                  </a:cubicBezTo>
                  <a:cubicBezTo>
                    <a:pt x="608" y="109"/>
                    <a:pt x="608" y="109"/>
                    <a:pt x="608" y="109"/>
                  </a:cubicBezTo>
                  <a:cubicBezTo>
                    <a:pt x="605" y="110"/>
                    <a:pt x="605" y="110"/>
                    <a:pt x="605" y="110"/>
                  </a:cubicBezTo>
                  <a:cubicBezTo>
                    <a:pt x="604" y="110"/>
                    <a:pt x="604" y="110"/>
                    <a:pt x="604" y="110"/>
                  </a:cubicBezTo>
                  <a:cubicBezTo>
                    <a:pt x="576" y="98"/>
                    <a:pt x="576" y="98"/>
                    <a:pt x="576" y="98"/>
                  </a:cubicBezTo>
                  <a:cubicBezTo>
                    <a:pt x="575" y="98"/>
                    <a:pt x="575" y="98"/>
                    <a:pt x="575" y="98"/>
                  </a:cubicBezTo>
                  <a:cubicBezTo>
                    <a:pt x="575" y="97"/>
                    <a:pt x="575" y="97"/>
                    <a:pt x="575" y="97"/>
                  </a:cubicBezTo>
                  <a:cubicBezTo>
                    <a:pt x="523" y="49"/>
                    <a:pt x="523" y="49"/>
                    <a:pt x="523" y="49"/>
                  </a:cubicBezTo>
                  <a:cubicBezTo>
                    <a:pt x="503" y="38"/>
                    <a:pt x="503" y="38"/>
                    <a:pt x="503" y="38"/>
                  </a:cubicBezTo>
                  <a:cubicBezTo>
                    <a:pt x="472" y="26"/>
                    <a:pt x="472" y="26"/>
                    <a:pt x="472" y="26"/>
                  </a:cubicBezTo>
                  <a:cubicBezTo>
                    <a:pt x="472" y="25"/>
                    <a:pt x="472" y="25"/>
                    <a:pt x="472" y="25"/>
                  </a:cubicBezTo>
                  <a:cubicBezTo>
                    <a:pt x="472" y="25"/>
                    <a:pt x="472" y="25"/>
                    <a:pt x="472" y="25"/>
                  </a:cubicBezTo>
                  <a:cubicBezTo>
                    <a:pt x="471" y="25"/>
                    <a:pt x="471" y="25"/>
                    <a:pt x="471" y="25"/>
                  </a:cubicBezTo>
                  <a:cubicBezTo>
                    <a:pt x="471" y="25"/>
                    <a:pt x="471" y="25"/>
                    <a:pt x="471" y="25"/>
                  </a:cubicBezTo>
                  <a:cubicBezTo>
                    <a:pt x="456" y="14"/>
                    <a:pt x="456" y="14"/>
                    <a:pt x="456" y="14"/>
                  </a:cubicBezTo>
                  <a:cubicBezTo>
                    <a:pt x="429" y="6"/>
                    <a:pt x="429" y="6"/>
                    <a:pt x="429" y="6"/>
                  </a:cubicBezTo>
                  <a:cubicBezTo>
                    <a:pt x="415" y="7"/>
                    <a:pt x="415" y="7"/>
                    <a:pt x="415" y="7"/>
                  </a:cubicBezTo>
                  <a:cubicBezTo>
                    <a:pt x="414" y="7"/>
                    <a:pt x="414" y="7"/>
                    <a:pt x="414" y="7"/>
                  </a:cubicBezTo>
                  <a:cubicBezTo>
                    <a:pt x="380" y="5"/>
                    <a:pt x="380" y="5"/>
                    <a:pt x="380" y="5"/>
                  </a:cubicBezTo>
                  <a:cubicBezTo>
                    <a:pt x="379" y="5"/>
                    <a:pt x="379" y="5"/>
                    <a:pt x="379" y="5"/>
                  </a:cubicBezTo>
                  <a:cubicBezTo>
                    <a:pt x="354" y="0"/>
                    <a:pt x="354" y="0"/>
                    <a:pt x="354" y="0"/>
                  </a:cubicBezTo>
                  <a:cubicBezTo>
                    <a:pt x="340" y="0"/>
                    <a:pt x="340" y="0"/>
                    <a:pt x="340" y="0"/>
                  </a:cubicBezTo>
                  <a:cubicBezTo>
                    <a:pt x="328" y="8"/>
                    <a:pt x="328" y="8"/>
                    <a:pt x="328" y="8"/>
                  </a:cubicBezTo>
                  <a:cubicBezTo>
                    <a:pt x="322" y="11"/>
                    <a:pt x="313" y="12"/>
                    <a:pt x="303" y="14"/>
                  </a:cubicBezTo>
                  <a:cubicBezTo>
                    <a:pt x="281" y="19"/>
                    <a:pt x="281" y="19"/>
                    <a:pt x="281" y="19"/>
                  </a:cubicBezTo>
                  <a:cubicBezTo>
                    <a:pt x="262" y="25"/>
                    <a:pt x="262" y="25"/>
                    <a:pt x="262" y="25"/>
                  </a:cubicBezTo>
                  <a:cubicBezTo>
                    <a:pt x="261" y="26"/>
                    <a:pt x="261" y="26"/>
                    <a:pt x="261" y="26"/>
                  </a:cubicBezTo>
                  <a:cubicBezTo>
                    <a:pt x="261" y="27"/>
                    <a:pt x="261" y="27"/>
                    <a:pt x="261" y="27"/>
                  </a:cubicBezTo>
                  <a:cubicBezTo>
                    <a:pt x="261" y="26"/>
                    <a:pt x="261" y="26"/>
                    <a:pt x="261" y="26"/>
                  </a:cubicBezTo>
                  <a:cubicBezTo>
                    <a:pt x="237" y="28"/>
                    <a:pt x="237" y="28"/>
                    <a:pt x="237" y="28"/>
                  </a:cubicBezTo>
                  <a:cubicBezTo>
                    <a:pt x="213" y="38"/>
                    <a:pt x="213" y="38"/>
                    <a:pt x="213" y="38"/>
                  </a:cubicBezTo>
                  <a:cubicBezTo>
                    <a:pt x="213" y="38"/>
                    <a:pt x="213" y="38"/>
                    <a:pt x="213" y="38"/>
                  </a:cubicBezTo>
                  <a:cubicBezTo>
                    <a:pt x="210" y="38"/>
                    <a:pt x="210" y="38"/>
                    <a:pt x="210" y="38"/>
                  </a:cubicBezTo>
                  <a:cubicBezTo>
                    <a:pt x="190" y="35"/>
                    <a:pt x="190" y="35"/>
                    <a:pt x="190" y="35"/>
                  </a:cubicBezTo>
                  <a:cubicBezTo>
                    <a:pt x="159" y="40"/>
                    <a:pt x="159" y="40"/>
                    <a:pt x="159" y="40"/>
                  </a:cubicBezTo>
                  <a:cubicBezTo>
                    <a:pt x="134" y="40"/>
                    <a:pt x="134" y="40"/>
                    <a:pt x="134" y="40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2" y="50"/>
                    <a:pt x="122" y="50"/>
                    <a:pt x="122" y="50"/>
                  </a:cubicBezTo>
                  <a:cubicBezTo>
                    <a:pt x="110" y="53"/>
                    <a:pt x="110" y="53"/>
                    <a:pt x="110" y="53"/>
                  </a:cubicBezTo>
                  <a:cubicBezTo>
                    <a:pt x="115" y="66"/>
                    <a:pt x="115" y="66"/>
                    <a:pt x="115" y="66"/>
                  </a:cubicBezTo>
                  <a:cubicBezTo>
                    <a:pt x="115" y="86"/>
                    <a:pt x="115" y="86"/>
                    <a:pt x="115" y="86"/>
                  </a:cubicBezTo>
                  <a:cubicBezTo>
                    <a:pt x="112" y="104"/>
                    <a:pt x="112" y="104"/>
                    <a:pt x="112" y="104"/>
                  </a:cubicBezTo>
                  <a:cubicBezTo>
                    <a:pt x="130" y="119"/>
                    <a:pt x="130" y="119"/>
                    <a:pt x="130" y="119"/>
                  </a:cubicBezTo>
                  <a:cubicBezTo>
                    <a:pt x="131" y="119"/>
                    <a:pt x="131" y="119"/>
                    <a:pt x="131" y="119"/>
                  </a:cubicBezTo>
                  <a:cubicBezTo>
                    <a:pt x="131" y="119"/>
                    <a:pt x="131" y="119"/>
                    <a:pt x="131" y="119"/>
                  </a:cubicBezTo>
                  <a:cubicBezTo>
                    <a:pt x="131" y="119"/>
                    <a:pt x="131" y="119"/>
                    <a:pt x="131" y="119"/>
                  </a:cubicBezTo>
                  <a:cubicBezTo>
                    <a:pt x="146" y="136"/>
                    <a:pt x="146" y="136"/>
                    <a:pt x="146" y="136"/>
                  </a:cubicBezTo>
                  <a:cubicBezTo>
                    <a:pt x="155" y="143"/>
                    <a:pt x="159" y="148"/>
                    <a:pt x="159" y="155"/>
                  </a:cubicBezTo>
                  <a:cubicBezTo>
                    <a:pt x="164" y="171"/>
                    <a:pt x="164" y="171"/>
                    <a:pt x="164" y="171"/>
                  </a:cubicBezTo>
                  <a:cubicBezTo>
                    <a:pt x="172" y="186"/>
                    <a:pt x="172" y="186"/>
                    <a:pt x="172" y="186"/>
                  </a:cubicBezTo>
                  <a:cubicBezTo>
                    <a:pt x="171" y="186"/>
                    <a:pt x="171" y="187"/>
                    <a:pt x="170" y="187"/>
                  </a:cubicBezTo>
                  <a:cubicBezTo>
                    <a:pt x="150" y="202"/>
                    <a:pt x="150" y="202"/>
                    <a:pt x="150" y="202"/>
                  </a:cubicBezTo>
                  <a:cubicBezTo>
                    <a:pt x="136" y="220"/>
                    <a:pt x="136" y="220"/>
                    <a:pt x="136" y="220"/>
                  </a:cubicBezTo>
                  <a:cubicBezTo>
                    <a:pt x="139" y="236"/>
                    <a:pt x="139" y="236"/>
                    <a:pt x="139" y="236"/>
                  </a:cubicBezTo>
                  <a:cubicBezTo>
                    <a:pt x="149" y="258"/>
                    <a:pt x="149" y="258"/>
                    <a:pt x="149" y="258"/>
                  </a:cubicBezTo>
                  <a:cubicBezTo>
                    <a:pt x="150" y="260"/>
                    <a:pt x="150" y="260"/>
                    <a:pt x="150" y="260"/>
                  </a:cubicBezTo>
                  <a:cubicBezTo>
                    <a:pt x="150" y="260"/>
                    <a:pt x="150" y="260"/>
                    <a:pt x="150" y="260"/>
                  </a:cubicBezTo>
                  <a:cubicBezTo>
                    <a:pt x="150" y="261"/>
                    <a:pt x="150" y="261"/>
                    <a:pt x="150" y="261"/>
                  </a:cubicBezTo>
                  <a:cubicBezTo>
                    <a:pt x="148" y="270"/>
                    <a:pt x="148" y="270"/>
                    <a:pt x="148" y="270"/>
                  </a:cubicBezTo>
                  <a:cubicBezTo>
                    <a:pt x="146" y="275"/>
                    <a:pt x="143" y="279"/>
                    <a:pt x="140" y="281"/>
                  </a:cubicBezTo>
                  <a:cubicBezTo>
                    <a:pt x="134" y="287"/>
                    <a:pt x="123" y="287"/>
                    <a:pt x="106" y="281"/>
                  </a:cubicBezTo>
                  <a:cubicBezTo>
                    <a:pt x="80" y="276"/>
                    <a:pt x="80" y="276"/>
                    <a:pt x="80" y="276"/>
                  </a:cubicBezTo>
                  <a:cubicBezTo>
                    <a:pt x="79" y="276"/>
                    <a:pt x="79" y="276"/>
                    <a:pt x="79" y="276"/>
                  </a:cubicBezTo>
                  <a:cubicBezTo>
                    <a:pt x="79" y="276"/>
                    <a:pt x="79" y="276"/>
                    <a:pt x="79" y="276"/>
                  </a:cubicBezTo>
                  <a:cubicBezTo>
                    <a:pt x="78" y="276"/>
                    <a:pt x="78" y="276"/>
                    <a:pt x="78" y="276"/>
                  </a:cubicBezTo>
                  <a:cubicBezTo>
                    <a:pt x="59" y="267"/>
                    <a:pt x="59" y="267"/>
                    <a:pt x="59" y="267"/>
                  </a:cubicBezTo>
                  <a:cubicBezTo>
                    <a:pt x="28" y="265"/>
                    <a:pt x="28" y="265"/>
                    <a:pt x="28" y="265"/>
                  </a:cubicBezTo>
                  <a:cubicBezTo>
                    <a:pt x="29" y="267"/>
                    <a:pt x="29" y="267"/>
                    <a:pt x="29" y="267"/>
                  </a:cubicBezTo>
                  <a:cubicBezTo>
                    <a:pt x="26" y="319"/>
                    <a:pt x="26" y="319"/>
                    <a:pt x="26" y="319"/>
                  </a:cubicBezTo>
                  <a:cubicBezTo>
                    <a:pt x="25" y="327"/>
                    <a:pt x="20" y="330"/>
                    <a:pt x="13" y="331"/>
                  </a:cubicBezTo>
                  <a:cubicBezTo>
                    <a:pt x="9" y="332"/>
                    <a:pt x="7" y="336"/>
                    <a:pt x="8" y="345"/>
                  </a:cubicBezTo>
                  <a:cubicBezTo>
                    <a:pt x="8" y="346"/>
                    <a:pt x="8" y="346"/>
                    <a:pt x="8" y="346"/>
                  </a:cubicBezTo>
                  <a:cubicBezTo>
                    <a:pt x="7" y="346"/>
                    <a:pt x="7" y="346"/>
                    <a:pt x="7" y="346"/>
                  </a:cubicBezTo>
                  <a:cubicBezTo>
                    <a:pt x="5" y="359"/>
                    <a:pt x="5" y="359"/>
                    <a:pt x="5" y="359"/>
                  </a:cubicBezTo>
                  <a:cubicBezTo>
                    <a:pt x="13" y="366"/>
                    <a:pt x="18" y="371"/>
                    <a:pt x="20" y="375"/>
                  </a:cubicBezTo>
                  <a:cubicBezTo>
                    <a:pt x="25" y="401"/>
                    <a:pt x="25" y="401"/>
                    <a:pt x="25" y="401"/>
                  </a:cubicBezTo>
                  <a:cubicBezTo>
                    <a:pt x="25" y="410"/>
                    <a:pt x="25" y="410"/>
                    <a:pt x="25" y="410"/>
                  </a:cubicBezTo>
                  <a:cubicBezTo>
                    <a:pt x="24" y="415"/>
                    <a:pt x="23" y="420"/>
                    <a:pt x="21" y="424"/>
                  </a:cubicBezTo>
                  <a:cubicBezTo>
                    <a:pt x="14" y="445"/>
                    <a:pt x="14" y="445"/>
                    <a:pt x="14" y="445"/>
                  </a:cubicBezTo>
                  <a:cubicBezTo>
                    <a:pt x="0" y="471"/>
                    <a:pt x="0" y="471"/>
                    <a:pt x="0" y="471"/>
                  </a:cubicBezTo>
                  <a:cubicBezTo>
                    <a:pt x="0" y="477"/>
                    <a:pt x="0" y="477"/>
                    <a:pt x="0" y="477"/>
                  </a:cubicBezTo>
                  <a:cubicBezTo>
                    <a:pt x="2" y="489"/>
                    <a:pt x="2" y="489"/>
                    <a:pt x="2" y="489"/>
                  </a:cubicBezTo>
                  <a:cubicBezTo>
                    <a:pt x="16" y="507"/>
                    <a:pt x="16" y="507"/>
                    <a:pt x="16" y="507"/>
                  </a:cubicBezTo>
                  <a:cubicBezTo>
                    <a:pt x="20" y="512"/>
                    <a:pt x="22" y="516"/>
                    <a:pt x="23" y="519"/>
                  </a:cubicBezTo>
                  <a:cubicBezTo>
                    <a:pt x="36" y="537"/>
                    <a:pt x="36" y="537"/>
                    <a:pt x="36" y="537"/>
                  </a:cubicBezTo>
                  <a:cubicBezTo>
                    <a:pt x="55" y="558"/>
                    <a:pt x="55" y="558"/>
                    <a:pt x="55" y="558"/>
                  </a:cubicBezTo>
                  <a:cubicBezTo>
                    <a:pt x="62" y="565"/>
                    <a:pt x="67" y="568"/>
                    <a:pt x="70" y="568"/>
                  </a:cubicBezTo>
                  <a:cubicBezTo>
                    <a:pt x="90" y="556"/>
                    <a:pt x="90" y="556"/>
                    <a:pt x="90" y="556"/>
                  </a:cubicBezTo>
                  <a:cubicBezTo>
                    <a:pt x="94" y="553"/>
                    <a:pt x="97" y="550"/>
                    <a:pt x="102" y="550"/>
                  </a:cubicBezTo>
                  <a:cubicBezTo>
                    <a:pt x="106" y="550"/>
                    <a:pt x="113" y="554"/>
                    <a:pt x="122" y="560"/>
                  </a:cubicBezTo>
                  <a:cubicBezTo>
                    <a:pt x="122" y="560"/>
                    <a:pt x="122" y="560"/>
                    <a:pt x="122" y="560"/>
                  </a:cubicBezTo>
                  <a:cubicBezTo>
                    <a:pt x="123" y="560"/>
                    <a:pt x="123" y="560"/>
                    <a:pt x="123" y="560"/>
                  </a:cubicBezTo>
                  <a:cubicBezTo>
                    <a:pt x="123" y="561"/>
                    <a:pt x="123" y="561"/>
                    <a:pt x="123" y="561"/>
                  </a:cubicBezTo>
                  <a:cubicBezTo>
                    <a:pt x="134" y="574"/>
                    <a:pt x="134" y="574"/>
                    <a:pt x="134" y="574"/>
                  </a:cubicBezTo>
                  <a:cubicBezTo>
                    <a:pt x="139" y="586"/>
                    <a:pt x="139" y="586"/>
                    <a:pt x="139" y="586"/>
                  </a:cubicBezTo>
                  <a:cubicBezTo>
                    <a:pt x="143" y="592"/>
                    <a:pt x="143" y="592"/>
                    <a:pt x="143" y="592"/>
                  </a:cubicBezTo>
                  <a:cubicBezTo>
                    <a:pt x="147" y="594"/>
                    <a:pt x="147" y="594"/>
                    <a:pt x="147" y="594"/>
                  </a:cubicBezTo>
                  <a:cubicBezTo>
                    <a:pt x="160" y="603"/>
                    <a:pt x="160" y="603"/>
                    <a:pt x="160" y="603"/>
                  </a:cubicBezTo>
                  <a:cubicBezTo>
                    <a:pt x="168" y="604"/>
                    <a:pt x="168" y="604"/>
                    <a:pt x="168" y="604"/>
                  </a:cubicBezTo>
                  <a:cubicBezTo>
                    <a:pt x="172" y="605"/>
                    <a:pt x="176" y="609"/>
                    <a:pt x="179" y="613"/>
                  </a:cubicBezTo>
                  <a:cubicBezTo>
                    <a:pt x="181" y="616"/>
                    <a:pt x="193" y="620"/>
                    <a:pt x="213" y="625"/>
                  </a:cubicBezTo>
                  <a:cubicBezTo>
                    <a:pt x="214" y="625"/>
                    <a:pt x="214" y="625"/>
                    <a:pt x="214" y="625"/>
                  </a:cubicBezTo>
                  <a:cubicBezTo>
                    <a:pt x="246" y="637"/>
                    <a:pt x="246" y="637"/>
                    <a:pt x="246" y="637"/>
                  </a:cubicBezTo>
                  <a:cubicBezTo>
                    <a:pt x="247" y="637"/>
                    <a:pt x="247" y="637"/>
                    <a:pt x="247" y="637"/>
                  </a:cubicBezTo>
                  <a:cubicBezTo>
                    <a:pt x="248" y="637"/>
                    <a:pt x="248" y="637"/>
                    <a:pt x="248" y="637"/>
                  </a:cubicBezTo>
                  <a:cubicBezTo>
                    <a:pt x="270" y="648"/>
                    <a:pt x="270" y="648"/>
                    <a:pt x="270" y="648"/>
                  </a:cubicBezTo>
                  <a:cubicBezTo>
                    <a:pt x="308" y="657"/>
                    <a:pt x="308" y="657"/>
                    <a:pt x="308" y="657"/>
                  </a:cubicBezTo>
                  <a:cubicBezTo>
                    <a:pt x="309" y="658"/>
                    <a:pt x="309" y="658"/>
                    <a:pt x="309" y="658"/>
                  </a:cubicBezTo>
                  <a:cubicBezTo>
                    <a:pt x="359" y="660"/>
                    <a:pt x="359" y="660"/>
                    <a:pt x="359" y="660"/>
                  </a:cubicBezTo>
                  <a:cubicBezTo>
                    <a:pt x="381" y="652"/>
                    <a:pt x="381" y="652"/>
                    <a:pt x="381" y="652"/>
                  </a:cubicBezTo>
                  <a:cubicBezTo>
                    <a:pt x="401" y="652"/>
                    <a:pt x="401" y="652"/>
                    <a:pt x="401" y="652"/>
                  </a:cubicBezTo>
                  <a:cubicBezTo>
                    <a:pt x="401" y="653"/>
                    <a:pt x="401" y="653"/>
                    <a:pt x="401" y="653"/>
                  </a:cubicBezTo>
                  <a:cubicBezTo>
                    <a:pt x="402" y="654"/>
                    <a:pt x="402" y="654"/>
                    <a:pt x="402" y="654"/>
                  </a:cubicBezTo>
                  <a:cubicBezTo>
                    <a:pt x="419" y="675"/>
                    <a:pt x="419" y="675"/>
                    <a:pt x="419" y="675"/>
                  </a:cubicBezTo>
                  <a:cubicBezTo>
                    <a:pt x="419" y="675"/>
                    <a:pt x="419" y="675"/>
                    <a:pt x="419" y="675"/>
                  </a:cubicBezTo>
                  <a:cubicBezTo>
                    <a:pt x="419" y="676"/>
                    <a:pt x="419" y="676"/>
                    <a:pt x="419" y="676"/>
                  </a:cubicBezTo>
                  <a:cubicBezTo>
                    <a:pt x="429" y="693"/>
                    <a:pt x="429" y="693"/>
                    <a:pt x="429" y="693"/>
                  </a:cubicBezTo>
                  <a:cubicBezTo>
                    <a:pt x="438" y="702"/>
                    <a:pt x="438" y="702"/>
                    <a:pt x="438" y="702"/>
                  </a:cubicBezTo>
                  <a:cubicBezTo>
                    <a:pt x="449" y="708"/>
                    <a:pt x="449" y="708"/>
                    <a:pt x="449" y="708"/>
                  </a:cubicBezTo>
                  <a:cubicBezTo>
                    <a:pt x="451" y="709"/>
                    <a:pt x="451" y="709"/>
                    <a:pt x="451" y="709"/>
                  </a:cubicBezTo>
                  <a:cubicBezTo>
                    <a:pt x="451" y="709"/>
                    <a:pt x="451" y="709"/>
                    <a:pt x="451" y="709"/>
                  </a:cubicBezTo>
                  <a:cubicBezTo>
                    <a:pt x="452" y="710"/>
                    <a:pt x="452" y="710"/>
                    <a:pt x="452" y="710"/>
                  </a:cubicBezTo>
                  <a:cubicBezTo>
                    <a:pt x="461" y="731"/>
                    <a:pt x="461" y="731"/>
                    <a:pt x="461" y="731"/>
                  </a:cubicBezTo>
                  <a:cubicBezTo>
                    <a:pt x="461" y="732"/>
                    <a:pt x="461" y="732"/>
                    <a:pt x="461" y="732"/>
                  </a:cubicBezTo>
                  <a:cubicBezTo>
                    <a:pt x="462" y="732"/>
                    <a:pt x="462" y="732"/>
                    <a:pt x="462" y="732"/>
                  </a:cubicBezTo>
                  <a:cubicBezTo>
                    <a:pt x="462" y="733"/>
                    <a:pt x="462" y="733"/>
                    <a:pt x="462" y="733"/>
                  </a:cubicBezTo>
                  <a:cubicBezTo>
                    <a:pt x="467" y="756"/>
                    <a:pt x="467" y="756"/>
                    <a:pt x="467" y="756"/>
                  </a:cubicBezTo>
                  <a:cubicBezTo>
                    <a:pt x="482" y="762"/>
                    <a:pt x="482" y="762"/>
                    <a:pt x="482" y="762"/>
                  </a:cubicBezTo>
                  <a:cubicBezTo>
                    <a:pt x="483" y="762"/>
                    <a:pt x="483" y="762"/>
                    <a:pt x="483" y="762"/>
                  </a:cubicBezTo>
                  <a:cubicBezTo>
                    <a:pt x="484" y="762"/>
                    <a:pt x="484" y="762"/>
                    <a:pt x="484" y="762"/>
                  </a:cubicBezTo>
                  <a:cubicBezTo>
                    <a:pt x="484" y="762"/>
                    <a:pt x="484" y="762"/>
                    <a:pt x="484" y="762"/>
                  </a:cubicBezTo>
                  <a:cubicBezTo>
                    <a:pt x="496" y="769"/>
                    <a:pt x="496" y="769"/>
                    <a:pt x="496" y="769"/>
                  </a:cubicBezTo>
                  <a:cubicBezTo>
                    <a:pt x="512" y="766"/>
                    <a:pt x="512" y="766"/>
                    <a:pt x="512" y="766"/>
                  </a:cubicBezTo>
                  <a:cubicBezTo>
                    <a:pt x="516" y="750"/>
                    <a:pt x="516" y="750"/>
                    <a:pt x="516" y="750"/>
                  </a:cubicBezTo>
                  <a:cubicBezTo>
                    <a:pt x="516" y="749"/>
                    <a:pt x="516" y="749"/>
                    <a:pt x="516" y="749"/>
                  </a:cubicBezTo>
                  <a:cubicBezTo>
                    <a:pt x="517" y="748"/>
                    <a:pt x="517" y="748"/>
                    <a:pt x="517" y="748"/>
                  </a:cubicBezTo>
                  <a:cubicBezTo>
                    <a:pt x="535" y="730"/>
                    <a:pt x="535" y="730"/>
                    <a:pt x="535" y="730"/>
                  </a:cubicBezTo>
                  <a:cubicBezTo>
                    <a:pt x="555" y="735"/>
                    <a:pt x="555" y="735"/>
                    <a:pt x="555" y="735"/>
                  </a:cubicBezTo>
                  <a:cubicBezTo>
                    <a:pt x="555" y="737"/>
                    <a:pt x="555" y="737"/>
                    <a:pt x="555" y="737"/>
                  </a:cubicBezTo>
                  <a:cubicBezTo>
                    <a:pt x="565" y="758"/>
                    <a:pt x="565" y="758"/>
                    <a:pt x="565" y="758"/>
                  </a:cubicBezTo>
                  <a:cubicBezTo>
                    <a:pt x="585" y="751"/>
                    <a:pt x="585" y="751"/>
                    <a:pt x="585" y="751"/>
                  </a:cubicBezTo>
                  <a:cubicBezTo>
                    <a:pt x="587" y="731"/>
                    <a:pt x="587" y="731"/>
                    <a:pt x="587" y="731"/>
                  </a:cubicBezTo>
                  <a:cubicBezTo>
                    <a:pt x="587" y="730"/>
                    <a:pt x="587" y="730"/>
                    <a:pt x="587" y="730"/>
                  </a:cubicBezTo>
                  <a:cubicBezTo>
                    <a:pt x="587" y="729"/>
                    <a:pt x="587" y="729"/>
                    <a:pt x="587" y="729"/>
                  </a:cubicBezTo>
                  <a:cubicBezTo>
                    <a:pt x="588" y="728"/>
                    <a:pt x="588" y="728"/>
                    <a:pt x="588" y="728"/>
                  </a:cubicBezTo>
                  <a:cubicBezTo>
                    <a:pt x="601" y="720"/>
                    <a:pt x="601" y="720"/>
                    <a:pt x="601" y="720"/>
                  </a:cubicBezTo>
                  <a:cubicBezTo>
                    <a:pt x="598" y="691"/>
                    <a:pt x="598" y="691"/>
                    <a:pt x="598" y="691"/>
                  </a:cubicBezTo>
                  <a:cubicBezTo>
                    <a:pt x="598" y="689"/>
                    <a:pt x="598" y="689"/>
                    <a:pt x="598" y="689"/>
                  </a:cubicBezTo>
                  <a:cubicBezTo>
                    <a:pt x="598" y="688"/>
                    <a:pt x="598" y="688"/>
                    <a:pt x="598" y="688"/>
                  </a:cubicBezTo>
                  <a:cubicBezTo>
                    <a:pt x="598" y="688"/>
                    <a:pt x="598" y="688"/>
                    <a:pt x="598" y="688"/>
                  </a:cubicBezTo>
                  <a:cubicBezTo>
                    <a:pt x="614" y="655"/>
                    <a:pt x="614" y="655"/>
                    <a:pt x="614" y="655"/>
                  </a:cubicBezTo>
                  <a:cubicBezTo>
                    <a:pt x="630" y="649"/>
                    <a:pt x="630" y="649"/>
                    <a:pt x="630" y="649"/>
                  </a:cubicBezTo>
                  <a:cubicBezTo>
                    <a:pt x="624" y="619"/>
                    <a:pt x="624" y="619"/>
                    <a:pt x="624" y="619"/>
                  </a:cubicBezTo>
                  <a:cubicBezTo>
                    <a:pt x="639" y="619"/>
                    <a:pt x="639" y="619"/>
                    <a:pt x="639" y="619"/>
                  </a:cubicBezTo>
                  <a:cubicBezTo>
                    <a:pt x="638" y="605"/>
                    <a:pt x="638" y="605"/>
                    <a:pt x="638" y="605"/>
                  </a:cubicBezTo>
                  <a:cubicBezTo>
                    <a:pt x="630" y="577"/>
                    <a:pt x="630" y="577"/>
                    <a:pt x="630" y="577"/>
                  </a:cubicBezTo>
                  <a:cubicBezTo>
                    <a:pt x="630" y="577"/>
                    <a:pt x="630" y="577"/>
                    <a:pt x="630" y="577"/>
                  </a:cubicBezTo>
                  <a:cubicBezTo>
                    <a:pt x="630" y="575"/>
                    <a:pt x="630" y="575"/>
                    <a:pt x="630" y="575"/>
                  </a:cubicBezTo>
                  <a:cubicBezTo>
                    <a:pt x="632" y="555"/>
                    <a:pt x="632" y="555"/>
                    <a:pt x="632" y="555"/>
                  </a:cubicBezTo>
                  <a:cubicBezTo>
                    <a:pt x="632" y="552"/>
                    <a:pt x="632" y="552"/>
                    <a:pt x="632" y="552"/>
                  </a:cubicBezTo>
                  <a:cubicBezTo>
                    <a:pt x="634" y="550"/>
                    <a:pt x="634" y="550"/>
                    <a:pt x="634" y="550"/>
                  </a:cubicBezTo>
                  <a:cubicBezTo>
                    <a:pt x="645" y="537"/>
                    <a:pt x="645" y="537"/>
                    <a:pt x="645" y="537"/>
                  </a:cubicBezTo>
                  <a:cubicBezTo>
                    <a:pt x="647" y="535"/>
                    <a:pt x="647" y="535"/>
                    <a:pt x="647" y="535"/>
                  </a:cubicBezTo>
                  <a:cubicBezTo>
                    <a:pt x="650" y="535"/>
                    <a:pt x="650" y="535"/>
                    <a:pt x="650" y="535"/>
                  </a:cubicBezTo>
                  <a:cubicBezTo>
                    <a:pt x="678" y="540"/>
                    <a:pt x="678" y="540"/>
                    <a:pt x="678" y="540"/>
                  </a:cubicBezTo>
                  <a:cubicBezTo>
                    <a:pt x="680" y="540"/>
                    <a:pt x="680" y="540"/>
                    <a:pt x="680" y="540"/>
                  </a:cubicBezTo>
                  <a:cubicBezTo>
                    <a:pt x="703" y="546"/>
                    <a:pt x="703" y="546"/>
                    <a:pt x="703" y="546"/>
                  </a:cubicBezTo>
                  <a:cubicBezTo>
                    <a:pt x="723" y="540"/>
                    <a:pt x="723" y="540"/>
                    <a:pt x="723" y="540"/>
                  </a:cubicBezTo>
                  <a:cubicBezTo>
                    <a:pt x="734" y="563"/>
                    <a:pt x="734" y="563"/>
                    <a:pt x="734" y="563"/>
                  </a:cubicBezTo>
                  <a:cubicBezTo>
                    <a:pt x="735" y="564"/>
                    <a:pt x="735" y="564"/>
                    <a:pt x="735" y="564"/>
                  </a:cubicBezTo>
                  <a:cubicBezTo>
                    <a:pt x="735" y="581"/>
                    <a:pt x="735" y="581"/>
                    <a:pt x="735" y="581"/>
                  </a:cubicBezTo>
                  <a:cubicBezTo>
                    <a:pt x="739" y="597"/>
                    <a:pt x="739" y="597"/>
                    <a:pt x="739" y="597"/>
                  </a:cubicBezTo>
                  <a:cubicBezTo>
                    <a:pt x="741" y="603"/>
                    <a:pt x="745" y="607"/>
                    <a:pt x="749" y="609"/>
                  </a:cubicBezTo>
                  <a:cubicBezTo>
                    <a:pt x="751" y="609"/>
                    <a:pt x="751" y="609"/>
                    <a:pt x="751" y="609"/>
                  </a:cubicBezTo>
                  <a:cubicBezTo>
                    <a:pt x="761" y="611"/>
                    <a:pt x="766" y="615"/>
                    <a:pt x="767" y="621"/>
                  </a:cubicBezTo>
                  <a:cubicBezTo>
                    <a:pt x="768" y="626"/>
                    <a:pt x="772" y="634"/>
                    <a:pt x="780" y="642"/>
                  </a:cubicBezTo>
                  <a:cubicBezTo>
                    <a:pt x="789" y="656"/>
                    <a:pt x="789" y="656"/>
                    <a:pt x="789" y="656"/>
                  </a:cubicBezTo>
                  <a:cubicBezTo>
                    <a:pt x="789" y="656"/>
                    <a:pt x="789" y="656"/>
                    <a:pt x="789" y="656"/>
                  </a:cubicBezTo>
                  <a:cubicBezTo>
                    <a:pt x="789" y="657"/>
                    <a:pt x="789" y="657"/>
                    <a:pt x="789" y="657"/>
                  </a:cubicBezTo>
                  <a:cubicBezTo>
                    <a:pt x="796" y="669"/>
                    <a:pt x="796" y="669"/>
                    <a:pt x="796" y="669"/>
                  </a:cubicBezTo>
                  <a:cubicBezTo>
                    <a:pt x="805" y="668"/>
                    <a:pt x="805" y="668"/>
                    <a:pt x="805" y="668"/>
                  </a:cubicBezTo>
                  <a:cubicBezTo>
                    <a:pt x="823" y="652"/>
                    <a:pt x="823" y="652"/>
                    <a:pt x="823" y="652"/>
                  </a:cubicBezTo>
                  <a:cubicBezTo>
                    <a:pt x="835" y="676"/>
                    <a:pt x="835" y="676"/>
                    <a:pt x="835" y="676"/>
                  </a:cubicBezTo>
                  <a:cubicBezTo>
                    <a:pt x="858" y="683"/>
                    <a:pt x="858" y="683"/>
                    <a:pt x="858" y="683"/>
                  </a:cubicBezTo>
                  <a:cubicBezTo>
                    <a:pt x="859" y="683"/>
                    <a:pt x="859" y="683"/>
                    <a:pt x="859" y="683"/>
                  </a:cubicBezTo>
                  <a:cubicBezTo>
                    <a:pt x="860" y="684"/>
                    <a:pt x="860" y="684"/>
                    <a:pt x="860" y="684"/>
                  </a:cubicBezTo>
                  <a:cubicBezTo>
                    <a:pt x="872" y="706"/>
                    <a:pt x="872" y="706"/>
                    <a:pt x="872" y="706"/>
                  </a:cubicBezTo>
                  <a:cubicBezTo>
                    <a:pt x="877" y="709"/>
                    <a:pt x="877" y="709"/>
                    <a:pt x="877" y="709"/>
                  </a:cubicBezTo>
                  <a:cubicBezTo>
                    <a:pt x="878" y="689"/>
                    <a:pt x="878" y="689"/>
                    <a:pt x="878" y="689"/>
                  </a:cubicBezTo>
                  <a:cubicBezTo>
                    <a:pt x="878" y="688"/>
                    <a:pt x="878" y="688"/>
                    <a:pt x="878" y="688"/>
                  </a:cubicBezTo>
                  <a:cubicBezTo>
                    <a:pt x="878" y="684"/>
                    <a:pt x="878" y="684"/>
                    <a:pt x="878" y="684"/>
                  </a:cubicBezTo>
                  <a:cubicBezTo>
                    <a:pt x="924" y="683"/>
                    <a:pt x="924" y="683"/>
                    <a:pt x="924" y="683"/>
                  </a:cubicBezTo>
                  <a:cubicBezTo>
                    <a:pt x="925" y="679"/>
                    <a:pt x="925" y="679"/>
                    <a:pt x="925" y="679"/>
                  </a:cubicBezTo>
                  <a:cubicBezTo>
                    <a:pt x="927" y="677"/>
                    <a:pt x="927" y="673"/>
                    <a:pt x="924" y="670"/>
                  </a:cubicBezTo>
                  <a:cubicBezTo>
                    <a:pt x="921" y="663"/>
                    <a:pt x="920" y="658"/>
                    <a:pt x="919" y="651"/>
                  </a:cubicBezTo>
                  <a:cubicBezTo>
                    <a:pt x="918" y="642"/>
                    <a:pt x="919" y="636"/>
                    <a:pt x="921" y="634"/>
                  </a:cubicBezTo>
                  <a:cubicBezTo>
                    <a:pt x="924" y="630"/>
                    <a:pt x="927" y="630"/>
                    <a:pt x="932" y="631"/>
                  </a:cubicBezTo>
                  <a:cubicBezTo>
                    <a:pt x="951" y="637"/>
                    <a:pt x="951" y="637"/>
                    <a:pt x="951" y="637"/>
                  </a:cubicBezTo>
                  <a:cubicBezTo>
                    <a:pt x="953" y="623"/>
                    <a:pt x="953" y="623"/>
                    <a:pt x="953" y="623"/>
                  </a:cubicBezTo>
                  <a:cubicBezTo>
                    <a:pt x="918" y="607"/>
                    <a:pt x="918" y="607"/>
                    <a:pt x="918" y="607"/>
                  </a:cubicBezTo>
                  <a:cubicBezTo>
                    <a:pt x="916" y="607"/>
                    <a:pt x="916" y="607"/>
                    <a:pt x="916" y="607"/>
                  </a:cubicBezTo>
                  <a:cubicBezTo>
                    <a:pt x="915" y="605"/>
                    <a:pt x="915" y="605"/>
                    <a:pt x="915" y="605"/>
                  </a:cubicBezTo>
                  <a:cubicBezTo>
                    <a:pt x="915" y="604"/>
                    <a:pt x="915" y="604"/>
                    <a:pt x="915" y="604"/>
                  </a:cubicBezTo>
                  <a:cubicBezTo>
                    <a:pt x="915" y="603"/>
                    <a:pt x="915" y="603"/>
                    <a:pt x="915" y="603"/>
                  </a:cubicBezTo>
                  <a:cubicBezTo>
                    <a:pt x="910" y="561"/>
                    <a:pt x="910" y="561"/>
                    <a:pt x="910" y="561"/>
                  </a:cubicBezTo>
                  <a:cubicBezTo>
                    <a:pt x="911" y="535"/>
                    <a:pt x="911" y="535"/>
                    <a:pt x="911" y="535"/>
                  </a:cubicBezTo>
                  <a:cubicBezTo>
                    <a:pt x="911" y="531"/>
                    <a:pt x="911" y="531"/>
                    <a:pt x="911" y="531"/>
                  </a:cubicBezTo>
                  <a:cubicBezTo>
                    <a:pt x="911" y="529"/>
                    <a:pt x="911" y="529"/>
                    <a:pt x="911" y="529"/>
                  </a:cubicBezTo>
                  <a:cubicBezTo>
                    <a:pt x="969" y="537"/>
                    <a:pt x="969" y="537"/>
                    <a:pt x="969" y="537"/>
                  </a:cubicBezTo>
                  <a:cubicBezTo>
                    <a:pt x="983" y="523"/>
                    <a:pt x="983" y="523"/>
                    <a:pt x="983" y="523"/>
                  </a:cubicBezTo>
                  <a:cubicBezTo>
                    <a:pt x="987" y="518"/>
                    <a:pt x="986" y="514"/>
                    <a:pt x="983" y="512"/>
                  </a:cubicBezTo>
                  <a:cubicBezTo>
                    <a:pt x="969" y="507"/>
                    <a:pt x="961" y="501"/>
                    <a:pt x="961" y="495"/>
                  </a:cubicBezTo>
                  <a:cubicBezTo>
                    <a:pt x="961" y="491"/>
                    <a:pt x="962" y="487"/>
                    <a:pt x="968" y="485"/>
                  </a:cubicBezTo>
                  <a:cubicBezTo>
                    <a:pt x="992" y="461"/>
                    <a:pt x="992" y="461"/>
                    <a:pt x="992" y="461"/>
                  </a:cubicBezTo>
                  <a:cubicBezTo>
                    <a:pt x="1018" y="460"/>
                    <a:pt x="1018" y="460"/>
                    <a:pt x="1018" y="460"/>
                  </a:cubicBezTo>
                  <a:cubicBezTo>
                    <a:pt x="1032" y="436"/>
                    <a:pt x="1032" y="436"/>
                    <a:pt x="1032" y="436"/>
                  </a:cubicBezTo>
                  <a:cubicBezTo>
                    <a:pt x="1032" y="414"/>
                    <a:pt x="1032" y="414"/>
                    <a:pt x="1032" y="414"/>
                  </a:cubicBezTo>
                  <a:cubicBezTo>
                    <a:pt x="1052" y="410"/>
                    <a:pt x="1052" y="410"/>
                    <a:pt x="1052" y="410"/>
                  </a:cubicBezTo>
                  <a:cubicBezTo>
                    <a:pt x="1057" y="394"/>
                    <a:pt x="1061" y="386"/>
                    <a:pt x="1063" y="383"/>
                  </a:cubicBezTo>
                  <a:cubicBezTo>
                    <a:pt x="1071" y="365"/>
                    <a:pt x="1071" y="365"/>
                    <a:pt x="1071" y="365"/>
                  </a:cubicBezTo>
                  <a:cubicBezTo>
                    <a:pt x="1056" y="338"/>
                    <a:pt x="1056" y="338"/>
                    <a:pt x="1056" y="338"/>
                  </a:cubicBezTo>
                  <a:cubicBezTo>
                    <a:pt x="1056" y="337"/>
                    <a:pt x="1056" y="337"/>
                    <a:pt x="1056" y="337"/>
                  </a:cubicBezTo>
                  <a:cubicBezTo>
                    <a:pt x="1056" y="337"/>
                    <a:pt x="1056" y="337"/>
                    <a:pt x="1056" y="337"/>
                  </a:cubicBezTo>
                  <a:cubicBezTo>
                    <a:pt x="1056" y="336"/>
                    <a:pt x="1056" y="336"/>
                    <a:pt x="1056" y="336"/>
                  </a:cubicBezTo>
                  <a:cubicBezTo>
                    <a:pt x="1047" y="300"/>
                    <a:pt x="1047" y="300"/>
                    <a:pt x="1047" y="300"/>
                  </a:cubicBezTo>
                  <a:cubicBezTo>
                    <a:pt x="1047" y="299"/>
                    <a:pt x="1047" y="299"/>
                    <a:pt x="1047" y="299"/>
                  </a:cubicBezTo>
                  <a:cubicBezTo>
                    <a:pt x="1040" y="262"/>
                    <a:pt x="1040" y="262"/>
                    <a:pt x="1040" y="262"/>
                  </a:cubicBezTo>
                  <a:cubicBezTo>
                    <a:pt x="1028" y="241"/>
                    <a:pt x="1028" y="241"/>
                    <a:pt x="1028" y="241"/>
                  </a:cubicBezTo>
                  <a:cubicBezTo>
                    <a:pt x="1009" y="222"/>
                    <a:pt x="1009" y="222"/>
                    <a:pt x="1009" y="222"/>
                  </a:cubicBezTo>
                  <a:cubicBezTo>
                    <a:pt x="1009" y="221"/>
                    <a:pt x="1009" y="221"/>
                    <a:pt x="1009" y="221"/>
                  </a:cubicBezTo>
                  <a:cubicBezTo>
                    <a:pt x="1009" y="220"/>
                    <a:pt x="1009" y="220"/>
                    <a:pt x="1009" y="220"/>
                  </a:cubicBezTo>
                  <a:cubicBezTo>
                    <a:pt x="1008" y="219"/>
                    <a:pt x="1008" y="219"/>
                    <a:pt x="1008" y="219"/>
                  </a:cubicBezTo>
                  <a:cubicBezTo>
                    <a:pt x="1007" y="199"/>
                    <a:pt x="1007" y="199"/>
                    <a:pt x="1007" y="199"/>
                  </a:cubicBezTo>
                  <a:cubicBezTo>
                    <a:pt x="972" y="210"/>
                    <a:pt x="972" y="210"/>
                    <a:pt x="972" y="210"/>
                  </a:cubicBezTo>
                  <a:cubicBezTo>
                    <a:pt x="971" y="208"/>
                    <a:pt x="971" y="208"/>
                    <a:pt x="971" y="208"/>
                  </a:cubicBezTo>
                  <a:cubicBezTo>
                    <a:pt x="955" y="191"/>
                    <a:pt x="955" y="191"/>
                    <a:pt x="955" y="191"/>
                  </a:cubicBezTo>
                  <a:cubicBezTo>
                    <a:pt x="908" y="155"/>
                    <a:pt x="908" y="155"/>
                    <a:pt x="908" y="155"/>
                  </a:cubicBezTo>
                  <a:cubicBezTo>
                    <a:pt x="906" y="155"/>
                    <a:pt x="906" y="155"/>
                    <a:pt x="906" y="155"/>
                  </a:cubicBezTo>
                  <a:cubicBezTo>
                    <a:pt x="889" y="131"/>
                    <a:pt x="889" y="131"/>
                    <a:pt x="889" y="131"/>
                  </a:cubicBezTo>
                  <a:cubicBezTo>
                    <a:pt x="877" y="124"/>
                    <a:pt x="877" y="124"/>
                    <a:pt x="877" y="124"/>
                  </a:cubicBezTo>
                  <a:cubicBezTo>
                    <a:pt x="870" y="136"/>
                    <a:pt x="870" y="136"/>
                    <a:pt x="870" y="136"/>
                  </a:cubicBezTo>
                  <a:cubicBezTo>
                    <a:pt x="870" y="138"/>
                    <a:pt x="870" y="138"/>
                    <a:pt x="870" y="138"/>
                  </a:cubicBezTo>
                  <a:cubicBezTo>
                    <a:pt x="868" y="139"/>
                    <a:pt x="868" y="139"/>
                    <a:pt x="868" y="139"/>
                  </a:cubicBezTo>
                  <a:cubicBezTo>
                    <a:pt x="867" y="139"/>
                    <a:pt x="867" y="139"/>
                    <a:pt x="867" y="139"/>
                  </a:cubicBezTo>
                  <a:cubicBezTo>
                    <a:pt x="865" y="139"/>
                    <a:pt x="865" y="139"/>
                    <a:pt x="865" y="139"/>
                  </a:cubicBezTo>
                  <a:cubicBezTo>
                    <a:pt x="851" y="140"/>
                    <a:pt x="851" y="140"/>
                    <a:pt x="851" y="140"/>
                  </a:cubicBezTo>
                  <a:cubicBezTo>
                    <a:pt x="848" y="141"/>
                    <a:pt x="848" y="141"/>
                    <a:pt x="848" y="141"/>
                  </a:cubicBezTo>
                  <a:cubicBezTo>
                    <a:pt x="847" y="141"/>
                    <a:pt x="847" y="141"/>
                    <a:pt x="847" y="141"/>
                  </a:cubicBezTo>
                  <a:cubicBezTo>
                    <a:pt x="813" y="103"/>
                    <a:pt x="813" y="103"/>
                    <a:pt x="813" y="103"/>
                  </a:cubicBezTo>
                  <a:cubicBezTo>
                    <a:pt x="805" y="100"/>
                    <a:pt x="798" y="92"/>
                    <a:pt x="787" y="82"/>
                  </a:cubicBezTo>
                  <a:cubicBezTo>
                    <a:pt x="771" y="70"/>
                    <a:pt x="771" y="70"/>
                    <a:pt x="771" y="70"/>
                  </a:cubicBezTo>
                  <a:cubicBezTo>
                    <a:pt x="770" y="69"/>
                    <a:pt x="770" y="69"/>
                    <a:pt x="770" y="69"/>
                  </a:cubicBezTo>
                  <a:cubicBezTo>
                    <a:pt x="752" y="59"/>
                    <a:pt x="752" y="59"/>
                    <a:pt x="752" y="59"/>
                  </a:cubicBezTo>
                  <a:cubicBezTo>
                    <a:pt x="742" y="67"/>
                    <a:pt x="742" y="67"/>
                    <a:pt x="742" y="67"/>
                  </a:cubicBezTo>
                  <a:cubicBezTo>
                    <a:pt x="741" y="69"/>
                    <a:pt x="741" y="69"/>
                    <a:pt x="741" y="69"/>
                  </a:cubicBezTo>
                  <a:cubicBezTo>
                    <a:pt x="740" y="68"/>
                    <a:pt x="740" y="68"/>
                    <a:pt x="740" y="68"/>
                  </a:cubicBezTo>
                  <a:cubicBezTo>
                    <a:pt x="739" y="68"/>
                    <a:pt x="739" y="68"/>
                    <a:pt x="739" y="68"/>
                  </a:cubicBezTo>
                  <a:cubicBezTo>
                    <a:pt x="729" y="66"/>
                    <a:pt x="729" y="66"/>
                    <a:pt x="729" y="66"/>
                  </a:cubicBezTo>
                  <a:cubicBezTo>
                    <a:pt x="719" y="71"/>
                    <a:pt x="719" y="71"/>
                    <a:pt x="719" y="71"/>
                  </a:cubicBezTo>
                  <a:cubicBezTo>
                    <a:pt x="718" y="72"/>
                    <a:pt x="718" y="72"/>
                    <a:pt x="718" y="72"/>
                  </a:cubicBezTo>
                  <a:cubicBezTo>
                    <a:pt x="716" y="73"/>
                    <a:pt x="716" y="73"/>
                    <a:pt x="716" y="73"/>
                  </a:cubicBezTo>
                  <a:cubicBezTo>
                    <a:pt x="715" y="73"/>
                    <a:pt x="715" y="73"/>
                    <a:pt x="715" y="73"/>
                  </a:cubicBezTo>
                  <a:cubicBezTo>
                    <a:pt x="701" y="76"/>
                    <a:pt x="701" y="76"/>
                    <a:pt x="701" y="76"/>
                  </a:cubicBezTo>
                  <a:cubicBezTo>
                    <a:pt x="681" y="64"/>
                    <a:pt x="661" y="52"/>
                    <a:pt x="639" y="40"/>
                  </a:cubicBezTo>
                  <a:close/>
                </a:path>
              </a:pathLst>
            </a:custGeom>
            <a:solidFill>
              <a:srgbClr val="CE48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HK" altLang="en-US">
                <a:cs typeface="+mn-ea"/>
                <a:sym typeface="+mn-lt"/>
              </a:endParaRPr>
            </a:p>
          </p:txBody>
        </p:sp>
        <p:sp>
          <p:nvSpPr>
            <p:cNvPr id="13" name="Freeform 10"/>
            <p:cNvSpPr/>
            <p:nvPr/>
          </p:nvSpPr>
          <p:spPr bwMode="auto">
            <a:xfrm>
              <a:off x="2991961" y="4044950"/>
              <a:ext cx="1400175" cy="1227138"/>
            </a:xfrm>
            <a:custGeom>
              <a:avLst/>
              <a:gdLst>
                <a:gd name="T0" fmla="*/ 27 w 928"/>
                <a:gd name="T1" fmla="*/ 37 h 814"/>
                <a:gd name="T2" fmla="*/ 23 w 928"/>
                <a:gd name="T3" fmla="*/ 93 h 814"/>
                <a:gd name="T4" fmla="*/ 13 w 928"/>
                <a:gd name="T5" fmla="*/ 151 h 814"/>
                <a:gd name="T6" fmla="*/ 52 w 928"/>
                <a:gd name="T7" fmla="*/ 182 h 814"/>
                <a:gd name="T8" fmla="*/ 94 w 928"/>
                <a:gd name="T9" fmla="*/ 255 h 814"/>
                <a:gd name="T10" fmla="*/ 98 w 928"/>
                <a:gd name="T11" fmla="*/ 323 h 814"/>
                <a:gd name="T12" fmla="*/ 120 w 928"/>
                <a:gd name="T13" fmla="*/ 378 h 814"/>
                <a:gd name="T14" fmla="*/ 132 w 928"/>
                <a:gd name="T15" fmla="*/ 461 h 814"/>
                <a:gd name="T16" fmla="*/ 125 w 928"/>
                <a:gd name="T17" fmla="*/ 576 h 814"/>
                <a:gd name="T18" fmla="*/ 146 w 928"/>
                <a:gd name="T19" fmla="*/ 609 h 814"/>
                <a:gd name="T20" fmla="*/ 165 w 928"/>
                <a:gd name="T21" fmla="*/ 561 h 814"/>
                <a:gd name="T22" fmla="*/ 206 w 928"/>
                <a:gd name="T23" fmla="*/ 581 h 814"/>
                <a:gd name="T24" fmla="*/ 226 w 928"/>
                <a:gd name="T25" fmla="*/ 625 h 814"/>
                <a:gd name="T26" fmla="*/ 269 w 928"/>
                <a:gd name="T27" fmla="*/ 630 h 814"/>
                <a:gd name="T28" fmla="*/ 316 w 928"/>
                <a:gd name="T29" fmla="*/ 735 h 814"/>
                <a:gd name="T30" fmla="*/ 324 w 928"/>
                <a:gd name="T31" fmla="*/ 788 h 814"/>
                <a:gd name="T32" fmla="*/ 347 w 928"/>
                <a:gd name="T33" fmla="*/ 812 h 814"/>
                <a:gd name="T34" fmla="*/ 404 w 928"/>
                <a:gd name="T35" fmla="*/ 773 h 814"/>
                <a:gd name="T36" fmla="*/ 434 w 928"/>
                <a:gd name="T37" fmla="*/ 707 h 814"/>
                <a:gd name="T38" fmla="*/ 458 w 928"/>
                <a:gd name="T39" fmla="*/ 672 h 814"/>
                <a:gd name="T40" fmla="*/ 493 w 928"/>
                <a:gd name="T41" fmla="*/ 620 h 814"/>
                <a:gd name="T42" fmla="*/ 516 w 928"/>
                <a:gd name="T43" fmla="*/ 576 h 814"/>
                <a:gd name="T44" fmla="*/ 583 w 928"/>
                <a:gd name="T45" fmla="*/ 595 h 814"/>
                <a:gd name="T46" fmla="*/ 606 w 928"/>
                <a:gd name="T47" fmla="*/ 622 h 814"/>
                <a:gd name="T48" fmla="*/ 633 w 928"/>
                <a:gd name="T49" fmla="*/ 614 h 814"/>
                <a:gd name="T50" fmla="*/ 675 w 928"/>
                <a:gd name="T51" fmla="*/ 657 h 814"/>
                <a:gd name="T52" fmla="*/ 726 w 928"/>
                <a:gd name="T53" fmla="*/ 615 h 814"/>
                <a:gd name="T54" fmla="*/ 697 w 928"/>
                <a:gd name="T55" fmla="*/ 603 h 814"/>
                <a:gd name="T56" fmla="*/ 685 w 928"/>
                <a:gd name="T57" fmla="*/ 555 h 814"/>
                <a:gd name="T58" fmla="*/ 726 w 928"/>
                <a:gd name="T59" fmla="*/ 553 h 814"/>
                <a:gd name="T60" fmla="*/ 683 w 928"/>
                <a:gd name="T61" fmla="*/ 493 h 814"/>
                <a:gd name="T62" fmla="*/ 672 w 928"/>
                <a:gd name="T63" fmla="*/ 429 h 814"/>
                <a:gd name="T64" fmla="*/ 801 w 928"/>
                <a:gd name="T65" fmla="*/ 378 h 814"/>
                <a:gd name="T66" fmla="*/ 865 w 928"/>
                <a:gd name="T67" fmla="*/ 320 h 814"/>
                <a:gd name="T68" fmla="*/ 878 w 928"/>
                <a:gd name="T69" fmla="*/ 294 h 814"/>
                <a:gd name="T70" fmla="*/ 907 w 928"/>
                <a:gd name="T71" fmla="*/ 226 h 814"/>
                <a:gd name="T72" fmla="*/ 859 w 928"/>
                <a:gd name="T73" fmla="*/ 207 h 814"/>
                <a:gd name="T74" fmla="*/ 833 w 928"/>
                <a:gd name="T75" fmla="*/ 180 h 814"/>
                <a:gd name="T76" fmla="*/ 803 w 928"/>
                <a:gd name="T77" fmla="*/ 192 h 814"/>
                <a:gd name="T78" fmla="*/ 786 w 928"/>
                <a:gd name="T79" fmla="*/ 165 h 814"/>
                <a:gd name="T80" fmla="*/ 759 w 928"/>
                <a:gd name="T81" fmla="*/ 163 h 814"/>
                <a:gd name="T82" fmla="*/ 694 w 928"/>
                <a:gd name="T83" fmla="*/ 153 h 814"/>
                <a:gd name="T84" fmla="*/ 667 w 928"/>
                <a:gd name="T85" fmla="*/ 157 h 814"/>
                <a:gd name="T86" fmla="*/ 580 w 928"/>
                <a:gd name="T87" fmla="*/ 146 h 814"/>
                <a:gd name="T88" fmla="*/ 573 w 928"/>
                <a:gd name="T89" fmla="*/ 102 h 814"/>
                <a:gd name="T90" fmla="*/ 475 w 928"/>
                <a:gd name="T91" fmla="*/ 43 h 814"/>
                <a:gd name="T92" fmla="*/ 431 w 928"/>
                <a:gd name="T93" fmla="*/ 15 h 814"/>
                <a:gd name="T94" fmla="*/ 422 w 928"/>
                <a:gd name="T95" fmla="*/ 81 h 814"/>
                <a:gd name="T96" fmla="*/ 370 w 928"/>
                <a:gd name="T97" fmla="*/ 86 h 814"/>
                <a:gd name="T98" fmla="*/ 345 w 928"/>
                <a:gd name="T99" fmla="*/ 110 h 814"/>
                <a:gd name="T100" fmla="*/ 322 w 928"/>
                <a:gd name="T101" fmla="*/ 145 h 814"/>
                <a:gd name="T102" fmla="*/ 250 w 928"/>
                <a:gd name="T103" fmla="*/ 178 h 814"/>
                <a:gd name="T104" fmla="*/ 205 w 928"/>
                <a:gd name="T105" fmla="*/ 133 h 814"/>
                <a:gd name="T106" fmla="*/ 166 w 928"/>
                <a:gd name="T107" fmla="*/ 124 h 814"/>
                <a:gd name="T108" fmla="*/ 130 w 928"/>
                <a:gd name="T109" fmla="*/ 81 h 814"/>
                <a:gd name="T110" fmla="*/ 90 w 928"/>
                <a:gd name="T111" fmla="*/ 20 h 8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928" h="814">
                  <a:moveTo>
                    <a:pt x="87" y="20"/>
                  </a:moveTo>
                  <a:cubicBezTo>
                    <a:pt x="62" y="12"/>
                    <a:pt x="62" y="12"/>
                    <a:pt x="62" y="12"/>
                  </a:cubicBezTo>
                  <a:cubicBezTo>
                    <a:pt x="37" y="9"/>
                    <a:pt x="37" y="9"/>
                    <a:pt x="37" y="9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8" y="38"/>
                    <a:pt x="28" y="38"/>
                    <a:pt x="28" y="38"/>
                  </a:cubicBezTo>
                  <a:cubicBezTo>
                    <a:pt x="35" y="65"/>
                    <a:pt x="35" y="65"/>
                    <a:pt x="35" y="65"/>
                  </a:cubicBezTo>
                  <a:cubicBezTo>
                    <a:pt x="36" y="86"/>
                    <a:pt x="36" y="86"/>
                    <a:pt x="36" y="86"/>
                  </a:cubicBezTo>
                  <a:cubicBezTo>
                    <a:pt x="36" y="93"/>
                    <a:pt x="36" y="93"/>
                    <a:pt x="36" y="93"/>
                  </a:cubicBezTo>
                  <a:cubicBezTo>
                    <a:pt x="23" y="93"/>
                    <a:pt x="23" y="93"/>
                    <a:pt x="23" y="93"/>
                  </a:cubicBezTo>
                  <a:cubicBezTo>
                    <a:pt x="29" y="118"/>
                    <a:pt x="29" y="118"/>
                    <a:pt x="29" y="118"/>
                  </a:cubicBezTo>
                  <a:cubicBezTo>
                    <a:pt x="9" y="125"/>
                    <a:pt x="9" y="125"/>
                    <a:pt x="9" y="125"/>
                  </a:cubicBezTo>
                  <a:cubicBezTo>
                    <a:pt x="0" y="141"/>
                    <a:pt x="0" y="141"/>
                    <a:pt x="0" y="141"/>
                  </a:cubicBezTo>
                  <a:cubicBezTo>
                    <a:pt x="11" y="150"/>
                    <a:pt x="11" y="150"/>
                    <a:pt x="11" y="150"/>
                  </a:cubicBezTo>
                  <a:cubicBezTo>
                    <a:pt x="13" y="151"/>
                    <a:pt x="13" y="151"/>
                    <a:pt x="13" y="151"/>
                  </a:cubicBezTo>
                  <a:cubicBezTo>
                    <a:pt x="13" y="151"/>
                    <a:pt x="13" y="151"/>
                    <a:pt x="13" y="151"/>
                  </a:cubicBezTo>
                  <a:cubicBezTo>
                    <a:pt x="50" y="180"/>
                    <a:pt x="50" y="180"/>
                    <a:pt x="50" y="180"/>
                  </a:cubicBezTo>
                  <a:cubicBezTo>
                    <a:pt x="51" y="181"/>
                    <a:pt x="51" y="181"/>
                    <a:pt x="51" y="181"/>
                  </a:cubicBezTo>
                  <a:cubicBezTo>
                    <a:pt x="52" y="181"/>
                    <a:pt x="52" y="181"/>
                    <a:pt x="52" y="181"/>
                  </a:cubicBezTo>
                  <a:cubicBezTo>
                    <a:pt x="52" y="182"/>
                    <a:pt x="52" y="182"/>
                    <a:pt x="52" y="182"/>
                  </a:cubicBezTo>
                  <a:cubicBezTo>
                    <a:pt x="52" y="183"/>
                    <a:pt x="52" y="183"/>
                    <a:pt x="52" y="183"/>
                  </a:cubicBezTo>
                  <a:cubicBezTo>
                    <a:pt x="57" y="210"/>
                    <a:pt x="57" y="210"/>
                    <a:pt x="57" y="210"/>
                  </a:cubicBezTo>
                  <a:cubicBezTo>
                    <a:pt x="74" y="234"/>
                    <a:pt x="74" y="234"/>
                    <a:pt x="74" y="234"/>
                  </a:cubicBezTo>
                  <a:cubicBezTo>
                    <a:pt x="78" y="240"/>
                    <a:pt x="84" y="247"/>
                    <a:pt x="93" y="255"/>
                  </a:cubicBezTo>
                  <a:cubicBezTo>
                    <a:pt x="94" y="255"/>
                    <a:pt x="94" y="255"/>
                    <a:pt x="94" y="255"/>
                  </a:cubicBezTo>
                  <a:cubicBezTo>
                    <a:pt x="95" y="256"/>
                    <a:pt x="95" y="256"/>
                    <a:pt x="95" y="256"/>
                  </a:cubicBezTo>
                  <a:cubicBezTo>
                    <a:pt x="95" y="257"/>
                    <a:pt x="95" y="257"/>
                    <a:pt x="95" y="257"/>
                  </a:cubicBezTo>
                  <a:cubicBezTo>
                    <a:pt x="94" y="259"/>
                    <a:pt x="94" y="259"/>
                    <a:pt x="94" y="259"/>
                  </a:cubicBezTo>
                  <a:cubicBezTo>
                    <a:pt x="94" y="283"/>
                    <a:pt x="94" y="283"/>
                    <a:pt x="94" y="283"/>
                  </a:cubicBezTo>
                  <a:cubicBezTo>
                    <a:pt x="97" y="289"/>
                    <a:pt x="98" y="303"/>
                    <a:pt x="98" y="323"/>
                  </a:cubicBezTo>
                  <a:cubicBezTo>
                    <a:pt x="108" y="336"/>
                    <a:pt x="112" y="346"/>
                    <a:pt x="112" y="352"/>
                  </a:cubicBezTo>
                  <a:cubicBezTo>
                    <a:pt x="112" y="357"/>
                    <a:pt x="115" y="365"/>
                    <a:pt x="120" y="377"/>
                  </a:cubicBezTo>
                  <a:cubicBezTo>
                    <a:pt x="120" y="377"/>
                    <a:pt x="120" y="377"/>
                    <a:pt x="120" y="377"/>
                  </a:cubicBezTo>
                  <a:cubicBezTo>
                    <a:pt x="120" y="378"/>
                    <a:pt x="120" y="378"/>
                    <a:pt x="120" y="378"/>
                  </a:cubicBezTo>
                  <a:cubicBezTo>
                    <a:pt x="120" y="378"/>
                    <a:pt x="120" y="378"/>
                    <a:pt x="120" y="378"/>
                  </a:cubicBezTo>
                  <a:cubicBezTo>
                    <a:pt x="123" y="392"/>
                    <a:pt x="122" y="405"/>
                    <a:pt x="118" y="416"/>
                  </a:cubicBezTo>
                  <a:cubicBezTo>
                    <a:pt x="115" y="423"/>
                    <a:pt x="119" y="437"/>
                    <a:pt x="131" y="456"/>
                  </a:cubicBezTo>
                  <a:cubicBezTo>
                    <a:pt x="132" y="457"/>
                    <a:pt x="132" y="457"/>
                    <a:pt x="132" y="457"/>
                  </a:cubicBezTo>
                  <a:cubicBezTo>
                    <a:pt x="133" y="459"/>
                    <a:pt x="133" y="459"/>
                    <a:pt x="133" y="459"/>
                  </a:cubicBezTo>
                  <a:cubicBezTo>
                    <a:pt x="132" y="461"/>
                    <a:pt x="132" y="461"/>
                    <a:pt x="132" y="461"/>
                  </a:cubicBezTo>
                  <a:cubicBezTo>
                    <a:pt x="115" y="498"/>
                    <a:pt x="115" y="498"/>
                    <a:pt x="115" y="498"/>
                  </a:cubicBezTo>
                  <a:cubicBezTo>
                    <a:pt x="118" y="506"/>
                    <a:pt x="119" y="513"/>
                    <a:pt x="119" y="517"/>
                  </a:cubicBezTo>
                  <a:cubicBezTo>
                    <a:pt x="115" y="552"/>
                    <a:pt x="115" y="552"/>
                    <a:pt x="115" y="552"/>
                  </a:cubicBezTo>
                  <a:cubicBezTo>
                    <a:pt x="113" y="563"/>
                    <a:pt x="113" y="570"/>
                    <a:pt x="118" y="572"/>
                  </a:cubicBezTo>
                  <a:cubicBezTo>
                    <a:pt x="125" y="576"/>
                    <a:pt x="125" y="576"/>
                    <a:pt x="125" y="576"/>
                  </a:cubicBezTo>
                  <a:cubicBezTo>
                    <a:pt x="134" y="580"/>
                    <a:pt x="137" y="586"/>
                    <a:pt x="137" y="591"/>
                  </a:cubicBezTo>
                  <a:cubicBezTo>
                    <a:pt x="136" y="609"/>
                    <a:pt x="136" y="609"/>
                    <a:pt x="136" y="609"/>
                  </a:cubicBezTo>
                  <a:cubicBezTo>
                    <a:pt x="142" y="611"/>
                    <a:pt x="142" y="611"/>
                    <a:pt x="142" y="611"/>
                  </a:cubicBezTo>
                  <a:cubicBezTo>
                    <a:pt x="143" y="612"/>
                    <a:pt x="143" y="612"/>
                    <a:pt x="143" y="612"/>
                  </a:cubicBezTo>
                  <a:cubicBezTo>
                    <a:pt x="146" y="609"/>
                    <a:pt x="146" y="609"/>
                    <a:pt x="146" y="609"/>
                  </a:cubicBezTo>
                  <a:cubicBezTo>
                    <a:pt x="149" y="606"/>
                    <a:pt x="152" y="601"/>
                    <a:pt x="153" y="596"/>
                  </a:cubicBezTo>
                  <a:cubicBezTo>
                    <a:pt x="155" y="593"/>
                    <a:pt x="155" y="593"/>
                    <a:pt x="155" y="593"/>
                  </a:cubicBezTo>
                  <a:cubicBezTo>
                    <a:pt x="156" y="591"/>
                    <a:pt x="156" y="591"/>
                    <a:pt x="156" y="591"/>
                  </a:cubicBezTo>
                  <a:cubicBezTo>
                    <a:pt x="161" y="589"/>
                    <a:pt x="163" y="586"/>
                    <a:pt x="166" y="581"/>
                  </a:cubicBezTo>
                  <a:cubicBezTo>
                    <a:pt x="167" y="575"/>
                    <a:pt x="167" y="569"/>
                    <a:pt x="165" y="561"/>
                  </a:cubicBezTo>
                  <a:cubicBezTo>
                    <a:pt x="163" y="556"/>
                    <a:pt x="163" y="556"/>
                    <a:pt x="163" y="556"/>
                  </a:cubicBezTo>
                  <a:cubicBezTo>
                    <a:pt x="168" y="555"/>
                    <a:pt x="168" y="555"/>
                    <a:pt x="168" y="555"/>
                  </a:cubicBezTo>
                  <a:cubicBezTo>
                    <a:pt x="185" y="551"/>
                    <a:pt x="194" y="552"/>
                    <a:pt x="198" y="559"/>
                  </a:cubicBezTo>
                  <a:cubicBezTo>
                    <a:pt x="206" y="580"/>
                    <a:pt x="206" y="580"/>
                    <a:pt x="206" y="580"/>
                  </a:cubicBezTo>
                  <a:cubicBezTo>
                    <a:pt x="206" y="581"/>
                    <a:pt x="206" y="581"/>
                    <a:pt x="206" y="581"/>
                  </a:cubicBezTo>
                  <a:cubicBezTo>
                    <a:pt x="206" y="582"/>
                    <a:pt x="206" y="582"/>
                    <a:pt x="206" y="582"/>
                  </a:cubicBezTo>
                  <a:cubicBezTo>
                    <a:pt x="210" y="617"/>
                    <a:pt x="210" y="617"/>
                    <a:pt x="210" y="617"/>
                  </a:cubicBezTo>
                  <a:cubicBezTo>
                    <a:pt x="224" y="625"/>
                    <a:pt x="224" y="625"/>
                    <a:pt x="224" y="625"/>
                  </a:cubicBezTo>
                  <a:cubicBezTo>
                    <a:pt x="225" y="625"/>
                    <a:pt x="225" y="625"/>
                    <a:pt x="225" y="625"/>
                  </a:cubicBezTo>
                  <a:cubicBezTo>
                    <a:pt x="226" y="625"/>
                    <a:pt x="226" y="625"/>
                    <a:pt x="226" y="625"/>
                  </a:cubicBezTo>
                  <a:cubicBezTo>
                    <a:pt x="234" y="632"/>
                    <a:pt x="234" y="632"/>
                    <a:pt x="234" y="632"/>
                  </a:cubicBezTo>
                  <a:cubicBezTo>
                    <a:pt x="243" y="622"/>
                    <a:pt x="243" y="622"/>
                    <a:pt x="243" y="622"/>
                  </a:cubicBezTo>
                  <a:cubicBezTo>
                    <a:pt x="252" y="615"/>
                    <a:pt x="252" y="615"/>
                    <a:pt x="252" y="615"/>
                  </a:cubicBezTo>
                  <a:cubicBezTo>
                    <a:pt x="256" y="615"/>
                    <a:pt x="256" y="615"/>
                    <a:pt x="256" y="615"/>
                  </a:cubicBezTo>
                  <a:cubicBezTo>
                    <a:pt x="263" y="617"/>
                    <a:pt x="267" y="622"/>
                    <a:pt x="269" y="630"/>
                  </a:cubicBezTo>
                  <a:cubicBezTo>
                    <a:pt x="274" y="657"/>
                    <a:pt x="274" y="657"/>
                    <a:pt x="274" y="657"/>
                  </a:cubicBezTo>
                  <a:cubicBezTo>
                    <a:pt x="275" y="662"/>
                    <a:pt x="275" y="662"/>
                    <a:pt x="275" y="662"/>
                  </a:cubicBezTo>
                  <a:cubicBezTo>
                    <a:pt x="303" y="723"/>
                    <a:pt x="303" y="723"/>
                    <a:pt x="303" y="723"/>
                  </a:cubicBezTo>
                  <a:cubicBezTo>
                    <a:pt x="315" y="734"/>
                    <a:pt x="315" y="734"/>
                    <a:pt x="315" y="734"/>
                  </a:cubicBezTo>
                  <a:cubicBezTo>
                    <a:pt x="316" y="735"/>
                    <a:pt x="316" y="735"/>
                    <a:pt x="316" y="735"/>
                  </a:cubicBezTo>
                  <a:cubicBezTo>
                    <a:pt x="316" y="736"/>
                    <a:pt x="316" y="736"/>
                    <a:pt x="316" y="736"/>
                  </a:cubicBezTo>
                  <a:cubicBezTo>
                    <a:pt x="321" y="762"/>
                    <a:pt x="321" y="762"/>
                    <a:pt x="321" y="762"/>
                  </a:cubicBezTo>
                  <a:cubicBezTo>
                    <a:pt x="321" y="762"/>
                    <a:pt x="321" y="762"/>
                    <a:pt x="321" y="762"/>
                  </a:cubicBezTo>
                  <a:cubicBezTo>
                    <a:pt x="323" y="786"/>
                    <a:pt x="323" y="786"/>
                    <a:pt x="323" y="786"/>
                  </a:cubicBezTo>
                  <a:cubicBezTo>
                    <a:pt x="324" y="788"/>
                    <a:pt x="324" y="788"/>
                    <a:pt x="324" y="788"/>
                  </a:cubicBezTo>
                  <a:cubicBezTo>
                    <a:pt x="332" y="778"/>
                    <a:pt x="338" y="772"/>
                    <a:pt x="342" y="774"/>
                  </a:cubicBezTo>
                  <a:cubicBezTo>
                    <a:pt x="346" y="776"/>
                    <a:pt x="347" y="778"/>
                    <a:pt x="347" y="782"/>
                  </a:cubicBezTo>
                  <a:cubicBezTo>
                    <a:pt x="347" y="788"/>
                    <a:pt x="347" y="788"/>
                    <a:pt x="347" y="788"/>
                  </a:cubicBezTo>
                  <a:cubicBezTo>
                    <a:pt x="347" y="807"/>
                    <a:pt x="347" y="807"/>
                    <a:pt x="347" y="807"/>
                  </a:cubicBezTo>
                  <a:cubicBezTo>
                    <a:pt x="347" y="812"/>
                    <a:pt x="347" y="812"/>
                    <a:pt x="347" y="812"/>
                  </a:cubicBezTo>
                  <a:cubicBezTo>
                    <a:pt x="353" y="814"/>
                    <a:pt x="357" y="812"/>
                    <a:pt x="358" y="809"/>
                  </a:cubicBezTo>
                  <a:cubicBezTo>
                    <a:pt x="368" y="795"/>
                    <a:pt x="368" y="795"/>
                    <a:pt x="368" y="795"/>
                  </a:cubicBezTo>
                  <a:cubicBezTo>
                    <a:pt x="380" y="783"/>
                    <a:pt x="380" y="783"/>
                    <a:pt x="380" y="783"/>
                  </a:cubicBezTo>
                  <a:cubicBezTo>
                    <a:pt x="388" y="778"/>
                    <a:pt x="395" y="773"/>
                    <a:pt x="403" y="773"/>
                  </a:cubicBezTo>
                  <a:cubicBezTo>
                    <a:pt x="404" y="773"/>
                    <a:pt x="404" y="773"/>
                    <a:pt x="404" y="773"/>
                  </a:cubicBezTo>
                  <a:cubicBezTo>
                    <a:pt x="427" y="779"/>
                    <a:pt x="427" y="779"/>
                    <a:pt x="427" y="779"/>
                  </a:cubicBezTo>
                  <a:cubicBezTo>
                    <a:pt x="433" y="776"/>
                    <a:pt x="433" y="776"/>
                    <a:pt x="433" y="776"/>
                  </a:cubicBezTo>
                  <a:cubicBezTo>
                    <a:pt x="444" y="761"/>
                    <a:pt x="444" y="761"/>
                    <a:pt x="444" y="761"/>
                  </a:cubicBezTo>
                  <a:cubicBezTo>
                    <a:pt x="442" y="738"/>
                    <a:pt x="442" y="738"/>
                    <a:pt x="442" y="738"/>
                  </a:cubicBezTo>
                  <a:cubicBezTo>
                    <a:pt x="435" y="725"/>
                    <a:pt x="432" y="714"/>
                    <a:pt x="434" y="707"/>
                  </a:cubicBezTo>
                  <a:cubicBezTo>
                    <a:pt x="437" y="688"/>
                    <a:pt x="437" y="688"/>
                    <a:pt x="437" y="688"/>
                  </a:cubicBezTo>
                  <a:cubicBezTo>
                    <a:pt x="437" y="686"/>
                    <a:pt x="437" y="686"/>
                    <a:pt x="437" y="686"/>
                  </a:cubicBezTo>
                  <a:cubicBezTo>
                    <a:pt x="438" y="684"/>
                    <a:pt x="438" y="684"/>
                    <a:pt x="438" y="684"/>
                  </a:cubicBezTo>
                  <a:cubicBezTo>
                    <a:pt x="438" y="684"/>
                    <a:pt x="438" y="684"/>
                    <a:pt x="438" y="684"/>
                  </a:cubicBezTo>
                  <a:cubicBezTo>
                    <a:pt x="458" y="672"/>
                    <a:pt x="458" y="672"/>
                    <a:pt x="458" y="672"/>
                  </a:cubicBezTo>
                  <a:cubicBezTo>
                    <a:pt x="459" y="672"/>
                    <a:pt x="459" y="672"/>
                    <a:pt x="459" y="672"/>
                  </a:cubicBezTo>
                  <a:cubicBezTo>
                    <a:pt x="459" y="672"/>
                    <a:pt x="459" y="672"/>
                    <a:pt x="459" y="672"/>
                  </a:cubicBezTo>
                  <a:cubicBezTo>
                    <a:pt x="474" y="663"/>
                    <a:pt x="474" y="663"/>
                    <a:pt x="474" y="663"/>
                  </a:cubicBezTo>
                  <a:cubicBezTo>
                    <a:pt x="491" y="638"/>
                    <a:pt x="491" y="638"/>
                    <a:pt x="491" y="638"/>
                  </a:cubicBezTo>
                  <a:cubicBezTo>
                    <a:pt x="493" y="620"/>
                    <a:pt x="493" y="620"/>
                    <a:pt x="493" y="620"/>
                  </a:cubicBezTo>
                  <a:cubicBezTo>
                    <a:pt x="474" y="576"/>
                    <a:pt x="474" y="576"/>
                    <a:pt x="474" y="576"/>
                  </a:cubicBezTo>
                  <a:cubicBezTo>
                    <a:pt x="516" y="595"/>
                    <a:pt x="516" y="595"/>
                    <a:pt x="516" y="595"/>
                  </a:cubicBezTo>
                  <a:cubicBezTo>
                    <a:pt x="516" y="577"/>
                    <a:pt x="516" y="577"/>
                    <a:pt x="516" y="577"/>
                  </a:cubicBezTo>
                  <a:cubicBezTo>
                    <a:pt x="516" y="577"/>
                    <a:pt x="516" y="577"/>
                    <a:pt x="516" y="577"/>
                  </a:cubicBezTo>
                  <a:cubicBezTo>
                    <a:pt x="516" y="576"/>
                    <a:pt x="516" y="576"/>
                    <a:pt x="516" y="576"/>
                  </a:cubicBezTo>
                  <a:cubicBezTo>
                    <a:pt x="532" y="562"/>
                    <a:pt x="532" y="562"/>
                    <a:pt x="532" y="562"/>
                  </a:cubicBezTo>
                  <a:cubicBezTo>
                    <a:pt x="563" y="554"/>
                    <a:pt x="563" y="554"/>
                    <a:pt x="563" y="554"/>
                  </a:cubicBezTo>
                  <a:cubicBezTo>
                    <a:pt x="565" y="554"/>
                    <a:pt x="565" y="554"/>
                    <a:pt x="565" y="554"/>
                  </a:cubicBezTo>
                  <a:cubicBezTo>
                    <a:pt x="583" y="593"/>
                    <a:pt x="583" y="593"/>
                    <a:pt x="583" y="593"/>
                  </a:cubicBezTo>
                  <a:cubicBezTo>
                    <a:pt x="583" y="595"/>
                    <a:pt x="583" y="595"/>
                    <a:pt x="583" y="595"/>
                  </a:cubicBezTo>
                  <a:cubicBezTo>
                    <a:pt x="581" y="610"/>
                    <a:pt x="581" y="610"/>
                    <a:pt x="581" y="610"/>
                  </a:cubicBezTo>
                  <a:cubicBezTo>
                    <a:pt x="583" y="624"/>
                    <a:pt x="583" y="624"/>
                    <a:pt x="583" y="624"/>
                  </a:cubicBezTo>
                  <a:cubicBezTo>
                    <a:pt x="585" y="630"/>
                    <a:pt x="589" y="633"/>
                    <a:pt x="592" y="633"/>
                  </a:cubicBezTo>
                  <a:cubicBezTo>
                    <a:pt x="596" y="633"/>
                    <a:pt x="601" y="630"/>
                    <a:pt x="605" y="625"/>
                  </a:cubicBezTo>
                  <a:cubicBezTo>
                    <a:pt x="606" y="622"/>
                    <a:pt x="606" y="622"/>
                    <a:pt x="606" y="622"/>
                  </a:cubicBezTo>
                  <a:cubicBezTo>
                    <a:pt x="606" y="622"/>
                    <a:pt x="606" y="622"/>
                    <a:pt x="606" y="622"/>
                  </a:cubicBezTo>
                  <a:cubicBezTo>
                    <a:pt x="607" y="622"/>
                    <a:pt x="607" y="622"/>
                    <a:pt x="607" y="622"/>
                  </a:cubicBezTo>
                  <a:cubicBezTo>
                    <a:pt x="632" y="614"/>
                    <a:pt x="632" y="614"/>
                    <a:pt x="632" y="614"/>
                  </a:cubicBezTo>
                  <a:cubicBezTo>
                    <a:pt x="632" y="614"/>
                    <a:pt x="632" y="614"/>
                    <a:pt x="632" y="614"/>
                  </a:cubicBezTo>
                  <a:cubicBezTo>
                    <a:pt x="633" y="614"/>
                    <a:pt x="633" y="614"/>
                    <a:pt x="633" y="614"/>
                  </a:cubicBezTo>
                  <a:cubicBezTo>
                    <a:pt x="647" y="614"/>
                    <a:pt x="653" y="617"/>
                    <a:pt x="657" y="624"/>
                  </a:cubicBezTo>
                  <a:cubicBezTo>
                    <a:pt x="659" y="652"/>
                    <a:pt x="659" y="652"/>
                    <a:pt x="659" y="652"/>
                  </a:cubicBezTo>
                  <a:cubicBezTo>
                    <a:pt x="659" y="653"/>
                    <a:pt x="659" y="653"/>
                    <a:pt x="659" y="653"/>
                  </a:cubicBezTo>
                  <a:cubicBezTo>
                    <a:pt x="664" y="654"/>
                    <a:pt x="664" y="654"/>
                    <a:pt x="664" y="654"/>
                  </a:cubicBezTo>
                  <a:cubicBezTo>
                    <a:pt x="675" y="657"/>
                    <a:pt x="675" y="657"/>
                    <a:pt x="675" y="657"/>
                  </a:cubicBezTo>
                  <a:cubicBezTo>
                    <a:pt x="690" y="656"/>
                    <a:pt x="690" y="656"/>
                    <a:pt x="690" y="656"/>
                  </a:cubicBezTo>
                  <a:cubicBezTo>
                    <a:pt x="717" y="649"/>
                    <a:pt x="717" y="649"/>
                    <a:pt x="717" y="649"/>
                  </a:cubicBezTo>
                  <a:cubicBezTo>
                    <a:pt x="733" y="635"/>
                    <a:pt x="733" y="635"/>
                    <a:pt x="733" y="635"/>
                  </a:cubicBezTo>
                  <a:cubicBezTo>
                    <a:pt x="734" y="624"/>
                    <a:pt x="734" y="624"/>
                    <a:pt x="734" y="624"/>
                  </a:cubicBezTo>
                  <a:cubicBezTo>
                    <a:pt x="726" y="615"/>
                    <a:pt x="726" y="615"/>
                    <a:pt x="726" y="615"/>
                  </a:cubicBezTo>
                  <a:cubicBezTo>
                    <a:pt x="699" y="606"/>
                    <a:pt x="699" y="606"/>
                    <a:pt x="699" y="606"/>
                  </a:cubicBezTo>
                  <a:cubicBezTo>
                    <a:pt x="699" y="606"/>
                    <a:pt x="699" y="606"/>
                    <a:pt x="699" y="606"/>
                  </a:cubicBezTo>
                  <a:cubicBezTo>
                    <a:pt x="697" y="605"/>
                    <a:pt x="697" y="605"/>
                    <a:pt x="697" y="605"/>
                  </a:cubicBezTo>
                  <a:cubicBezTo>
                    <a:pt x="697" y="605"/>
                    <a:pt x="697" y="605"/>
                    <a:pt x="697" y="605"/>
                  </a:cubicBezTo>
                  <a:cubicBezTo>
                    <a:pt x="697" y="603"/>
                    <a:pt x="697" y="603"/>
                    <a:pt x="697" y="603"/>
                  </a:cubicBezTo>
                  <a:cubicBezTo>
                    <a:pt x="665" y="572"/>
                    <a:pt x="665" y="572"/>
                    <a:pt x="665" y="572"/>
                  </a:cubicBezTo>
                  <a:cubicBezTo>
                    <a:pt x="668" y="570"/>
                    <a:pt x="668" y="570"/>
                    <a:pt x="668" y="570"/>
                  </a:cubicBezTo>
                  <a:cubicBezTo>
                    <a:pt x="684" y="556"/>
                    <a:pt x="684" y="556"/>
                    <a:pt x="684" y="556"/>
                  </a:cubicBezTo>
                  <a:cubicBezTo>
                    <a:pt x="685" y="555"/>
                    <a:pt x="685" y="555"/>
                    <a:pt x="685" y="555"/>
                  </a:cubicBezTo>
                  <a:cubicBezTo>
                    <a:pt x="685" y="555"/>
                    <a:pt x="685" y="555"/>
                    <a:pt x="685" y="555"/>
                  </a:cubicBezTo>
                  <a:cubicBezTo>
                    <a:pt x="701" y="549"/>
                    <a:pt x="701" y="549"/>
                    <a:pt x="701" y="549"/>
                  </a:cubicBezTo>
                  <a:cubicBezTo>
                    <a:pt x="701" y="549"/>
                    <a:pt x="701" y="549"/>
                    <a:pt x="701" y="549"/>
                  </a:cubicBezTo>
                  <a:cubicBezTo>
                    <a:pt x="704" y="549"/>
                    <a:pt x="704" y="549"/>
                    <a:pt x="704" y="549"/>
                  </a:cubicBezTo>
                  <a:cubicBezTo>
                    <a:pt x="725" y="553"/>
                    <a:pt x="725" y="553"/>
                    <a:pt x="725" y="553"/>
                  </a:cubicBezTo>
                  <a:cubicBezTo>
                    <a:pt x="726" y="553"/>
                    <a:pt x="726" y="553"/>
                    <a:pt x="726" y="553"/>
                  </a:cubicBezTo>
                  <a:cubicBezTo>
                    <a:pt x="727" y="554"/>
                    <a:pt x="727" y="554"/>
                    <a:pt x="727" y="554"/>
                  </a:cubicBezTo>
                  <a:cubicBezTo>
                    <a:pt x="727" y="545"/>
                    <a:pt x="727" y="545"/>
                    <a:pt x="727" y="545"/>
                  </a:cubicBezTo>
                  <a:cubicBezTo>
                    <a:pt x="718" y="530"/>
                    <a:pt x="718" y="530"/>
                    <a:pt x="718" y="530"/>
                  </a:cubicBezTo>
                  <a:cubicBezTo>
                    <a:pt x="703" y="522"/>
                    <a:pt x="703" y="522"/>
                    <a:pt x="703" y="522"/>
                  </a:cubicBezTo>
                  <a:cubicBezTo>
                    <a:pt x="683" y="493"/>
                    <a:pt x="683" y="493"/>
                    <a:pt x="683" y="493"/>
                  </a:cubicBezTo>
                  <a:cubicBezTo>
                    <a:pt x="683" y="493"/>
                    <a:pt x="683" y="493"/>
                    <a:pt x="683" y="493"/>
                  </a:cubicBezTo>
                  <a:cubicBezTo>
                    <a:pt x="682" y="492"/>
                    <a:pt x="682" y="492"/>
                    <a:pt x="682" y="492"/>
                  </a:cubicBezTo>
                  <a:cubicBezTo>
                    <a:pt x="682" y="491"/>
                    <a:pt x="682" y="491"/>
                    <a:pt x="682" y="491"/>
                  </a:cubicBezTo>
                  <a:cubicBezTo>
                    <a:pt x="672" y="456"/>
                    <a:pt x="672" y="456"/>
                    <a:pt x="672" y="456"/>
                  </a:cubicBezTo>
                  <a:cubicBezTo>
                    <a:pt x="672" y="429"/>
                    <a:pt x="672" y="429"/>
                    <a:pt x="672" y="429"/>
                  </a:cubicBezTo>
                  <a:cubicBezTo>
                    <a:pt x="689" y="414"/>
                    <a:pt x="689" y="414"/>
                    <a:pt x="689" y="414"/>
                  </a:cubicBezTo>
                  <a:cubicBezTo>
                    <a:pt x="715" y="414"/>
                    <a:pt x="715" y="414"/>
                    <a:pt x="715" y="414"/>
                  </a:cubicBezTo>
                  <a:cubicBezTo>
                    <a:pt x="774" y="419"/>
                    <a:pt x="774" y="419"/>
                    <a:pt x="774" y="419"/>
                  </a:cubicBezTo>
                  <a:cubicBezTo>
                    <a:pt x="801" y="380"/>
                    <a:pt x="801" y="380"/>
                    <a:pt x="801" y="380"/>
                  </a:cubicBezTo>
                  <a:cubicBezTo>
                    <a:pt x="801" y="378"/>
                    <a:pt x="801" y="378"/>
                    <a:pt x="801" y="378"/>
                  </a:cubicBezTo>
                  <a:cubicBezTo>
                    <a:pt x="803" y="378"/>
                    <a:pt x="803" y="378"/>
                    <a:pt x="803" y="378"/>
                  </a:cubicBezTo>
                  <a:cubicBezTo>
                    <a:pt x="825" y="366"/>
                    <a:pt x="825" y="366"/>
                    <a:pt x="825" y="366"/>
                  </a:cubicBezTo>
                  <a:cubicBezTo>
                    <a:pt x="837" y="343"/>
                    <a:pt x="837" y="343"/>
                    <a:pt x="837" y="343"/>
                  </a:cubicBezTo>
                  <a:cubicBezTo>
                    <a:pt x="838" y="342"/>
                    <a:pt x="838" y="342"/>
                    <a:pt x="838" y="342"/>
                  </a:cubicBezTo>
                  <a:cubicBezTo>
                    <a:pt x="865" y="320"/>
                    <a:pt x="865" y="320"/>
                    <a:pt x="865" y="320"/>
                  </a:cubicBezTo>
                  <a:cubicBezTo>
                    <a:pt x="877" y="296"/>
                    <a:pt x="877" y="296"/>
                    <a:pt x="877" y="296"/>
                  </a:cubicBezTo>
                  <a:cubicBezTo>
                    <a:pt x="877" y="295"/>
                    <a:pt x="877" y="295"/>
                    <a:pt x="877" y="295"/>
                  </a:cubicBezTo>
                  <a:cubicBezTo>
                    <a:pt x="878" y="295"/>
                    <a:pt x="878" y="295"/>
                    <a:pt x="878" y="295"/>
                  </a:cubicBezTo>
                  <a:cubicBezTo>
                    <a:pt x="878" y="294"/>
                    <a:pt x="878" y="294"/>
                    <a:pt x="878" y="294"/>
                  </a:cubicBezTo>
                  <a:cubicBezTo>
                    <a:pt x="878" y="294"/>
                    <a:pt x="878" y="294"/>
                    <a:pt x="878" y="294"/>
                  </a:cubicBezTo>
                  <a:cubicBezTo>
                    <a:pt x="889" y="284"/>
                    <a:pt x="889" y="284"/>
                    <a:pt x="889" y="284"/>
                  </a:cubicBezTo>
                  <a:cubicBezTo>
                    <a:pt x="901" y="263"/>
                    <a:pt x="901" y="263"/>
                    <a:pt x="901" y="263"/>
                  </a:cubicBezTo>
                  <a:cubicBezTo>
                    <a:pt x="906" y="230"/>
                    <a:pt x="906" y="230"/>
                    <a:pt x="906" y="230"/>
                  </a:cubicBezTo>
                  <a:cubicBezTo>
                    <a:pt x="906" y="227"/>
                    <a:pt x="906" y="227"/>
                    <a:pt x="906" y="227"/>
                  </a:cubicBezTo>
                  <a:cubicBezTo>
                    <a:pt x="907" y="226"/>
                    <a:pt x="907" y="226"/>
                    <a:pt x="907" y="226"/>
                  </a:cubicBezTo>
                  <a:cubicBezTo>
                    <a:pt x="924" y="214"/>
                    <a:pt x="924" y="214"/>
                    <a:pt x="924" y="214"/>
                  </a:cubicBezTo>
                  <a:cubicBezTo>
                    <a:pt x="928" y="210"/>
                    <a:pt x="928" y="210"/>
                    <a:pt x="928" y="210"/>
                  </a:cubicBezTo>
                  <a:cubicBezTo>
                    <a:pt x="903" y="206"/>
                    <a:pt x="903" y="206"/>
                    <a:pt x="903" y="206"/>
                  </a:cubicBezTo>
                  <a:cubicBezTo>
                    <a:pt x="860" y="208"/>
                    <a:pt x="860" y="208"/>
                    <a:pt x="860" y="208"/>
                  </a:cubicBezTo>
                  <a:cubicBezTo>
                    <a:pt x="859" y="207"/>
                    <a:pt x="859" y="207"/>
                    <a:pt x="859" y="207"/>
                  </a:cubicBezTo>
                  <a:cubicBezTo>
                    <a:pt x="843" y="194"/>
                    <a:pt x="843" y="194"/>
                    <a:pt x="843" y="194"/>
                  </a:cubicBezTo>
                  <a:cubicBezTo>
                    <a:pt x="841" y="194"/>
                    <a:pt x="841" y="194"/>
                    <a:pt x="841" y="194"/>
                  </a:cubicBezTo>
                  <a:cubicBezTo>
                    <a:pt x="841" y="193"/>
                    <a:pt x="841" y="193"/>
                    <a:pt x="841" y="193"/>
                  </a:cubicBezTo>
                  <a:cubicBezTo>
                    <a:pt x="841" y="193"/>
                    <a:pt x="841" y="193"/>
                    <a:pt x="841" y="193"/>
                  </a:cubicBezTo>
                  <a:cubicBezTo>
                    <a:pt x="833" y="180"/>
                    <a:pt x="833" y="180"/>
                    <a:pt x="833" y="180"/>
                  </a:cubicBezTo>
                  <a:cubicBezTo>
                    <a:pt x="831" y="181"/>
                    <a:pt x="831" y="181"/>
                    <a:pt x="831" y="181"/>
                  </a:cubicBezTo>
                  <a:cubicBezTo>
                    <a:pt x="830" y="183"/>
                    <a:pt x="830" y="183"/>
                    <a:pt x="830" y="183"/>
                  </a:cubicBezTo>
                  <a:cubicBezTo>
                    <a:pt x="828" y="187"/>
                    <a:pt x="822" y="188"/>
                    <a:pt x="816" y="188"/>
                  </a:cubicBezTo>
                  <a:cubicBezTo>
                    <a:pt x="810" y="191"/>
                    <a:pt x="810" y="191"/>
                    <a:pt x="810" y="191"/>
                  </a:cubicBezTo>
                  <a:cubicBezTo>
                    <a:pt x="808" y="192"/>
                    <a:pt x="806" y="193"/>
                    <a:pt x="803" y="192"/>
                  </a:cubicBezTo>
                  <a:cubicBezTo>
                    <a:pt x="801" y="192"/>
                    <a:pt x="800" y="189"/>
                    <a:pt x="798" y="183"/>
                  </a:cubicBezTo>
                  <a:cubicBezTo>
                    <a:pt x="797" y="178"/>
                    <a:pt x="795" y="173"/>
                    <a:pt x="789" y="168"/>
                  </a:cubicBezTo>
                  <a:cubicBezTo>
                    <a:pt x="787" y="167"/>
                    <a:pt x="787" y="167"/>
                    <a:pt x="787" y="167"/>
                  </a:cubicBezTo>
                  <a:cubicBezTo>
                    <a:pt x="787" y="165"/>
                    <a:pt x="787" y="165"/>
                    <a:pt x="787" y="165"/>
                  </a:cubicBezTo>
                  <a:cubicBezTo>
                    <a:pt x="786" y="165"/>
                    <a:pt x="786" y="165"/>
                    <a:pt x="786" y="165"/>
                  </a:cubicBezTo>
                  <a:cubicBezTo>
                    <a:pt x="781" y="152"/>
                    <a:pt x="781" y="152"/>
                    <a:pt x="781" y="152"/>
                  </a:cubicBezTo>
                  <a:cubicBezTo>
                    <a:pt x="777" y="152"/>
                    <a:pt x="777" y="152"/>
                    <a:pt x="777" y="152"/>
                  </a:cubicBezTo>
                  <a:cubicBezTo>
                    <a:pt x="761" y="162"/>
                    <a:pt x="761" y="162"/>
                    <a:pt x="761" y="162"/>
                  </a:cubicBezTo>
                  <a:cubicBezTo>
                    <a:pt x="760" y="163"/>
                    <a:pt x="760" y="163"/>
                    <a:pt x="760" y="163"/>
                  </a:cubicBezTo>
                  <a:cubicBezTo>
                    <a:pt x="759" y="163"/>
                    <a:pt x="759" y="163"/>
                    <a:pt x="759" y="163"/>
                  </a:cubicBezTo>
                  <a:cubicBezTo>
                    <a:pt x="722" y="171"/>
                    <a:pt x="722" y="171"/>
                    <a:pt x="722" y="171"/>
                  </a:cubicBezTo>
                  <a:cubicBezTo>
                    <a:pt x="720" y="171"/>
                    <a:pt x="720" y="171"/>
                    <a:pt x="720" y="171"/>
                  </a:cubicBezTo>
                  <a:cubicBezTo>
                    <a:pt x="718" y="170"/>
                    <a:pt x="718" y="170"/>
                    <a:pt x="718" y="170"/>
                  </a:cubicBezTo>
                  <a:cubicBezTo>
                    <a:pt x="694" y="153"/>
                    <a:pt x="694" y="153"/>
                    <a:pt x="694" y="153"/>
                  </a:cubicBezTo>
                  <a:cubicBezTo>
                    <a:pt x="694" y="153"/>
                    <a:pt x="694" y="153"/>
                    <a:pt x="694" y="153"/>
                  </a:cubicBezTo>
                  <a:cubicBezTo>
                    <a:pt x="693" y="152"/>
                    <a:pt x="693" y="152"/>
                    <a:pt x="693" y="152"/>
                  </a:cubicBezTo>
                  <a:cubicBezTo>
                    <a:pt x="693" y="151"/>
                    <a:pt x="693" y="151"/>
                    <a:pt x="693" y="151"/>
                  </a:cubicBezTo>
                  <a:cubicBezTo>
                    <a:pt x="691" y="151"/>
                    <a:pt x="691" y="151"/>
                    <a:pt x="691" y="151"/>
                  </a:cubicBezTo>
                  <a:cubicBezTo>
                    <a:pt x="685" y="138"/>
                    <a:pt x="685" y="138"/>
                    <a:pt x="685" y="138"/>
                  </a:cubicBezTo>
                  <a:cubicBezTo>
                    <a:pt x="667" y="157"/>
                    <a:pt x="667" y="157"/>
                    <a:pt x="667" y="157"/>
                  </a:cubicBezTo>
                  <a:cubicBezTo>
                    <a:pt x="655" y="172"/>
                    <a:pt x="645" y="176"/>
                    <a:pt x="639" y="172"/>
                  </a:cubicBezTo>
                  <a:cubicBezTo>
                    <a:pt x="614" y="159"/>
                    <a:pt x="614" y="159"/>
                    <a:pt x="614" y="159"/>
                  </a:cubicBezTo>
                  <a:cubicBezTo>
                    <a:pt x="598" y="157"/>
                    <a:pt x="598" y="157"/>
                    <a:pt x="598" y="157"/>
                  </a:cubicBezTo>
                  <a:cubicBezTo>
                    <a:pt x="595" y="158"/>
                    <a:pt x="595" y="158"/>
                    <a:pt x="595" y="158"/>
                  </a:cubicBezTo>
                  <a:cubicBezTo>
                    <a:pt x="580" y="146"/>
                    <a:pt x="580" y="146"/>
                    <a:pt x="580" y="146"/>
                  </a:cubicBezTo>
                  <a:cubicBezTo>
                    <a:pt x="579" y="145"/>
                    <a:pt x="579" y="145"/>
                    <a:pt x="579" y="145"/>
                  </a:cubicBezTo>
                  <a:cubicBezTo>
                    <a:pt x="575" y="144"/>
                    <a:pt x="575" y="144"/>
                    <a:pt x="575" y="144"/>
                  </a:cubicBezTo>
                  <a:cubicBezTo>
                    <a:pt x="583" y="116"/>
                    <a:pt x="583" y="116"/>
                    <a:pt x="583" y="116"/>
                  </a:cubicBezTo>
                  <a:cubicBezTo>
                    <a:pt x="583" y="106"/>
                    <a:pt x="583" y="106"/>
                    <a:pt x="583" y="106"/>
                  </a:cubicBezTo>
                  <a:cubicBezTo>
                    <a:pt x="573" y="102"/>
                    <a:pt x="573" y="102"/>
                    <a:pt x="573" y="102"/>
                  </a:cubicBezTo>
                  <a:cubicBezTo>
                    <a:pt x="572" y="102"/>
                    <a:pt x="572" y="102"/>
                    <a:pt x="572" y="102"/>
                  </a:cubicBezTo>
                  <a:cubicBezTo>
                    <a:pt x="550" y="78"/>
                    <a:pt x="550" y="78"/>
                    <a:pt x="550" y="78"/>
                  </a:cubicBezTo>
                  <a:cubicBezTo>
                    <a:pt x="551" y="60"/>
                    <a:pt x="551" y="60"/>
                    <a:pt x="551" y="60"/>
                  </a:cubicBezTo>
                  <a:cubicBezTo>
                    <a:pt x="496" y="55"/>
                    <a:pt x="496" y="55"/>
                    <a:pt x="496" y="55"/>
                  </a:cubicBezTo>
                  <a:cubicBezTo>
                    <a:pt x="475" y="43"/>
                    <a:pt x="475" y="43"/>
                    <a:pt x="475" y="43"/>
                  </a:cubicBezTo>
                  <a:cubicBezTo>
                    <a:pt x="470" y="40"/>
                    <a:pt x="466" y="34"/>
                    <a:pt x="462" y="23"/>
                  </a:cubicBezTo>
                  <a:cubicBezTo>
                    <a:pt x="459" y="16"/>
                    <a:pt x="459" y="16"/>
                    <a:pt x="459" y="16"/>
                  </a:cubicBezTo>
                  <a:cubicBezTo>
                    <a:pt x="455" y="0"/>
                    <a:pt x="455" y="0"/>
                    <a:pt x="455" y="0"/>
                  </a:cubicBezTo>
                  <a:cubicBezTo>
                    <a:pt x="448" y="1"/>
                    <a:pt x="448" y="1"/>
                    <a:pt x="448" y="1"/>
                  </a:cubicBezTo>
                  <a:cubicBezTo>
                    <a:pt x="431" y="15"/>
                    <a:pt x="431" y="15"/>
                    <a:pt x="431" y="15"/>
                  </a:cubicBezTo>
                  <a:cubicBezTo>
                    <a:pt x="411" y="39"/>
                    <a:pt x="411" y="39"/>
                    <a:pt x="411" y="39"/>
                  </a:cubicBezTo>
                  <a:cubicBezTo>
                    <a:pt x="415" y="57"/>
                    <a:pt x="415" y="57"/>
                    <a:pt x="415" y="57"/>
                  </a:cubicBezTo>
                  <a:cubicBezTo>
                    <a:pt x="421" y="80"/>
                    <a:pt x="421" y="80"/>
                    <a:pt x="421" y="80"/>
                  </a:cubicBezTo>
                  <a:cubicBezTo>
                    <a:pt x="421" y="81"/>
                    <a:pt x="421" y="81"/>
                    <a:pt x="421" y="81"/>
                  </a:cubicBezTo>
                  <a:cubicBezTo>
                    <a:pt x="422" y="81"/>
                    <a:pt x="422" y="81"/>
                    <a:pt x="422" y="81"/>
                  </a:cubicBezTo>
                  <a:cubicBezTo>
                    <a:pt x="421" y="82"/>
                    <a:pt x="421" y="82"/>
                    <a:pt x="421" y="82"/>
                  </a:cubicBezTo>
                  <a:cubicBezTo>
                    <a:pt x="421" y="83"/>
                    <a:pt x="421" y="83"/>
                    <a:pt x="421" y="83"/>
                  </a:cubicBezTo>
                  <a:cubicBezTo>
                    <a:pt x="419" y="89"/>
                    <a:pt x="413" y="93"/>
                    <a:pt x="403" y="93"/>
                  </a:cubicBezTo>
                  <a:cubicBezTo>
                    <a:pt x="382" y="93"/>
                    <a:pt x="382" y="93"/>
                    <a:pt x="382" y="93"/>
                  </a:cubicBezTo>
                  <a:cubicBezTo>
                    <a:pt x="370" y="86"/>
                    <a:pt x="370" y="86"/>
                    <a:pt x="370" y="86"/>
                  </a:cubicBezTo>
                  <a:cubicBezTo>
                    <a:pt x="354" y="93"/>
                    <a:pt x="354" y="93"/>
                    <a:pt x="354" y="93"/>
                  </a:cubicBezTo>
                  <a:cubicBezTo>
                    <a:pt x="351" y="94"/>
                    <a:pt x="351" y="94"/>
                    <a:pt x="351" y="94"/>
                  </a:cubicBezTo>
                  <a:cubicBezTo>
                    <a:pt x="348" y="93"/>
                    <a:pt x="348" y="93"/>
                    <a:pt x="348" y="93"/>
                  </a:cubicBezTo>
                  <a:cubicBezTo>
                    <a:pt x="346" y="107"/>
                    <a:pt x="346" y="107"/>
                    <a:pt x="346" y="107"/>
                  </a:cubicBezTo>
                  <a:cubicBezTo>
                    <a:pt x="345" y="110"/>
                    <a:pt x="345" y="110"/>
                    <a:pt x="345" y="110"/>
                  </a:cubicBezTo>
                  <a:cubicBezTo>
                    <a:pt x="345" y="113"/>
                    <a:pt x="345" y="113"/>
                    <a:pt x="345" y="113"/>
                  </a:cubicBezTo>
                  <a:cubicBezTo>
                    <a:pt x="342" y="113"/>
                    <a:pt x="342" y="113"/>
                    <a:pt x="342" y="113"/>
                  </a:cubicBezTo>
                  <a:cubicBezTo>
                    <a:pt x="316" y="104"/>
                    <a:pt x="316" y="104"/>
                    <a:pt x="316" y="104"/>
                  </a:cubicBezTo>
                  <a:cubicBezTo>
                    <a:pt x="316" y="113"/>
                    <a:pt x="317" y="119"/>
                    <a:pt x="321" y="126"/>
                  </a:cubicBezTo>
                  <a:cubicBezTo>
                    <a:pt x="324" y="134"/>
                    <a:pt x="325" y="139"/>
                    <a:pt x="322" y="145"/>
                  </a:cubicBezTo>
                  <a:cubicBezTo>
                    <a:pt x="319" y="154"/>
                    <a:pt x="319" y="154"/>
                    <a:pt x="319" y="154"/>
                  </a:cubicBezTo>
                  <a:cubicBezTo>
                    <a:pt x="316" y="157"/>
                    <a:pt x="306" y="158"/>
                    <a:pt x="293" y="157"/>
                  </a:cubicBezTo>
                  <a:cubicBezTo>
                    <a:pt x="275" y="157"/>
                    <a:pt x="275" y="157"/>
                    <a:pt x="275" y="157"/>
                  </a:cubicBezTo>
                  <a:cubicBezTo>
                    <a:pt x="274" y="187"/>
                    <a:pt x="274" y="187"/>
                    <a:pt x="274" y="187"/>
                  </a:cubicBezTo>
                  <a:cubicBezTo>
                    <a:pt x="250" y="178"/>
                    <a:pt x="250" y="178"/>
                    <a:pt x="250" y="178"/>
                  </a:cubicBezTo>
                  <a:cubicBezTo>
                    <a:pt x="249" y="178"/>
                    <a:pt x="249" y="178"/>
                    <a:pt x="249" y="178"/>
                  </a:cubicBezTo>
                  <a:cubicBezTo>
                    <a:pt x="248" y="177"/>
                    <a:pt x="248" y="177"/>
                    <a:pt x="248" y="177"/>
                  </a:cubicBezTo>
                  <a:cubicBezTo>
                    <a:pt x="237" y="155"/>
                    <a:pt x="237" y="155"/>
                    <a:pt x="237" y="155"/>
                  </a:cubicBezTo>
                  <a:cubicBezTo>
                    <a:pt x="211" y="146"/>
                    <a:pt x="211" y="146"/>
                    <a:pt x="211" y="146"/>
                  </a:cubicBezTo>
                  <a:cubicBezTo>
                    <a:pt x="205" y="133"/>
                    <a:pt x="205" y="133"/>
                    <a:pt x="205" y="133"/>
                  </a:cubicBezTo>
                  <a:cubicBezTo>
                    <a:pt x="195" y="140"/>
                    <a:pt x="195" y="140"/>
                    <a:pt x="195" y="140"/>
                  </a:cubicBezTo>
                  <a:cubicBezTo>
                    <a:pt x="194" y="140"/>
                    <a:pt x="194" y="140"/>
                    <a:pt x="194" y="140"/>
                  </a:cubicBezTo>
                  <a:cubicBezTo>
                    <a:pt x="179" y="143"/>
                    <a:pt x="179" y="143"/>
                    <a:pt x="179" y="143"/>
                  </a:cubicBezTo>
                  <a:cubicBezTo>
                    <a:pt x="174" y="143"/>
                    <a:pt x="174" y="143"/>
                    <a:pt x="174" y="143"/>
                  </a:cubicBezTo>
                  <a:cubicBezTo>
                    <a:pt x="166" y="124"/>
                    <a:pt x="166" y="124"/>
                    <a:pt x="166" y="124"/>
                  </a:cubicBezTo>
                  <a:cubicBezTo>
                    <a:pt x="157" y="113"/>
                    <a:pt x="157" y="113"/>
                    <a:pt x="157" y="113"/>
                  </a:cubicBezTo>
                  <a:cubicBezTo>
                    <a:pt x="156" y="112"/>
                    <a:pt x="156" y="112"/>
                    <a:pt x="156" y="112"/>
                  </a:cubicBezTo>
                  <a:cubicBezTo>
                    <a:pt x="148" y="101"/>
                    <a:pt x="144" y="92"/>
                    <a:pt x="142" y="86"/>
                  </a:cubicBezTo>
                  <a:cubicBezTo>
                    <a:pt x="142" y="85"/>
                    <a:pt x="139" y="83"/>
                    <a:pt x="134" y="82"/>
                  </a:cubicBezTo>
                  <a:cubicBezTo>
                    <a:pt x="130" y="81"/>
                    <a:pt x="130" y="81"/>
                    <a:pt x="130" y="81"/>
                  </a:cubicBezTo>
                  <a:cubicBezTo>
                    <a:pt x="123" y="78"/>
                    <a:pt x="117" y="72"/>
                    <a:pt x="114" y="62"/>
                  </a:cubicBezTo>
                  <a:cubicBezTo>
                    <a:pt x="110" y="44"/>
                    <a:pt x="110" y="44"/>
                    <a:pt x="110" y="44"/>
                  </a:cubicBezTo>
                  <a:cubicBezTo>
                    <a:pt x="110" y="29"/>
                    <a:pt x="110" y="29"/>
                    <a:pt x="110" y="29"/>
                  </a:cubicBezTo>
                  <a:cubicBezTo>
                    <a:pt x="103" y="16"/>
                    <a:pt x="103" y="16"/>
                    <a:pt x="103" y="16"/>
                  </a:cubicBezTo>
                  <a:cubicBezTo>
                    <a:pt x="90" y="20"/>
                    <a:pt x="90" y="20"/>
                    <a:pt x="90" y="20"/>
                  </a:cubicBezTo>
                  <a:cubicBezTo>
                    <a:pt x="89" y="20"/>
                    <a:pt x="89" y="20"/>
                    <a:pt x="89" y="20"/>
                  </a:cubicBezTo>
                  <a:cubicBezTo>
                    <a:pt x="88" y="20"/>
                    <a:pt x="88" y="20"/>
                    <a:pt x="88" y="20"/>
                  </a:cubicBezTo>
                  <a:lnTo>
                    <a:pt x="87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HK" altLang="en-US">
                <a:cs typeface="+mn-ea"/>
                <a:sym typeface="+mn-lt"/>
              </a:endParaRPr>
            </a:p>
          </p:txBody>
        </p:sp>
        <p:sp>
          <p:nvSpPr>
            <p:cNvPr id="14" name="Freeform 11"/>
            <p:cNvSpPr/>
            <p:nvPr/>
          </p:nvSpPr>
          <p:spPr bwMode="auto">
            <a:xfrm>
              <a:off x="667861" y="3549650"/>
              <a:ext cx="2505075" cy="1519238"/>
            </a:xfrm>
            <a:custGeom>
              <a:avLst/>
              <a:gdLst>
                <a:gd name="T0" fmla="*/ 177 w 1661"/>
                <a:gd name="T1" fmla="*/ 45 h 1007"/>
                <a:gd name="T2" fmla="*/ 90 w 1661"/>
                <a:gd name="T3" fmla="*/ 76 h 1007"/>
                <a:gd name="T4" fmla="*/ 57 w 1661"/>
                <a:gd name="T5" fmla="*/ 140 h 1007"/>
                <a:gd name="T6" fmla="*/ 27 w 1661"/>
                <a:gd name="T7" fmla="*/ 275 h 1007"/>
                <a:gd name="T8" fmla="*/ 23 w 1661"/>
                <a:gd name="T9" fmla="*/ 313 h 1007"/>
                <a:gd name="T10" fmla="*/ 82 w 1661"/>
                <a:gd name="T11" fmla="*/ 435 h 1007"/>
                <a:gd name="T12" fmla="*/ 171 w 1661"/>
                <a:gd name="T13" fmla="*/ 537 h 1007"/>
                <a:gd name="T14" fmla="*/ 244 w 1661"/>
                <a:gd name="T15" fmla="*/ 515 h 1007"/>
                <a:gd name="T16" fmla="*/ 312 w 1661"/>
                <a:gd name="T17" fmla="*/ 604 h 1007"/>
                <a:gd name="T18" fmla="*/ 384 w 1661"/>
                <a:gd name="T19" fmla="*/ 658 h 1007"/>
                <a:gd name="T20" fmla="*/ 415 w 1661"/>
                <a:gd name="T21" fmla="*/ 713 h 1007"/>
                <a:gd name="T22" fmla="*/ 499 w 1661"/>
                <a:gd name="T23" fmla="*/ 771 h 1007"/>
                <a:gd name="T24" fmla="*/ 539 w 1661"/>
                <a:gd name="T25" fmla="*/ 794 h 1007"/>
                <a:gd name="T26" fmla="*/ 624 w 1661"/>
                <a:gd name="T27" fmla="*/ 827 h 1007"/>
                <a:gd name="T28" fmla="*/ 791 w 1661"/>
                <a:gd name="T29" fmla="*/ 854 h 1007"/>
                <a:gd name="T30" fmla="*/ 784 w 1661"/>
                <a:gd name="T31" fmla="*/ 921 h 1007"/>
                <a:gd name="T32" fmla="*/ 1022 w 1661"/>
                <a:gd name="T33" fmla="*/ 893 h 1007"/>
                <a:gd name="T34" fmla="*/ 1048 w 1661"/>
                <a:gd name="T35" fmla="*/ 972 h 1007"/>
                <a:gd name="T36" fmla="*/ 1265 w 1661"/>
                <a:gd name="T37" fmla="*/ 941 h 1007"/>
                <a:gd name="T38" fmla="*/ 1354 w 1661"/>
                <a:gd name="T39" fmla="*/ 895 h 1007"/>
                <a:gd name="T40" fmla="*/ 1503 w 1661"/>
                <a:gd name="T41" fmla="*/ 947 h 1007"/>
                <a:gd name="T42" fmla="*/ 1504 w 1661"/>
                <a:gd name="T43" fmla="*/ 942 h 1007"/>
                <a:gd name="T44" fmla="*/ 1575 w 1661"/>
                <a:gd name="T45" fmla="*/ 918 h 1007"/>
                <a:gd name="T46" fmla="*/ 1604 w 1661"/>
                <a:gd name="T47" fmla="*/ 874 h 1007"/>
                <a:gd name="T48" fmla="*/ 1648 w 1661"/>
                <a:gd name="T49" fmla="*/ 739 h 1007"/>
                <a:gd name="T50" fmla="*/ 1628 w 1661"/>
                <a:gd name="T51" fmla="*/ 653 h 1007"/>
                <a:gd name="T52" fmla="*/ 1588 w 1661"/>
                <a:gd name="T53" fmla="*/ 545 h 1007"/>
                <a:gd name="T54" fmla="*/ 1566 w 1661"/>
                <a:gd name="T55" fmla="*/ 504 h 1007"/>
                <a:gd name="T56" fmla="*/ 1540 w 1661"/>
                <a:gd name="T57" fmla="*/ 519 h 1007"/>
                <a:gd name="T58" fmla="*/ 1473 w 1661"/>
                <a:gd name="T59" fmla="*/ 535 h 1007"/>
                <a:gd name="T60" fmla="*/ 1405 w 1661"/>
                <a:gd name="T61" fmla="*/ 562 h 1007"/>
                <a:gd name="T62" fmla="*/ 1355 w 1661"/>
                <a:gd name="T63" fmla="*/ 501 h 1007"/>
                <a:gd name="T64" fmla="*/ 1309 w 1661"/>
                <a:gd name="T65" fmla="*/ 453 h 1007"/>
                <a:gd name="T66" fmla="*/ 1170 w 1661"/>
                <a:gd name="T67" fmla="*/ 438 h 1007"/>
                <a:gd name="T68" fmla="*/ 1065 w 1661"/>
                <a:gd name="T69" fmla="*/ 393 h 1007"/>
                <a:gd name="T70" fmla="*/ 1028 w 1661"/>
                <a:gd name="T71" fmla="*/ 352 h 1007"/>
                <a:gd name="T72" fmla="*/ 973 w 1661"/>
                <a:gd name="T73" fmla="*/ 356 h 1007"/>
                <a:gd name="T74" fmla="*/ 916 w 1661"/>
                <a:gd name="T75" fmla="*/ 257 h 1007"/>
                <a:gd name="T76" fmla="*/ 941 w 1661"/>
                <a:gd name="T77" fmla="*/ 193 h 1007"/>
                <a:gd name="T78" fmla="*/ 943 w 1661"/>
                <a:gd name="T79" fmla="*/ 103 h 1007"/>
                <a:gd name="T80" fmla="*/ 944 w 1661"/>
                <a:gd name="T81" fmla="*/ 55 h 1007"/>
                <a:gd name="T82" fmla="*/ 936 w 1661"/>
                <a:gd name="T83" fmla="*/ 52 h 1007"/>
                <a:gd name="T84" fmla="*/ 915 w 1661"/>
                <a:gd name="T85" fmla="*/ 39 h 1007"/>
                <a:gd name="T86" fmla="*/ 806 w 1661"/>
                <a:gd name="T87" fmla="*/ 5 h 1007"/>
                <a:gd name="T88" fmla="*/ 686 w 1661"/>
                <a:gd name="T89" fmla="*/ 29 h 1007"/>
                <a:gd name="T90" fmla="*/ 584 w 1661"/>
                <a:gd name="T91" fmla="*/ 47 h 1007"/>
                <a:gd name="T92" fmla="*/ 544 w 1661"/>
                <a:gd name="T93" fmla="*/ 52 h 1007"/>
                <a:gd name="T94" fmla="*/ 453 w 1661"/>
                <a:gd name="T95" fmla="*/ 47 h 1007"/>
                <a:gd name="T96" fmla="*/ 402 w 1661"/>
                <a:gd name="T97" fmla="*/ 0 h 1007"/>
                <a:gd name="T98" fmla="*/ 356 w 1661"/>
                <a:gd name="T99" fmla="*/ 24 h 1007"/>
                <a:gd name="T100" fmla="*/ 244 w 1661"/>
                <a:gd name="T101" fmla="*/ 14 h 10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661" h="1007">
                  <a:moveTo>
                    <a:pt x="205" y="3"/>
                  </a:moveTo>
                  <a:cubicBezTo>
                    <a:pt x="205" y="4"/>
                    <a:pt x="205" y="4"/>
                    <a:pt x="205" y="4"/>
                  </a:cubicBezTo>
                  <a:cubicBezTo>
                    <a:pt x="201" y="13"/>
                    <a:pt x="193" y="20"/>
                    <a:pt x="185" y="27"/>
                  </a:cubicBezTo>
                  <a:cubicBezTo>
                    <a:pt x="179" y="30"/>
                    <a:pt x="177" y="35"/>
                    <a:pt x="177" y="42"/>
                  </a:cubicBezTo>
                  <a:cubicBezTo>
                    <a:pt x="177" y="45"/>
                    <a:pt x="177" y="45"/>
                    <a:pt x="177" y="45"/>
                  </a:cubicBezTo>
                  <a:cubicBezTo>
                    <a:pt x="177" y="50"/>
                    <a:pt x="173" y="59"/>
                    <a:pt x="165" y="71"/>
                  </a:cubicBezTo>
                  <a:cubicBezTo>
                    <a:pt x="164" y="77"/>
                    <a:pt x="164" y="77"/>
                    <a:pt x="164" y="77"/>
                  </a:cubicBezTo>
                  <a:cubicBezTo>
                    <a:pt x="162" y="80"/>
                    <a:pt x="158" y="82"/>
                    <a:pt x="150" y="82"/>
                  </a:cubicBezTo>
                  <a:cubicBezTo>
                    <a:pt x="90" y="74"/>
                    <a:pt x="90" y="74"/>
                    <a:pt x="90" y="74"/>
                  </a:cubicBezTo>
                  <a:cubicBezTo>
                    <a:pt x="90" y="76"/>
                    <a:pt x="90" y="76"/>
                    <a:pt x="90" y="76"/>
                  </a:cubicBezTo>
                  <a:cubicBezTo>
                    <a:pt x="86" y="89"/>
                    <a:pt x="86" y="89"/>
                    <a:pt x="86" y="89"/>
                  </a:cubicBezTo>
                  <a:cubicBezTo>
                    <a:pt x="86" y="90"/>
                    <a:pt x="86" y="90"/>
                    <a:pt x="86" y="90"/>
                  </a:cubicBezTo>
                  <a:cubicBezTo>
                    <a:pt x="85" y="91"/>
                    <a:pt x="85" y="91"/>
                    <a:pt x="85" y="91"/>
                  </a:cubicBezTo>
                  <a:cubicBezTo>
                    <a:pt x="85" y="91"/>
                    <a:pt x="85" y="91"/>
                    <a:pt x="85" y="91"/>
                  </a:cubicBezTo>
                  <a:cubicBezTo>
                    <a:pt x="69" y="114"/>
                    <a:pt x="58" y="129"/>
                    <a:pt x="57" y="140"/>
                  </a:cubicBezTo>
                  <a:cubicBezTo>
                    <a:pt x="56" y="145"/>
                    <a:pt x="63" y="164"/>
                    <a:pt x="76" y="197"/>
                  </a:cubicBezTo>
                  <a:cubicBezTo>
                    <a:pt x="86" y="219"/>
                    <a:pt x="86" y="219"/>
                    <a:pt x="86" y="219"/>
                  </a:cubicBezTo>
                  <a:cubicBezTo>
                    <a:pt x="90" y="230"/>
                    <a:pt x="87" y="242"/>
                    <a:pt x="77" y="256"/>
                  </a:cubicBezTo>
                  <a:cubicBezTo>
                    <a:pt x="58" y="275"/>
                    <a:pt x="58" y="275"/>
                    <a:pt x="58" y="275"/>
                  </a:cubicBezTo>
                  <a:cubicBezTo>
                    <a:pt x="27" y="275"/>
                    <a:pt x="27" y="275"/>
                    <a:pt x="27" y="275"/>
                  </a:cubicBezTo>
                  <a:cubicBezTo>
                    <a:pt x="20" y="240"/>
                    <a:pt x="20" y="240"/>
                    <a:pt x="20" y="240"/>
                  </a:cubicBezTo>
                  <a:cubicBezTo>
                    <a:pt x="12" y="283"/>
                    <a:pt x="12" y="283"/>
                    <a:pt x="12" y="283"/>
                  </a:cubicBezTo>
                  <a:cubicBezTo>
                    <a:pt x="26" y="305"/>
                    <a:pt x="26" y="305"/>
                    <a:pt x="26" y="305"/>
                  </a:cubicBezTo>
                  <a:cubicBezTo>
                    <a:pt x="27" y="308"/>
                    <a:pt x="27" y="310"/>
                    <a:pt x="26" y="311"/>
                  </a:cubicBezTo>
                  <a:cubicBezTo>
                    <a:pt x="23" y="313"/>
                    <a:pt x="23" y="313"/>
                    <a:pt x="23" y="313"/>
                  </a:cubicBezTo>
                  <a:cubicBezTo>
                    <a:pt x="19" y="316"/>
                    <a:pt x="13" y="327"/>
                    <a:pt x="7" y="345"/>
                  </a:cubicBezTo>
                  <a:cubicBezTo>
                    <a:pt x="0" y="360"/>
                    <a:pt x="3" y="376"/>
                    <a:pt x="16" y="393"/>
                  </a:cubicBezTo>
                  <a:cubicBezTo>
                    <a:pt x="41" y="393"/>
                    <a:pt x="41" y="393"/>
                    <a:pt x="41" y="393"/>
                  </a:cubicBezTo>
                  <a:cubicBezTo>
                    <a:pt x="50" y="395"/>
                    <a:pt x="63" y="409"/>
                    <a:pt x="80" y="433"/>
                  </a:cubicBezTo>
                  <a:cubicBezTo>
                    <a:pt x="82" y="435"/>
                    <a:pt x="82" y="435"/>
                    <a:pt x="82" y="435"/>
                  </a:cubicBezTo>
                  <a:cubicBezTo>
                    <a:pt x="82" y="435"/>
                    <a:pt x="82" y="435"/>
                    <a:pt x="82" y="435"/>
                  </a:cubicBezTo>
                  <a:cubicBezTo>
                    <a:pt x="82" y="443"/>
                    <a:pt x="85" y="448"/>
                    <a:pt x="90" y="452"/>
                  </a:cubicBezTo>
                  <a:cubicBezTo>
                    <a:pt x="146" y="504"/>
                    <a:pt x="146" y="504"/>
                    <a:pt x="146" y="504"/>
                  </a:cubicBezTo>
                  <a:cubicBezTo>
                    <a:pt x="146" y="505"/>
                    <a:pt x="146" y="505"/>
                    <a:pt x="146" y="505"/>
                  </a:cubicBezTo>
                  <a:cubicBezTo>
                    <a:pt x="171" y="537"/>
                    <a:pt x="171" y="537"/>
                    <a:pt x="171" y="537"/>
                  </a:cubicBezTo>
                  <a:cubicBezTo>
                    <a:pt x="186" y="537"/>
                    <a:pt x="186" y="537"/>
                    <a:pt x="186" y="537"/>
                  </a:cubicBezTo>
                  <a:cubicBezTo>
                    <a:pt x="202" y="508"/>
                    <a:pt x="202" y="508"/>
                    <a:pt x="202" y="508"/>
                  </a:cubicBezTo>
                  <a:cubicBezTo>
                    <a:pt x="204" y="506"/>
                    <a:pt x="204" y="506"/>
                    <a:pt x="204" y="506"/>
                  </a:cubicBezTo>
                  <a:cubicBezTo>
                    <a:pt x="205" y="505"/>
                    <a:pt x="205" y="505"/>
                    <a:pt x="205" y="505"/>
                  </a:cubicBezTo>
                  <a:cubicBezTo>
                    <a:pt x="244" y="515"/>
                    <a:pt x="244" y="515"/>
                    <a:pt x="244" y="515"/>
                  </a:cubicBezTo>
                  <a:cubicBezTo>
                    <a:pt x="244" y="516"/>
                    <a:pt x="244" y="516"/>
                    <a:pt x="244" y="516"/>
                  </a:cubicBezTo>
                  <a:cubicBezTo>
                    <a:pt x="244" y="518"/>
                    <a:pt x="244" y="518"/>
                    <a:pt x="244" y="518"/>
                  </a:cubicBezTo>
                  <a:cubicBezTo>
                    <a:pt x="249" y="544"/>
                    <a:pt x="249" y="544"/>
                    <a:pt x="249" y="544"/>
                  </a:cubicBezTo>
                  <a:cubicBezTo>
                    <a:pt x="296" y="598"/>
                    <a:pt x="296" y="598"/>
                    <a:pt x="296" y="598"/>
                  </a:cubicBezTo>
                  <a:cubicBezTo>
                    <a:pt x="312" y="604"/>
                    <a:pt x="312" y="604"/>
                    <a:pt x="312" y="604"/>
                  </a:cubicBezTo>
                  <a:cubicBezTo>
                    <a:pt x="313" y="605"/>
                    <a:pt x="313" y="605"/>
                    <a:pt x="313" y="605"/>
                  </a:cubicBezTo>
                  <a:cubicBezTo>
                    <a:pt x="320" y="610"/>
                    <a:pt x="320" y="610"/>
                    <a:pt x="320" y="610"/>
                  </a:cubicBezTo>
                  <a:cubicBezTo>
                    <a:pt x="321" y="611"/>
                    <a:pt x="321" y="611"/>
                    <a:pt x="321" y="611"/>
                  </a:cubicBezTo>
                  <a:cubicBezTo>
                    <a:pt x="356" y="662"/>
                    <a:pt x="356" y="662"/>
                    <a:pt x="356" y="662"/>
                  </a:cubicBezTo>
                  <a:cubicBezTo>
                    <a:pt x="384" y="658"/>
                    <a:pt x="384" y="658"/>
                    <a:pt x="384" y="658"/>
                  </a:cubicBezTo>
                  <a:cubicBezTo>
                    <a:pt x="387" y="658"/>
                    <a:pt x="387" y="658"/>
                    <a:pt x="387" y="658"/>
                  </a:cubicBezTo>
                  <a:cubicBezTo>
                    <a:pt x="388" y="658"/>
                    <a:pt x="388" y="658"/>
                    <a:pt x="388" y="658"/>
                  </a:cubicBezTo>
                  <a:cubicBezTo>
                    <a:pt x="390" y="660"/>
                    <a:pt x="390" y="660"/>
                    <a:pt x="390" y="660"/>
                  </a:cubicBezTo>
                  <a:cubicBezTo>
                    <a:pt x="391" y="662"/>
                    <a:pt x="391" y="662"/>
                    <a:pt x="391" y="662"/>
                  </a:cubicBezTo>
                  <a:cubicBezTo>
                    <a:pt x="415" y="713"/>
                    <a:pt x="415" y="713"/>
                    <a:pt x="415" y="713"/>
                  </a:cubicBezTo>
                  <a:cubicBezTo>
                    <a:pt x="445" y="731"/>
                    <a:pt x="445" y="731"/>
                    <a:pt x="445" y="731"/>
                  </a:cubicBezTo>
                  <a:cubicBezTo>
                    <a:pt x="469" y="737"/>
                    <a:pt x="469" y="737"/>
                    <a:pt x="469" y="737"/>
                  </a:cubicBezTo>
                  <a:cubicBezTo>
                    <a:pt x="480" y="770"/>
                    <a:pt x="480" y="770"/>
                    <a:pt x="480" y="770"/>
                  </a:cubicBezTo>
                  <a:cubicBezTo>
                    <a:pt x="498" y="770"/>
                    <a:pt x="498" y="770"/>
                    <a:pt x="498" y="770"/>
                  </a:cubicBezTo>
                  <a:cubicBezTo>
                    <a:pt x="499" y="771"/>
                    <a:pt x="499" y="771"/>
                    <a:pt x="499" y="771"/>
                  </a:cubicBezTo>
                  <a:cubicBezTo>
                    <a:pt x="499" y="771"/>
                    <a:pt x="499" y="771"/>
                    <a:pt x="499" y="771"/>
                  </a:cubicBezTo>
                  <a:cubicBezTo>
                    <a:pt x="537" y="792"/>
                    <a:pt x="537" y="792"/>
                    <a:pt x="537" y="792"/>
                  </a:cubicBezTo>
                  <a:cubicBezTo>
                    <a:pt x="537" y="793"/>
                    <a:pt x="537" y="793"/>
                    <a:pt x="537" y="793"/>
                  </a:cubicBezTo>
                  <a:cubicBezTo>
                    <a:pt x="537" y="793"/>
                    <a:pt x="537" y="793"/>
                    <a:pt x="537" y="793"/>
                  </a:cubicBezTo>
                  <a:cubicBezTo>
                    <a:pt x="539" y="794"/>
                    <a:pt x="539" y="794"/>
                    <a:pt x="539" y="794"/>
                  </a:cubicBezTo>
                  <a:cubicBezTo>
                    <a:pt x="566" y="828"/>
                    <a:pt x="566" y="828"/>
                    <a:pt x="566" y="828"/>
                  </a:cubicBezTo>
                  <a:cubicBezTo>
                    <a:pt x="606" y="821"/>
                    <a:pt x="606" y="821"/>
                    <a:pt x="606" y="821"/>
                  </a:cubicBezTo>
                  <a:cubicBezTo>
                    <a:pt x="608" y="821"/>
                    <a:pt x="608" y="821"/>
                    <a:pt x="608" y="821"/>
                  </a:cubicBezTo>
                  <a:cubicBezTo>
                    <a:pt x="623" y="827"/>
                    <a:pt x="623" y="827"/>
                    <a:pt x="623" y="827"/>
                  </a:cubicBezTo>
                  <a:cubicBezTo>
                    <a:pt x="624" y="827"/>
                    <a:pt x="624" y="827"/>
                    <a:pt x="624" y="827"/>
                  </a:cubicBezTo>
                  <a:cubicBezTo>
                    <a:pt x="649" y="849"/>
                    <a:pt x="649" y="849"/>
                    <a:pt x="649" y="849"/>
                  </a:cubicBezTo>
                  <a:cubicBezTo>
                    <a:pt x="695" y="852"/>
                    <a:pt x="695" y="852"/>
                    <a:pt x="695" y="852"/>
                  </a:cubicBezTo>
                  <a:cubicBezTo>
                    <a:pt x="722" y="848"/>
                    <a:pt x="722" y="848"/>
                    <a:pt x="722" y="848"/>
                  </a:cubicBezTo>
                  <a:cubicBezTo>
                    <a:pt x="722" y="848"/>
                    <a:pt x="722" y="848"/>
                    <a:pt x="722" y="848"/>
                  </a:cubicBezTo>
                  <a:cubicBezTo>
                    <a:pt x="759" y="842"/>
                    <a:pt x="782" y="845"/>
                    <a:pt x="791" y="854"/>
                  </a:cubicBezTo>
                  <a:cubicBezTo>
                    <a:pt x="796" y="863"/>
                    <a:pt x="793" y="871"/>
                    <a:pt x="780" y="882"/>
                  </a:cubicBezTo>
                  <a:cubicBezTo>
                    <a:pt x="770" y="892"/>
                    <a:pt x="770" y="892"/>
                    <a:pt x="770" y="892"/>
                  </a:cubicBezTo>
                  <a:cubicBezTo>
                    <a:pt x="766" y="898"/>
                    <a:pt x="771" y="906"/>
                    <a:pt x="784" y="919"/>
                  </a:cubicBezTo>
                  <a:cubicBezTo>
                    <a:pt x="785" y="921"/>
                    <a:pt x="785" y="921"/>
                    <a:pt x="785" y="921"/>
                  </a:cubicBezTo>
                  <a:cubicBezTo>
                    <a:pt x="784" y="921"/>
                    <a:pt x="784" y="921"/>
                    <a:pt x="784" y="921"/>
                  </a:cubicBezTo>
                  <a:cubicBezTo>
                    <a:pt x="793" y="927"/>
                    <a:pt x="793" y="927"/>
                    <a:pt x="793" y="927"/>
                  </a:cubicBezTo>
                  <a:cubicBezTo>
                    <a:pt x="796" y="924"/>
                    <a:pt x="796" y="924"/>
                    <a:pt x="796" y="924"/>
                  </a:cubicBezTo>
                  <a:cubicBezTo>
                    <a:pt x="822" y="874"/>
                    <a:pt x="844" y="847"/>
                    <a:pt x="858" y="842"/>
                  </a:cubicBezTo>
                  <a:cubicBezTo>
                    <a:pt x="874" y="836"/>
                    <a:pt x="907" y="850"/>
                    <a:pt x="959" y="882"/>
                  </a:cubicBezTo>
                  <a:cubicBezTo>
                    <a:pt x="1022" y="893"/>
                    <a:pt x="1022" y="893"/>
                    <a:pt x="1022" y="893"/>
                  </a:cubicBezTo>
                  <a:cubicBezTo>
                    <a:pt x="1021" y="896"/>
                    <a:pt x="1021" y="896"/>
                    <a:pt x="1021" y="896"/>
                  </a:cubicBezTo>
                  <a:cubicBezTo>
                    <a:pt x="1021" y="898"/>
                    <a:pt x="1021" y="898"/>
                    <a:pt x="1021" y="898"/>
                  </a:cubicBezTo>
                  <a:cubicBezTo>
                    <a:pt x="1018" y="927"/>
                    <a:pt x="1018" y="927"/>
                    <a:pt x="1018" y="927"/>
                  </a:cubicBezTo>
                  <a:cubicBezTo>
                    <a:pt x="1049" y="931"/>
                    <a:pt x="1049" y="931"/>
                    <a:pt x="1049" y="931"/>
                  </a:cubicBezTo>
                  <a:cubicBezTo>
                    <a:pt x="1048" y="972"/>
                    <a:pt x="1048" y="972"/>
                    <a:pt x="1048" y="972"/>
                  </a:cubicBezTo>
                  <a:cubicBezTo>
                    <a:pt x="1058" y="990"/>
                    <a:pt x="1065" y="1000"/>
                    <a:pt x="1069" y="1003"/>
                  </a:cubicBezTo>
                  <a:cubicBezTo>
                    <a:pt x="1076" y="1007"/>
                    <a:pt x="1107" y="1007"/>
                    <a:pt x="1163" y="1003"/>
                  </a:cubicBezTo>
                  <a:cubicBezTo>
                    <a:pt x="1196" y="986"/>
                    <a:pt x="1196" y="986"/>
                    <a:pt x="1196" y="986"/>
                  </a:cubicBezTo>
                  <a:cubicBezTo>
                    <a:pt x="1228" y="942"/>
                    <a:pt x="1228" y="942"/>
                    <a:pt x="1228" y="942"/>
                  </a:cubicBezTo>
                  <a:cubicBezTo>
                    <a:pt x="1265" y="941"/>
                    <a:pt x="1265" y="941"/>
                    <a:pt x="1265" y="941"/>
                  </a:cubicBezTo>
                  <a:cubicBezTo>
                    <a:pt x="1283" y="936"/>
                    <a:pt x="1283" y="936"/>
                    <a:pt x="1283" y="936"/>
                  </a:cubicBezTo>
                  <a:cubicBezTo>
                    <a:pt x="1352" y="896"/>
                    <a:pt x="1352" y="896"/>
                    <a:pt x="1352" y="896"/>
                  </a:cubicBezTo>
                  <a:cubicBezTo>
                    <a:pt x="1353" y="896"/>
                    <a:pt x="1353" y="896"/>
                    <a:pt x="1353" y="896"/>
                  </a:cubicBezTo>
                  <a:cubicBezTo>
                    <a:pt x="1354" y="895"/>
                    <a:pt x="1354" y="895"/>
                    <a:pt x="1354" y="895"/>
                  </a:cubicBezTo>
                  <a:cubicBezTo>
                    <a:pt x="1354" y="895"/>
                    <a:pt x="1354" y="895"/>
                    <a:pt x="1354" y="895"/>
                  </a:cubicBezTo>
                  <a:cubicBezTo>
                    <a:pt x="1394" y="890"/>
                    <a:pt x="1418" y="889"/>
                    <a:pt x="1424" y="895"/>
                  </a:cubicBezTo>
                  <a:cubicBezTo>
                    <a:pt x="1469" y="933"/>
                    <a:pt x="1469" y="933"/>
                    <a:pt x="1469" y="933"/>
                  </a:cubicBezTo>
                  <a:cubicBezTo>
                    <a:pt x="1483" y="938"/>
                    <a:pt x="1483" y="938"/>
                    <a:pt x="1483" y="938"/>
                  </a:cubicBezTo>
                  <a:cubicBezTo>
                    <a:pt x="1485" y="940"/>
                    <a:pt x="1485" y="940"/>
                    <a:pt x="1485" y="940"/>
                  </a:cubicBezTo>
                  <a:cubicBezTo>
                    <a:pt x="1503" y="947"/>
                    <a:pt x="1503" y="947"/>
                    <a:pt x="1503" y="947"/>
                  </a:cubicBezTo>
                  <a:cubicBezTo>
                    <a:pt x="1504" y="948"/>
                    <a:pt x="1504" y="948"/>
                    <a:pt x="1504" y="948"/>
                  </a:cubicBezTo>
                  <a:cubicBezTo>
                    <a:pt x="1504" y="945"/>
                    <a:pt x="1504" y="945"/>
                    <a:pt x="1504" y="945"/>
                  </a:cubicBezTo>
                  <a:cubicBezTo>
                    <a:pt x="1504" y="944"/>
                    <a:pt x="1504" y="944"/>
                    <a:pt x="1504" y="944"/>
                  </a:cubicBezTo>
                  <a:cubicBezTo>
                    <a:pt x="1504" y="943"/>
                    <a:pt x="1504" y="943"/>
                    <a:pt x="1504" y="943"/>
                  </a:cubicBezTo>
                  <a:cubicBezTo>
                    <a:pt x="1504" y="942"/>
                    <a:pt x="1504" y="942"/>
                    <a:pt x="1504" y="942"/>
                  </a:cubicBezTo>
                  <a:cubicBezTo>
                    <a:pt x="1512" y="910"/>
                    <a:pt x="1512" y="910"/>
                    <a:pt x="1512" y="910"/>
                  </a:cubicBezTo>
                  <a:cubicBezTo>
                    <a:pt x="1508" y="901"/>
                    <a:pt x="1508" y="893"/>
                    <a:pt x="1512" y="887"/>
                  </a:cubicBezTo>
                  <a:cubicBezTo>
                    <a:pt x="1514" y="882"/>
                    <a:pt x="1519" y="879"/>
                    <a:pt x="1527" y="877"/>
                  </a:cubicBezTo>
                  <a:cubicBezTo>
                    <a:pt x="1543" y="873"/>
                    <a:pt x="1558" y="887"/>
                    <a:pt x="1573" y="917"/>
                  </a:cubicBezTo>
                  <a:cubicBezTo>
                    <a:pt x="1575" y="918"/>
                    <a:pt x="1575" y="918"/>
                    <a:pt x="1575" y="918"/>
                  </a:cubicBezTo>
                  <a:cubicBezTo>
                    <a:pt x="1576" y="918"/>
                    <a:pt x="1576" y="918"/>
                    <a:pt x="1576" y="918"/>
                  </a:cubicBezTo>
                  <a:cubicBezTo>
                    <a:pt x="1602" y="906"/>
                    <a:pt x="1602" y="906"/>
                    <a:pt x="1602" y="906"/>
                  </a:cubicBezTo>
                  <a:cubicBezTo>
                    <a:pt x="1608" y="905"/>
                    <a:pt x="1610" y="900"/>
                    <a:pt x="1610" y="895"/>
                  </a:cubicBezTo>
                  <a:cubicBezTo>
                    <a:pt x="1604" y="876"/>
                    <a:pt x="1604" y="876"/>
                    <a:pt x="1604" y="876"/>
                  </a:cubicBezTo>
                  <a:cubicBezTo>
                    <a:pt x="1604" y="874"/>
                    <a:pt x="1604" y="874"/>
                    <a:pt x="1604" y="874"/>
                  </a:cubicBezTo>
                  <a:cubicBezTo>
                    <a:pt x="1602" y="866"/>
                    <a:pt x="1604" y="859"/>
                    <a:pt x="1613" y="855"/>
                  </a:cubicBezTo>
                  <a:cubicBezTo>
                    <a:pt x="1622" y="848"/>
                    <a:pt x="1622" y="848"/>
                    <a:pt x="1622" y="848"/>
                  </a:cubicBezTo>
                  <a:cubicBezTo>
                    <a:pt x="1646" y="823"/>
                    <a:pt x="1646" y="823"/>
                    <a:pt x="1646" y="823"/>
                  </a:cubicBezTo>
                  <a:cubicBezTo>
                    <a:pt x="1661" y="788"/>
                    <a:pt x="1661" y="788"/>
                    <a:pt x="1661" y="788"/>
                  </a:cubicBezTo>
                  <a:cubicBezTo>
                    <a:pt x="1648" y="766"/>
                    <a:pt x="1644" y="750"/>
                    <a:pt x="1648" y="739"/>
                  </a:cubicBezTo>
                  <a:cubicBezTo>
                    <a:pt x="1651" y="710"/>
                    <a:pt x="1651" y="710"/>
                    <a:pt x="1651" y="710"/>
                  </a:cubicBezTo>
                  <a:cubicBezTo>
                    <a:pt x="1645" y="697"/>
                    <a:pt x="1641" y="689"/>
                    <a:pt x="1641" y="681"/>
                  </a:cubicBezTo>
                  <a:cubicBezTo>
                    <a:pt x="1641" y="678"/>
                    <a:pt x="1637" y="669"/>
                    <a:pt x="1629" y="656"/>
                  </a:cubicBezTo>
                  <a:cubicBezTo>
                    <a:pt x="1628" y="656"/>
                    <a:pt x="1628" y="656"/>
                    <a:pt x="1628" y="656"/>
                  </a:cubicBezTo>
                  <a:cubicBezTo>
                    <a:pt x="1628" y="653"/>
                    <a:pt x="1628" y="653"/>
                    <a:pt x="1628" y="653"/>
                  </a:cubicBezTo>
                  <a:cubicBezTo>
                    <a:pt x="1625" y="615"/>
                    <a:pt x="1625" y="615"/>
                    <a:pt x="1625" y="615"/>
                  </a:cubicBezTo>
                  <a:cubicBezTo>
                    <a:pt x="1623" y="609"/>
                    <a:pt x="1622" y="600"/>
                    <a:pt x="1625" y="590"/>
                  </a:cubicBezTo>
                  <a:cubicBezTo>
                    <a:pt x="1615" y="582"/>
                    <a:pt x="1609" y="575"/>
                    <a:pt x="1604" y="567"/>
                  </a:cubicBezTo>
                  <a:cubicBezTo>
                    <a:pt x="1589" y="546"/>
                    <a:pt x="1589" y="546"/>
                    <a:pt x="1589" y="546"/>
                  </a:cubicBezTo>
                  <a:cubicBezTo>
                    <a:pt x="1588" y="545"/>
                    <a:pt x="1588" y="545"/>
                    <a:pt x="1588" y="545"/>
                  </a:cubicBezTo>
                  <a:cubicBezTo>
                    <a:pt x="1588" y="543"/>
                    <a:pt x="1588" y="543"/>
                    <a:pt x="1588" y="543"/>
                  </a:cubicBezTo>
                  <a:cubicBezTo>
                    <a:pt x="1588" y="542"/>
                    <a:pt x="1588" y="542"/>
                    <a:pt x="1588" y="542"/>
                  </a:cubicBezTo>
                  <a:cubicBezTo>
                    <a:pt x="1582" y="516"/>
                    <a:pt x="1582" y="516"/>
                    <a:pt x="1582" y="516"/>
                  </a:cubicBezTo>
                  <a:cubicBezTo>
                    <a:pt x="1566" y="503"/>
                    <a:pt x="1566" y="503"/>
                    <a:pt x="1566" y="503"/>
                  </a:cubicBezTo>
                  <a:cubicBezTo>
                    <a:pt x="1566" y="504"/>
                    <a:pt x="1566" y="504"/>
                    <a:pt x="1566" y="504"/>
                  </a:cubicBezTo>
                  <a:cubicBezTo>
                    <a:pt x="1536" y="480"/>
                    <a:pt x="1536" y="480"/>
                    <a:pt x="1536" y="480"/>
                  </a:cubicBezTo>
                  <a:cubicBezTo>
                    <a:pt x="1536" y="482"/>
                    <a:pt x="1536" y="482"/>
                    <a:pt x="1536" y="482"/>
                  </a:cubicBezTo>
                  <a:cubicBezTo>
                    <a:pt x="1540" y="515"/>
                    <a:pt x="1540" y="515"/>
                    <a:pt x="1540" y="515"/>
                  </a:cubicBezTo>
                  <a:cubicBezTo>
                    <a:pt x="1540" y="516"/>
                    <a:pt x="1540" y="516"/>
                    <a:pt x="1540" y="516"/>
                  </a:cubicBezTo>
                  <a:cubicBezTo>
                    <a:pt x="1540" y="519"/>
                    <a:pt x="1540" y="519"/>
                    <a:pt x="1540" y="519"/>
                  </a:cubicBezTo>
                  <a:cubicBezTo>
                    <a:pt x="1524" y="526"/>
                    <a:pt x="1524" y="526"/>
                    <a:pt x="1524" y="526"/>
                  </a:cubicBezTo>
                  <a:cubicBezTo>
                    <a:pt x="1522" y="546"/>
                    <a:pt x="1522" y="546"/>
                    <a:pt x="1522" y="546"/>
                  </a:cubicBezTo>
                  <a:cubicBezTo>
                    <a:pt x="1522" y="549"/>
                    <a:pt x="1522" y="549"/>
                    <a:pt x="1522" y="549"/>
                  </a:cubicBezTo>
                  <a:cubicBezTo>
                    <a:pt x="1485" y="564"/>
                    <a:pt x="1485" y="564"/>
                    <a:pt x="1485" y="564"/>
                  </a:cubicBezTo>
                  <a:cubicBezTo>
                    <a:pt x="1473" y="535"/>
                    <a:pt x="1473" y="535"/>
                    <a:pt x="1473" y="535"/>
                  </a:cubicBezTo>
                  <a:cubicBezTo>
                    <a:pt x="1465" y="533"/>
                    <a:pt x="1465" y="533"/>
                    <a:pt x="1465" y="533"/>
                  </a:cubicBezTo>
                  <a:cubicBezTo>
                    <a:pt x="1454" y="544"/>
                    <a:pt x="1454" y="544"/>
                    <a:pt x="1454" y="544"/>
                  </a:cubicBezTo>
                  <a:cubicBezTo>
                    <a:pt x="1446" y="565"/>
                    <a:pt x="1446" y="565"/>
                    <a:pt x="1446" y="565"/>
                  </a:cubicBezTo>
                  <a:cubicBezTo>
                    <a:pt x="1420" y="573"/>
                    <a:pt x="1420" y="573"/>
                    <a:pt x="1420" y="573"/>
                  </a:cubicBezTo>
                  <a:cubicBezTo>
                    <a:pt x="1405" y="562"/>
                    <a:pt x="1405" y="562"/>
                    <a:pt x="1405" y="562"/>
                  </a:cubicBezTo>
                  <a:cubicBezTo>
                    <a:pt x="1384" y="556"/>
                    <a:pt x="1384" y="556"/>
                    <a:pt x="1384" y="556"/>
                  </a:cubicBezTo>
                  <a:cubicBezTo>
                    <a:pt x="1378" y="526"/>
                    <a:pt x="1378" y="526"/>
                    <a:pt x="1378" y="526"/>
                  </a:cubicBezTo>
                  <a:cubicBezTo>
                    <a:pt x="1369" y="508"/>
                    <a:pt x="1369" y="508"/>
                    <a:pt x="1369" y="508"/>
                  </a:cubicBezTo>
                  <a:cubicBezTo>
                    <a:pt x="1356" y="503"/>
                    <a:pt x="1356" y="503"/>
                    <a:pt x="1356" y="503"/>
                  </a:cubicBezTo>
                  <a:cubicBezTo>
                    <a:pt x="1355" y="501"/>
                    <a:pt x="1355" y="501"/>
                    <a:pt x="1355" y="501"/>
                  </a:cubicBezTo>
                  <a:cubicBezTo>
                    <a:pt x="1346" y="489"/>
                    <a:pt x="1346" y="489"/>
                    <a:pt x="1346" y="489"/>
                  </a:cubicBezTo>
                  <a:cubicBezTo>
                    <a:pt x="1346" y="489"/>
                    <a:pt x="1346" y="489"/>
                    <a:pt x="1346" y="489"/>
                  </a:cubicBezTo>
                  <a:cubicBezTo>
                    <a:pt x="1336" y="472"/>
                    <a:pt x="1336" y="472"/>
                    <a:pt x="1336" y="472"/>
                  </a:cubicBezTo>
                  <a:cubicBezTo>
                    <a:pt x="1322" y="453"/>
                    <a:pt x="1322" y="453"/>
                    <a:pt x="1322" y="453"/>
                  </a:cubicBezTo>
                  <a:cubicBezTo>
                    <a:pt x="1309" y="453"/>
                    <a:pt x="1309" y="453"/>
                    <a:pt x="1309" y="453"/>
                  </a:cubicBezTo>
                  <a:cubicBezTo>
                    <a:pt x="1288" y="461"/>
                    <a:pt x="1288" y="461"/>
                    <a:pt x="1288" y="461"/>
                  </a:cubicBezTo>
                  <a:cubicBezTo>
                    <a:pt x="1287" y="462"/>
                    <a:pt x="1287" y="462"/>
                    <a:pt x="1287" y="462"/>
                  </a:cubicBezTo>
                  <a:cubicBezTo>
                    <a:pt x="1233" y="459"/>
                    <a:pt x="1233" y="459"/>
                    <a:pt x="1233" y="459"/>
                  </a:cubicBezTo>
                  <a:cubicBezTo>
                    <a:pt x="1192" y="450"/>
                    <a:pt x="1192" y="450"/>
                    <a:pt x="1192" y="450"/>
                  </a:cubicBezTo>
                  <a:cubicBezTo>
                    <a:pt x="1189" y="448"/>
                    <a:pt x="1181" y="445"/>
                    <a:pt x="1170" y="438"/>
                  </a:cubicBezTo>
                  <a:cubicBezTo>
                    <a:pt x="1138" y="427"/>
                    <a:pt x="1138" y="427"/>
                    <a:pt x="1138" y="427"/>
                  </a:cubicBezTo>
                  <a:cubicBezTo>
                    <a:pt x="1114" y="421"/>
                    <a:pt x="1100" y="415"/>
                    <a:pt x="1097" y="409"/>
                  </a:cubicBezTo>
                  <a:cubicBezTo>
                    <a:pt x="1092" y="406"/>
                    <a:pt x="1092" y="406"/>
                    <a:pt x="1092" y="406"/>
                  </a:cubicBezTo>
                  <a:cubicBezTo>
                    <a:pt x="1084" y="404"/>
                    <a:pt x="1084" y="404"/>
                    <a:pt x="1084" y="404"/>
                  </a:cubicBezTo>
                  <a:cubicBezTo>
                    <a:pt x="1065" y="393"/>
                    <a:pt x="1065" y="393"/>
                    <a:pt x="1065" y="393"/>
                  </a:cubicBezTo>
                  <a:cubicBezTo>
                    <a:pt x="1063" y="392"/>
                    <a:pt x="1063" y="392"/>
                    <a:pt x="1063" y="392"/>
                  </a:cubicBezTo>
                  <a:cubicBezTo>
                    <a:pt x="1060" y="388"/>
                    <a:pt x="1057" y="385"/>
                    <a:pt x="1055" y="381"/>
                  </a:cubicBezTo>
                  <a:cubicBezTo>
                    <a:pt x="1050" y="371"/>
                    <a:pt x="1050" y="371"/>
                    <a:pt x="1050" y="371"/>
                  </a:cubicBezTo>
                  <a:cubicBezTo>
                    <a:pt x="1042" y="358"/>
                    <a:pt x="1042" y="358"/>
                    <a:pt x="1042" y="358"/>
                  </a:cubicBezTo>
                  <a:cubicBezTo>
                    <a:pt x="1028" y="352"/>
                    <a:pt x="1028" y="352"/>
                    <a:pt x="1028" y="352"/>
                  </a:cubicBezTo>
                  <a:cubicBezTo>
                    <a:pt x="1023" y="355"/>
                    <a:pt x="1023" y="355"/>
                    <a:pt x="1023" y="355"/>
                  </a:cubicBezTo>
                  <a:cubicBezTo>
                    <a:pt x="1018" y="359"/>
                    <a:pt x="1018" y="359"/>
                    <a:pt x="1018" y="359"/>
                  </a:cubicBezTo>
                  <a:cubicBezTo>
                    <a:pt x="1015" y="362"/>
                    <a:pt x="1015" y="362"/>
                    <a:pt x="1015" y="362"/>
                  </a:cubicBezTo>
                  <a:cubicBezTo>
                    <a:pt x="1009" y="366"/>
                    <a:pt x="1004" y="368"/>
                    <a:pt x="1000" y="369"/>
                  </a:cubicBezTo>
                  <a:cubicBezTo>
                    <a:pt x="991" y="371"/>
                    <a:pt x="983" y="367"/>
                    <a:pt x="973" y="356"/>
                  </a:cubicBezTo>
                  <a:cubicBezTo>
                    <a:pt x="953" y="335"/>
                    <a:pt x="953" y="335"/>
                    <a:pt x="953" y="335"/>
                  </a:cubicBezTo>
                  <a:cubicBezTo>
                    <a:pt x="946" y="326"/>
                    <a:pt x="941" y="318"/>
                    <a:pt x="939" y="313"/>
                  </a:cubicBezTo>
                  <a:cubicBezTo>
                    <a:pt x="933" y="305"/>
                    <a:pt x="933" y="305"/>
                    <a:pt x="933" y="305"/>
                  </a:cubicBezTo>
                  <a:cubicBezTo>
                    <a:pt x="926" y="297"/>
                    <a:pt x="921" y="290"/>
                    <a:pt x="917" y="283"/>
                  </a:cubicBezTo>
                  <a:cubicBezTo>
                    <a:pt x="914" y="274"/>
                    <a:pt x="913" y="266"/>
                    <a:pt x="916" y="257"/>
                  </a:cubicBezTo>
                  <a:cubicBezTo>
                    <a:pt x="916" y="256"/>
                    <a:pt x="916" y="256"/>
                    <a:pt x="916" y="256"/>
                  </a:cubicBezTo>
                  <a:cubicBezTo>
                    <a:pt x="916" y="256"/>
                    <a:pt x="916" y="256"/>
                    <a:pt x="916" y="256"/>
                  </a:cubicBezTo>
                  <a:cubicBezTo>
                    <a:pt x="930" y="233"/>
                    <a:pt x="930" y="233"/>
                    <a:pt x="930" y="233"/>
                  </a:cubicBezTo>
                  <a:cubicBezTo>
                    <a:pt x="937" y="209"/>
                    <a:pt x="937" y="209"/>
                    <a:pt x="937" y="209"/>
                  </a:cubicBezTo>
                  <a:cubicBezTo>
                    <a:pt x="941" y="193"/>
                    <a:pt x="941" y="193"/>
                    <a:pt x="941" y="193"/>
                  </a:cubicBezTo>
                  <a:cubicBezTo>
                    <a:pt x="935" y="168"/>
                    <a:pt x="935" y="168"/>
                    <a:pt x="935" y="168"/>
                  </a:cubicBezTo>
                  <a:cubicBezTo>
                    <a:pt x="920" y="155"/>
                    <a:pt x="920" y="155"/>
                    <a:pt x="920" y="155"/>
                  </a:cubicBezTo>
                  <a:cubicBezTo>
                    <a:pt x="923" y="135"/>
                    <a:pt x="923" y="135"/>
                    <a:pt x="923" y="135"/>
                  </a:cubicBezTo>
                  <a:cubicBezTo>
                    <a:pt x="923" y="120"/>
                    <a:pt x="928" y="112"/>
                    <a:pt x="939" y="110"/>
                  </a:cubicBezTo>
                  <a:cubicBezTo>
                    <a:pt x="942" y="109"/>
                    <a:pt x="944" y="107"/>
                    <a:pt x="943" y="103"/>
                  </a:cubicBezTo>
                  <a:cubicBezTo>
                    <a:pt x="943" y="102"/>
                    <a:pt x="943" y="102"/>
                    <a:pt x="943" y="102"/>
                  </a:cubicBezTo>
                  <a:cubicBezTo>
                    <a:pt x="944" y="81"/>
                    <a:pt x="944" y="81"/>
                    <a:pt x="944" y="81"/>
                  </a:cubicBezTo>
                  <a:cubicBezTo>
                    <a:pt x="944" y="80"/>
                    <a:pt x="944" y="80"/>
                    <a:pt x="944" y="80"/>
                  </a:cubicBezTo>
                  <a:cubicBezTo>
                    <a:pt x="944" y="80"/>
                    <a:pt x="944" y="80"/>
                    <a:pt x="944" y="80"/>
                  </a:cubicBezTo>
                  <a:cubicBezTo>
                    <a:pt x="944" y="55"/>
                    <a:pt x="944" y="55"/>
                    <a:pt x="944" y="55"/>
                  </a:cubicBezTo>
                  <a:cubicBezTo>
                    <a:pt x="942" y="55"/>
                    <a:pt x="942" y="55"/>
                    <a:pt x="942" y="55"/>
                  </a:cubicBezTo>
                  <a:cubicBezTo>
                    <a:pt x="941" y="54"/>
                    <a:pt x="941" y="54"/>
                    <a:pt x="941" y="54"/>
                  </a:cubicBezTo>
                  <a:cubicBezTo>
                    <a:pt x="941" y="54"/>
                    <a:pt x="941" y="54"/>
                    <a:pt x="941" y="54"/>
                  </a:cubicBezTo>
                  <a:cubicBezTo>
                    <a:pt x="941" y="54"/>
                    <a:pt x="941" y="54"/>
                    <a:pt x="941" y="54"/>
                  </a:cubicBezTo>
                  <a:cubicBezTo>
                    <a:pt x="936" y="52"/>
                    <a:pt x="936" y="52"/>
                    <a:pt x="936" y="52"/>
                  </a:cubicBezTo>
                  <a:cubicBezTo>
                    <a:pt x="936" y="51"/>
                    <a:pt x="936" y="51"/>
                    <a:pt x="936" y="51"/>
                  </a:cubicBezTo>
                  <a:cubicBezTo>
                    <a:pt x="935" y="51"/>
                    <a:pt x="935" y="51"/>
                    <a:pt x="935" y="51"/>
                  </a:cubicBezTo>
                  <a:cubicBezTo>
                    <a:pt x="916" y="39"/>
                    <a:pt x="916" y="39"/>
                    <a:pt x="916" y="39"/>
                  </a:cubicBezTo>
                  <a:cubicBezTo>
                    <a:pt x="916" y="39"/>
                    <a:pt x="916" y="39"/>
                    <a:pt x="916" y="39"/>
                  </a:cubicBezTo>
                  <a:cubicBezTo>
                    <a:pt x="915" y="39"/>
                    <a:pt x="915" y="39"/>
                    <a:pt x="915" y="39"/>
                  </a:cubicBezTo>
                  <a:cubicBezTo>
                    <a:pt x="901" y="26"/>
                    <a:pt x="901" y="26"/>
                    <a:pt x="901" y="26"/>
                  </a:cubicBezTo>
                  <a:cubicBezTo>
                    <a:pt x="851" y="16"/>
                    <a:pt x="851" y="16"/>
                    <a:pt x="851" y="16"/>
                  </a:cubicBezTo>
                  <a:cubicBezTo>
                    <a:pt x="851" y="16"/>
                    <a:pt x="851" y="16"/>
                    <a:pt x="851" y="16"/>
                  </a:cubicBezTo>
                  <a:cubicBezTo>
                    <a:pt x="835" y="5"/>
                    <a:pt x="835" y="5"/>
                    <a:pt x="835" y="5"/>
                  </a:cubicBezTo>
                  <a:cubicBezTo>
                    <a:pt x="806" y="5"/>
                    <a:pt x="806" y="5"/>
                    <a:pt x="806" y="5"/>
                  </a:cubicBezTo>
                  <a:cubicBezTo>
                    <a:pt x="801" y="5"/>
                    <a:pt x="796" y="8"/>
                    <a:pt x="789" y="12"/>
                  </a:cubicBezTo>
                  <a:cubicBezTo>
                    <a:pt x="788" y="12"/>
                    <a:pt x="788" y="12"/>
                    <a:pt x="788" y="12"/>
                  </a:cubicBezTo>
                  <a:cubicBezTo>
                    <a:pt x="764" y="21"/>
                    <a:pt x="764" y="21"/>
                    <a:pt x="764" y="21"/>
                  </a:cubicBezTo>
                  <a:cubicBezTo>
                    <a:pt x="706" y="21"/>
                    <a:pt x="706" y="21"/>
                    <a:pt x="706" y="21"/>
                  </a:cubicBezTo>
                  <a:cubicBezTo>
                    <a:pt x="698" y="23"/>
                    <a:pt x="690" y="25"/>
                    <a:pt x="686" y="29"/>
                  </a:cubicBezTo>
                  <a:cubicBezTo>
                    <a:pt x="680" y="34"/>
                    <a:pt x="668" y="39"/>
                    <a:pt x="653" y="44"/>
                  </a:cubicBezTo>
                  <a:cubicBezTo>
                    <a:pt x="625" y="50"/>
                    <a:pt x="625" y="50"/>
                    <a:pt x="625" y="50"/>
                  </a:cubicBezTo>
                  <a:cubicBezTo>
                    <a:pt x="625" y="51"/>
                    <a:pt x="625" y="51"/>
                    <a:pt x="625" y="51"/>
                  </a:cubicBezTo>
                  <a:cubicBezTo>
                    <a:pt x="623" y="51"/>
                    <a:pt x="623" y="51"/>
                    <a:pt x="623" y="51"/>
                  </a:cubicBezTo>
                  <a:cubicBezTo>
                    <a:pt x="584" y="47"/>
                    <a:pt x="584" y="47"/>
                    <a:pt x="584" y="47"/>
                  </a:cubicBezTo>
                  <a:cubicBezTo>
                    <a:pt x="581" y="46"/>
                    <a:pt x="581" y="46"/>
                    <a:pt x="581" y="46"/>
                  </a:cubicBezTo>
                  <a:cubicBezTo>
                    <a:pt x="582" y="47"/>
                    <a:pt x="582" y="47"/>
                    <a:pt x="582" y="47"/>
                  </a:cubicBezTo>
                  <a:cubicBezTo>
                    <a:pt x="581" y="46"/>
                    <a:pt x="581" y="46"/>
                    <a:pt x="581" y="46"/>
                  </a:cubicBezTo>
                  <a:cubicBezTo>
                    <a:pt x="567" y="45"/>
                    <a:pt x="567" y="45"/>
                    <a:pt x="567" y="45"/>
                  </a:cubicBezTo>
                  <a:cubicBezTo>
                    <a:pt x="544" y="52"/>
                    <a:pt x="544" y="52"/>
                    <a:pt x="544" y="52"/>
                  </a:cubicBezTo>
                  <a:cubicBezTo>
                    <a:pt x="497" y="57"/>
                    <a:pt x="497" y="57"/>
                    <a:pt x="497" y="57"/>
                  </a:cubicBezTo>
                  <a:cubicBezTo>
                    <a:pt x="496" y="57"/>
                    <a:pt x="496" y="57"/>
                    <a:pt x="496" y="57"/>
                  </a:cubicBezTo>
                  <a:cubicBezTo>
                    <a:pt x="495" y="55"/>
                    <a:pt x="495" y="55"/>
                    <a:pt x="495" y="55"/>
                  </a:cubicBezTo>
                  <a:cubicBezTo>
                    <a:pt x="472" y="47"/>
                    <a:pt x="472" y="47"/>
                    <a:pt x="472" y="47"/>
                  </a:cubicBezTo>
                  <a:cubicBezTo>
                    <a:pt x="453" y="47"/>
                    <a:pt x="453" y="47"/>
                    <a:pt x="453" y="47"/>
                  </a:cubicBezTo>
                  <a:cubicBezTo>
                    <a:pt x="445" y="45"/>
                    <a:pt x="435" y="39"/>
                    <a:pt x="425" y="26"/>
                  </a:cubicBezTo>
                  <a:cubicBezTo>
                    <a:pt x="423" y="24"/>
                    <a:pt x="423" y="24"/>
                    <a:pt x="423" y="24"/>
                  </a:cubicBezTo>
                  <a:cubicBezTo>
                    <a:pt x="421" y="14"/>
                    <a:pt x="418" y="10"/>
                    <a:pt x="417" y="8"/>
                  </a:cubicBezTo>
                  <a:cubicBezTo>
                    <a:pt x="412" y="5"/>
                    <a:pt x="412" y="5"/>
                    <a:pt x="412" y="5"/>
                  </a:cubicBezTo>
                  <a:cubicBezTo>
                    <a:pt x="402" y="0"/>
                    <a:pt x="402" y="0"/>
                    <a:pt x="402" y="0"/>
                  </a:cubicBezTo>
                  <a:cubicBezTo>
                    <a:pt x="394" y="8"/>
                    <a:pt x="394" y="8"/>
                    <a:pt x="394" y="8"/>
                  </a:cubicBezTo>
                  <a:cubicBezTo>
                    <a:pt x="393" y="10"/>
                    <a:pt x="393" y="10"/>
                    <a:pt x="393" y="10"/>
                  </a:cubicBezTo>
                  <a:cubicBezTo>
                    <a:pt x="359" y="24"/>
                    <a:pt x="359" y="24"/>
                    <a:pt x="359" y="24"/>
                  </a:cubicBezTo>
                  <a:cubicBezTo>
                    <a:pt x="358" y="24"/>
                    <a:pt x="358" y="24"/>
                    <a:pt x="358" y="24"/>
                  </a:cubicBezTo>
                  <a:cubicBezTo>
                    <a:pt x="356" y="24"/>
                    <a:pt x="356" y="24"/>
                    <a:pt x="356" y="24"/>
                  </a:cubicBezTo>
                  <a:cubicBezTo>
                    <a:pt x="315" y="28"/>
                    <a:pt x="315" y="28"/>
                    <a:pt x="315" y="28"/>
                  </a:cubicBezTo>
                  <a:cubicBezTo>
                    <a:pt x="308" y="28"/>
                    <a:pt x="297" y="25"/>
                    <a:pt x="281" y="21"/>
                  </a:cubicBezTo>
                  <a:cubicBezTo>
                    <a:pt x="245" y="14"/>
                    <a:pt x="245" y="14"/>
                    <a:pt x="245" y="14"/>
                  </a:cubicBezTo>
                  <a:cubicBezTo>
                    <a:pt x="244" y="14"/>
                    <a:pt x="244" y="14"/>
                    <a:pt x="244" y="14"/>
                  </a:cubicBezTo>
                  <a:cubicBezTo>
                    <a:pt x="244" y="14"/>
                    <a:pt x="244" y="14"/>
                    <a:pt x="244" y="14"/>
                  </a:cubicBezTo>
                  <a:cubicBezTo>
                    <a:pt x="223" y="3"/>
                    <a:pt x="223" y="3"/>
                    <a:pt x="223" y="3"/>
                  </a:cubicBezTo>
                  <a:lnTo>
                    <a:pt x="205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HK" altLang="en-US">
                <a:cs typeface="+mn-ea"/>
                <a:sym typeface="+mn-lt"/>
              </a:endParaRPr>
            </a:p>
          </p:txBody>
        </p:sp>
        <p:sp>
          <p:nvSpPr>
            <p:cNvPr id="16" name="Freeform 12"/>
            <p:cNvSpPr/>
            <p:nvPr/>
          </p:nvSpPr>
          <p:spPr bwMode="auto">
            <a:xfrm>
              <a:off x="2952273" y="4813300"/>
              <a:ext cx="1128713" cy="1181100"/>
            </a:xfrm>
            <a:custGeom>
              <a:avLst/>
              <a:gdLst>
                <a:gd name="T0" fmla="*/ 24 w 749"/>
                <a:gd name="T1" fmla="*/ 481 h 782"/>
                <a:gd name="T2" fmla="*/ 106 w 749"/>
                <a:gd name="T3" fmla="*/ 477 h 782"/>
                <a:gd name="T4" fmla="*/ 111 w 749"/>
                <a:gd name="T5" fmla="*/ 514 h 782"/>
                <a:gd name="T6" fmla="*/ 177 w 749"/>
                <a:gd name="T7" fmla="*/ 583 h 782"/>
                <a:gd name="T8" fmla="*/ 189 w 749"/>
                <a:gd name="T9" fmla="*/ 686 h 782"/>
                <a:gd name="T10" fmla="*/ 290 w 749"/>
                <a:gd name="T11" fmla="*/ 713 h 782"/>
                <a:gd name="T12" fmla="*/ 310 w 749"/>
                <a:gd name="T13" fmla="*/ 744 h 782"/>
                <a:gd name="T14" fmla="*/ 356 w 749"/>
                <a:gd name="T15" fmla="*/ 782 h 782"/>
                <a:gd name="T16" fmla="*/ 358 w 749"/>
                <a:gd name="T17" fmla="*/ 750 h 782"/>
                <a:gd name="T18" fmla="*/ 354 w 749"/>
                <a:gd name="T19" fmla="*/ 643 h 782"/>
                <a:gd name="T20" fmla="*/ 425 w 749"/>
                <a:gd name="T21" fmla="*/ 621 h 782"/>
                <a:gd name="T22" fmla="*/ 500 w 749"/>
                <a:gd name="T23" fmla="*/ 621 h 782"/>
                <a:gd name="T24" fmla="*/ 578 w 749"/>
                <a:gd name="T25" fmla="*/ 614 h 782"/>
                <a:gd name="T26" fmla="*/ 674 w 749"/>
                <a:gd name="T27" fmla="*/ 556 h 782"/>
                <a:gd name="T28" fmla="*/ 698 w 749"/>
                <a:gd name="T29" fmla="*/ 564 h 782"/>
                <a:gd name="T30" fmla="*/ 711 w 749"/>
                <a:gd name="T31" fmla="*/ 568 h 782"/>
                <a:gd name="T32" fmla="*/ 749 w 749"/>
                <a:gd name="T33" fmla="*/ 541 h 782"/>
                <a:gd name="T34" fmla="*/ 722 w 749"/>
                <a:gd name="T35" fmla="*/ 512 h 782"/>
                <a:gd name="T36" fmla="*/ 663 w 749"/>
                <a:gd name="T37" fmla="*/ 476 h 782"/>
                <a:gd name="T38" fmla="*/ 621 w 749"/>
                <a:gd name="T39" fmla="*/ 479 h 782"/>
                <a:gd name="T40" fmla="*/ 607 w 749"/>
                <a:gd name="T41" fmla="*/ 448 h 782"/>
                <a:gd name="T42" fmla="*/ 616 w 749"/>
                <a:gd name="T43" fmla="*/ 408 h 782"/>
                <a:gd name="T44" fmla="*/ 595 w 749"/>
                <a:gd name="T45" fmla="*/ 359 h 782"/>
                <a:gd name="T46" fmla="*/ 612 w 749"/>
                <a:gd name="T47" fmla="*/ 278 h 782"/>
                <a:gd name="T48" fmla="*/ 569 w 749"/>
                <a:gd name="T49" fmla="*/ 269 h 782"/>
                <a:gd name="T50" fmla="*/ 527 w 749"/>
                <a:gd name="T51" fmla="*/ 220 h 782"/>
                <a:gd name="T52" fmla="*/ 522 w 749"/>
                <a:gd name="T53" fmla="*/ 196 h 782"/>
                <a:gd name="T54" fmla="*/ 542 w 749"/>
                <a:gd name="T55" fmla="*/ 173 h 782"/>
                <a:gd name="T56" fmla="*/ 620 w 749"/>
                <a:gd name="T57" fmla="*/ 165 h 782"/>
                <a:gd name="T58" fmla="*/ 639 w 749"/>
                <a:gd name="T59" fmla="*/ 173 h 782"/>
                <a:gd name="T60" fmla="*/ 674 w 749"/>
                <a:gd name="T61" fmla="*/ 141 h 782"/>
                <a:gd name="T62" fmla="*/ 618 w 749"/>
                <a:gd name="T63" fmla="*/ 136 h 782"/>
                <a:gd name="T64" fmla="*/ 597 w 749"/>
                <a:gd name="T65" fmla="*/ 117 h 782"/>
                <a:gd name="T66" fmla="*/ 585 w 749"/>
                <a:gd name="T67" fmla="*/ 58 h 782"/>
                <a:gd name="T68" fmla="*/ 522 w 749"/>
                <a:gd name="T69" fmla="*/ 88 h 782"/>
                <a:gd name="T70" fmla="*/ 528 w 749"/>
                <a:gd name="T71" fmla="*/ 131 h 782"/>
                <a:gd name="T72" fmla="*/ 507 w 749"/>
                <a:gd name="T73" fmla="*/ 162 h 782"/>
                <a:gd name="T74" fmla="*/ 481 w 749"/>
                <a:gd name="T75" fmla="*/ 224 h 782"/>
                <a:gd name="T76" fmla="*/ 482 w 749"/>
                <a:gd name="T77" fmla="*/ 257 h 782"/>
                <a:gd name="T78" fmla="*/ 467 w 749"/>
                <a:gd name="T79" fmla="*/ 275 h 782"/>
                <a:gd name="T80" fmla="*/ 455 w 749"/>
                <a:gd name="T81" fmla="*/ 281 h 782"/>
                <a:gd name="T82" fmla="*/ 404 w 749"/>
                <a:gd name="T83" fmla="*/ 294 h 782"/>
                <a:gd name="T84" fmla="*/ 364 w 749"/>
                <a:gd name="T85" fmla="*/ 289 h 782"/>
                <a:gd name="T86" fmla="*/ 339 w 749"/>
                <a:gd name="T87" fmla="*/ 279 h 782"/>
                <a:gd name="T88" fmla="*/ 321 w 749"/>
                <a:gd name="T89" fmla="*/ 220 h 782"/>
                <a:gd name="T90" fmla="*/ 296 w 749"/>
                <a:gd name="T91" fmla="*/ 167 h 782"/>
                <a:gd name="T92" fmla="*/ 289 w 749"/>
                <a:gd name="T93" fmla="*/ 150 h 782"/>
                <a:gd name="T94" fmla="*/ 263 w 749"/>
                <a:gd name="T95" fmla="*/ 136 h 782"/>
                <a:gd name="T96" fmla="*/ 227 w 749"/>
                <a:gd name="T97" fmla="*/ 116 h 782"/>
                <a:gd name="T98" fmla="*/ 225 w 749"/>
                <a:gd name="T99" fmla="*/ 91 h 782"/>
                <a:gd name="T100" fmla="*/ 202 w 749"/>
                <a:gd name="T101" fmla="*/ 76 h 782"/>
                <a:gd name="T102" fmla="*/ 159 w 749"/>
                <a:gd name="T103" fmla="*/ 109 h 782"/>
                <a:gd name="T104" fmla="*/ 130 w 749"/>
                <a:gd name="T105" fmla="*/ 54 h 782"/>
                <a:gd name="T106" fmla="*/ 104 w 749"/>
                <a:gd name="T107" fmla="*/ 27 h 782"/>
                <a:gd name="T108" fmla="*/ 74 w 749"/>
                <a:gd name="T109" fmla="*/ 86 h 782"/>
                <a:gd name="T110" fmla="*/ 73 w 749"/>
                <a:gd name="T111" fmla="*/ 141 h 782"/>
                <a:gd name="T112" fmla="*/ 119 w 749"/>
                <a:gd name="T113" fmla="*/ 183 h 782"/>
                <a:gd name="T114" fmla="*/ 81 w 749"/>
                <a:gd name="T115" fmla="*/ 336 h 782"/>
                <a:gd name="T116" fmla="*/ 3 w 749"/>
                <a:gd name="T117" fmla="*/ 458 h 782"/>
                <a:gd name="T118" fmla="*/ 4 w 749"/>
                <a:gd name="T119" fmla="*/ 479 h 7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749" h="782">
                  <a:moveTo>
                    <a:pt x="4" y="479"/>
                  </a:moveTo>
                  <a:cubicBezTo>
                    <a:pt x="0" y="492"/>
                    <a:pt x="0" y="492"/>
                    <a:pt x="0" y="492"/>
                  </a:cubicBezTo>
                  <a:cubicBezTo>
                    <a:pt x="6" y="492"/>
                    <a:pt x="14" y="488"/>
                    <a:pt x="23" y="482"/>
                  </a:cubicBezTo>
                  <a:cubicBezTo>
                    <a:pt x="24" y="481"/>
                    <a:pt x="24" y="481"/>
                    <a:pt x="24" y="481"/>
                  </a:cubicBezTo>
                  <a:cubicBezTo>
                    <a:pt x="26" y="481"/>
                    <a:pt x="26" y="481"/>
                    <a:pt x="26" y="481"/>
                  </a:cubicBezTo>
                  <a:cubicBezTo>
                    <a:pt x="68" y="476"/>
                    <a:pt x="68" y="476"/>
                    <a:pt x="68" y="476"/>
                  </a:cubicBezTo>
                  <a:cubicBezTo>
                    <a:pt x="96" y="462"/>
                    <a:pt x="96" y="462"/>
                    <a:pt x="96" y="462"/>
                  </a:cubicBezTo>
                  <a:cubicBezTo>
                    <a:pt x="106" y="477"/>
                    <a:pt x="106" y="477"/>
                    <a:pt x="106" y="477"/>
                  </a:cubicBezTo>
                  <a:cubicBezTo>
                    <a:pt x="108" y="478"/>
                    <a:pt x="108" y="478"/>
                    <a:pt x="108" y="478"/>
                  </a:cubicBezTo>
                  <a:cubicBezTo>
                    <a:pt x="96" y="498"/>
                    <a:pt x="96" y="498"/>
                    <a:pt x="96" y="498"/>
                  </a:cubicBezTo>
                  <a:cubicBezTo>
                    <a:pt x="111" y="512"/>
                    <a:pt x="111" y="512"/>
                    <a:pt x="111" y="512"/>
                  </a:cubicBezTo>
                  <a:cubicBezTo>
                    <a:pt x="111" y="514"/>
                    <a:pt x="111" y="514"/>
                    <a:pt x="111" y="514"/>
                  </a:cubicBezTo>
                  <a:cubicBezTo>
                    <a:pt x="111" y="517"/>
                    <a:pt x="111" y="517"/>
                    <a:pt x="111" y="517"/>
                  </a:cubicBezTo>
                  <a:cubicBezTo>
                    <a:pt x="100" y="561"/>
                    <a:pt x="100" y="561"/>
                    <a:pt x="100" y="561"/>
                  </a:cubicBezTo>
                  <a:cubicBezTo>
                    <a:pt x="127" y="581"/>
                    <a:pt x="127" y="581"/>
                    <a:pt x="127" y="581"/>
                  </a:cubicBezTo>
                  <a:cubicBezTo>
                    <a:pt x="177" y="583"/>
                    <a:pt x="177" y="583"/>
                    <a:pt x="177" y="583"/>
                  </a:cubicBezTo>
                  <a:cubicBezTo>
                    <a:pt x="170" y="593"/>
                    <a:pt x="170" y="593"/>
                    <a:pt x="170" y="593"/>
                  </a:cubicBezTo>
                  <a:cubicBezTo>
                    <a:pt x="138" y="632"/>
                    <a:pt x="123" y="655"/>
                    <a:pt x="124" y="662"/>
                  </a:cubicBezTo>
                  <a:cubicBezTo>
                    <a:pt x="143" y="667"/>
                    <a:pt x="143" y="667"/>
                    <a:pt x="143" y="667"/>
                  </a:cubicBezTo>
                  <a:cubicBezTo>
                    <a:pt x="169" y="669"/>
                    <a:pt x="183" y="676"/>
                    <a:pt x="189" y="686"/>
                  </a:cubicBezTo>
                  <a:cubicBezTo>
                    <a:pt x="195" y="698"/>
                    <a:pt x="201" y="711"/>
                    <a:pt x="207" y="726"/>
                  </a:cubicBezTo>
                  <a:cubicBezTo>
                    <a:pt x="235" y="741"/>
                    <a:pt x="235" y="741"/>
                    <a:pt x="235" y="741"/>
                  </a:cubicBezTo>
                  <a:cubicBezTo>
                    <a:pt x="253" y="745"/>
                    <a:pt x="253" y="745"/>
                    <a:pt x="253" y="745"/>
                  </a:cubicBezTo>
                  <a:cubicBezTo>
                    <a:pt x="290" y="713"/>
                    <a:pt x="290" y="713"/>
                    <a:pt x="290" y="713"/>
                  </a:cubicBezTo>
                  <a:cubicBezTo>
                    <a:pt x="309" y="741"/>
                    <a:pt x="309" y="741"/>
                    <a:pt x="309" y="741"/>
                  </a:cubicBezTo>
                  <a:cubicBezTo>
                    <a:pt x="309" y="743"/>
                    <a:pt x="309" y="743"/>
                    <a:pt x="309" y="743"/>
                  </a:cubicBezTo>
                  <a:cubicBezTo>
                    <a:pt x="309" y="743"/>
                    <a:pt x="309" y="743"/>
                    <a:pt x="309" y="743"/>
                  </a:cubicBezTo>
                  <a:cubicBezTo>
                    <a:pt x="310" y="744"/>
                    <a:pt x="310" y="744"/>
                    <a:pt x="310" y="744"/>
                  </a:cubicBezTo>
                  <a:cubicBezTo>
                    <a:pt x="316" y="770"/>
                    <a:pt x="316" y="770"/>
                    <a:pt x="316" y="770"/>
                  </a:cubicBezTo>
                  <a:cubicBezTo>
                    <a:pt x="332" y="773"/>
                    <a:pt x="332" y="773"/>
                    <a:pt x="332" y="773"/>
                  </a:cubicBezTo>
                  <a:cubicBezTo>
                    <a:pt x="332" y="773"/>
                    <a:pt x="332" y="773"/>
                    <a:pt x="332" y="773"/>
                  </a:cubicBezTo>
                  <a:cubicBezTo>
                    <a:pt x="356" y="782"/>
                    <a:pt x="356" y="782"/>
                    <a:pt x="356" y="782"/>
                  </a:cubicBezTo>
                  <a:cubicBezTo>
                    <a:pt x="363" y="779"/>
                    <a:pt x="363" y="779"/>
                    <a:pt x="363" y="779"/>
                  </a:cubicBezTo>
                  <a:cubicBezTo>
                    <a:pt x="363" y="778"/>
                    <a:pt x="363" y="778"/>
                    <a:pt x="363" y="778"/>
                  </a:cubicBezTo>
                  <a:cubicBezTo>
                    <a:pt x="359" y="751"/>
                    <a:pt x="359" y="751"/>
                    <a:pt x="359" y="751"/>
                  </a:cubicBezTo>
                  <a:cubicBezTo>
                    <a:pt x="358" y="750"/>
                    <a:pt x="358" y="750"/>
                    <a:pt x="358" y="750"/>
                  </a:cubicBezTo>
                  <a:cubicBezTo>
                    <a:pt x="344" y="688"/>
                    <a:pt x="344" y="688"/>
                    <a:pt x="344" y="688"/>
                  </a:cubicBezTo>
                  <a:cubicBezTo>
                    <a:pt x="344" y="686"/>
                    <a:pt x="344" y="686"/>
                    <a:pt x="344" y="686"/>
                  </a:cubicBezTo>
                  <a:cubicBezTo>
                    <a:pt x="352" y="642"/>
                    <a:pt x="352" y="642"/>
                    <a:pt x="352" y="642"/>
                  </a:cubicBezTo>
                  <a:cubicBezTo>
                    <a:pt x="354" y="643"/>
                    <a:pt x="354" y="643"/>
                    <a:pt x="354" y="643"/>
                  </a:cubicBezTo>
                  <a:cubicBezTo>
                    <a:pt x="358" y="643"/>
                    <a:pt x="358" y="643"/>
                    <a:pt x="358" y="643"/>
                  </a:cubicBezTo>
                  <a:cubicBezTo>
                    <a:pt x="386" y="645"/>
                    <a:pt x="386" y="645"/>
                    <a:pt x="386" y="645"/>
                  </a:cubicBezTo>
                  <a:cubicBezTo>
                    <a:pt x="422" y="619"/>
                    <a:pt x="422" y="619"/>
                    <a:pt x="422" y="619"/>
                  </a:cubicBezTo>
                  <a:cubicBezTo>
                    <a:pt x="425" y="621"/>
                    <a:pt x="425" y="621"/>
                    <a:pt x="425" y="621"/>
                  </a:cubicBezTo>
                  <a:cubicBezTo>
                    <a:pt x="444" y="636"/>
                    <a:pt x="457" y="648"/>
                    <a:pt x="463" y="656"/>
                  </a:cubicBezTo>
                  <a:cubicBezTo>
                    <a:pt x="469" y="654"/>
                    <a:pt x="481" y="642"/>
                    <a:pt x="497" y="624"/>
                  </a:cubicBezTo>
                  <a:cubicBezTo>
                    <a:pt x="498" y="623"/>
                    <a:pt x="498" y="623"/>
                    <a:pt x="498" y="623"/>
                  </a:cubicBezTo>
                  <a:cubicBezTo>
                    <a:pt x="500" y="621"/>
                    <a:pt x="500" y="621"/>
                    <a:pt x="500" y="621"/>
                  </a:cubicBezTo>
                  <a:cubicBezTo>
                    <a:pt x="553" y="635"/>
                    <a:pt x="553" y="635"/>
                    <a:pt x="553" y="635"/>
                  </a:cubicBezTo>
                  <a:cubicBezTo>
                    <a:pt x="576" y="616"/>
                    <a:pt x="576" y="616"/>
                    <a:pt x="576" y="616"/>
                  </a:cubicBezTo>
                  <a:cubicBezTo>
                    <a:pt x="577" y="615"/>
                    <a:pt x="577" y="615"/>
                    <a:pt x="577" y="615"/>
                  </a:cubicBezTo>
                  <a:cubicBezTo>
                    <a:pt x="578" y="614"/>
                    <a:pt x="578" y="614"/>
                    <a:pt x="578" y="614"/>
                  </a:cubicBezTo>
                  <a:cubicBezTo>
                    <a:pt x="579" y="614"/>
                    <a:pt x="579" y="614"/>
                    <a:pt x="579" y="614"/>
                  </a:cubicBezTo>
                  <a:cubicBezTo>
                    <a:pt x="580" y="615"/>
                    <a:pt x="580" y="615"/>
                    <a:pt x="580" y="615"/>
                  </a:cubicBezTo>
                  <a:cubicBezTo>
                    <a:pt x="602" y="619"/>
                    <a:pt x="602" y="619"/>
                    <a:pt x="602" y="619"/>
                  </a:cubicBezTo>
                  <a:cubicBezTo>
                    <a:pt x="674" y="556"/>
                    <a:pt x="674" y="556"/>
                    <a:pt x="674" y="556"/>
                  </a:cubicBezTo>
                  <a:cubicBezTo>
                    <a:pt x="696" y="562"/>
                    <a:pt x="696" y="562"/>
                    <a:pt x="696" y="562"/>
                  </a:cubicBezTo>
                  <a:cubicBezTo>
                    <a:pt x="696" y="562"/>
                    <a:pt x="696" y="562"/>
                    <a:pt x="696" y="562"/>
                  </a:cubicBezTo>
                  <a:cubicBezTo>
                    <a:pt x="697" y="563"/>
                    <a:pt x="697" y="563"/>
                    <a:pt x="697" y="563"/>
                  </a:cubicBezTo>
                  <a:cubicBezTo>
                    <a:pt x="698" y="564"/>
                    <a:pt x="698" y="564"/>
                    <a:pt x="698" y="564"/>
                  </a:cubicBezTo>
                  <a:cubicBezTo>
                    <a:pt x="699" y="565"/>
                    <a:pt x="699" y="565"/>
                    <a:pt x="699" y="565"/>
                  </a:cubicBezTo>
                  <a:cubicBezTo>
                    <a:pt x="705" y="575"/>
                    <a:pt x="705" y="575"/>
                    <a:pt x="705" y="575"/>
                  </a:cubicBezTo>
                  <a:cubicBezTo>
                    <a:pt x="710" y="568"/>
                    <a:pt x="710" y="568"/>
                    <a:pt x="710" y="568"/>
                  </a:cubicBezTo>
                  <a:cubicBezTo>
                    <a:pt x="711" y="568"/>
                    <a:pt x="711" y="568"/>
                    <a:pt x="711" y="568"/>
                  </a:cubicBezTo>
                  <a:cubicBezTo>
                    <a:pt x="711" y="567"/>
                    <a:pt x="711" y="567"/>
                    <a:pt x="711" y="567"/>
                  </a:cubicBezTo>
                  <a:cubicBezTo>
                    <a:pt x="712" y="567"/>
                    <a:pt x="712" y="567"/>
                    <a:pt x="712" y="567"/>
                  </a:cubicBezTo>
                  <a:cubicBezTo>
                    <a:pt x="733" y="556"/>
                    <a:pt x="733" y="556"/>
                    <a:pt x="733" y="556"/>
                  </a:cubicBezTo>
                  <a:cubicBezTo>
                    <a:pt x="749" y="541"/>
                    <a:pt x="749" y="541"/>
                    <a:pt x="749" y="541"/>
                  </a:cubicBezTo>
                  <a:cubicBezTo>
                    <a:pt x="745" y="508"/>
                    <a:pt x="745" y="508"/>
                    <a:pt x="745" y="508"/>
                  </a:cubicBezTo>
                  <a:cubicBezTo>
                    <a:pt x="742" y="504"/>
                    <a:pt x="742" y="504"/>
                    <a:pt x="742" y="504"/>
                  </a:cubicBezTo>
                  <a:cubicBezTo>
                    <a:pt x="722" y="512"/>
                    <a:pt x="722" y="512"/>
                    <a:pt x="722" y="512"/>
                  </a:cubicBezTo>
                  <a:cubicBezTo>
                    <a:pt x="722" y="512"/>
                    <a:pt x="722" y="512"/>
                    <a:pt x="722" y="512"/>
                  </a:cubicBezTo>
                  <a:cubicBezTo>
                    <a:pt x="715" y="515"/>
                    <a:pt x="710" y="517"/>
                    <a:pt x="703" y="517"/>
                  </a:cubicBezTo>
                  <a:cubicBezTo>
                    <a:pt x="679" y="517"/>
                    <a:pt x="679" y="517"/>
                    <a:pt x="679" y="517"/>
                  </a:cubicBezTo>
                  <a:cubicBezTo>
                    <a:pt x="672" y="516"/>
                    <a:pt x="668" y="514"/>
                    <a:pt x="665" y="509"/>
                  </a:cubicBezTo>
                  <a:cubicBezTo>
                    <a:pt x="663" y="476"/>
                    <a:pt x="663" y="476"/>
                    <a:pt x="663" y="476"/>
                  </a:cubicBezTo>
                  <a:cubicBezTo>
                    <a:pt x="655" y="471"/>
                    <a:pt x="652" y="469"/>
                    <a:pt x="649" y="469"/>
                  </a:cubicBezTo>
                  <a:cubicBezTo>
                    <a:pt x="644" y="471"/>
                    <a:pt x="644" y="471"/>
                    <a:pt x="644" y="471"/>
                  </a:cubicBezTo>
                  <a:cubicBezTo>
                    <a:pt x="636" y="476"/>
                    <a:pt x="636" y="476"/>
                    <a:pt x="636" y="476"/>
                  </a:cubicBezTo>
                  <a:cubicBezTo>
                    <a:pt x="621" y="479"/>
                    <a:pt x="621" y="479"/>
                    <a:pt x="621" y="479"/>
                  </a:cubicBezTo>
                  <a:cubicBezTo>
                    <a:pt x="617" y="479"/>
                    <a:pt x="617" y="479"/>
                    <a:pt x="617" y="479"/>
                  </a:cubicBezTo>
                  <a:cubicBezTo>
                    <a:pt x="616" y="477"/>
                    <a:pt x="616" y="477"/>
                    <a:pt x="616" y="477"/>
                  </a:cubicBezTo>
                  <a:cubicBezTo>
                    <a:pt x="608" y="462"/>
                    <a:pt x="608" y="462"/>
                    <a:pt x="608" y="462"/>
                  </a:cubicBezTo>
                  <a:cubicBezTo>
                    <a:pt x="607" y="448"/>
                    <a:pt x="607" y="448"/>
                    <a:pt x="607" y="448"/>
                  </a:cubicBezTo>
                  <a:cubicBezTo>
                    <a:pt x="607" y="448"/>
                    <a:pt x="607" y="448"/>
                    <a:pt x="607" y="448"/>
                  </a:cubicBezTo>
                  <a:cubicBezTo>
                    <a:pt x="615" y="408"/>
                    <a:pt x="615" y="408"/>
                    <a:pt x="615" y="408"/>
                  </a:cubicBezTo>
                  <a:cubicBezTo>
                    <a:pt x="615" y="408"/>
                    <a:pt x="615" y="408"/>
                    <a:pt x="615" y="408"/>
                  </a:cubicBezTo>
                  <a:cubicBezTo>
                    <a:pt x="616" y="408"/>
                    <a:pt x="616" y="408"/>
                    <a:pt x="616" y="408"/>
                  </a:cubicBezTo>
                  <a:cubicBezTo>
                    <a:pt x="616" y="407"/>
                    <a:pt x="616" y="407"/>
                    <a:pt x="616" y="407"/>
                  </a:cubicBezTo>
                  <a:cubicBezTo>
                    <a:pt x="626" y="387"/>
                    <a:pt x="626" y="387"/>
                    <a:pt x="626" y="387"/>
                  </a:cubicBezTo>
                  <a:cubicBezTo>
                    <a:pt x="596" y="360"/>
                    <a:pt x="596" y="360"/>
                    <a:pt x="596" y="360"/>
                  </a:cubicBezTo>
                  <a:cubicBezTo>
                    <a:pt x="595" y="359"/>
                    <a:pt x="595" y="359"/>
                    <a:pt x="595" y="359"/>
                  </a:cubicBezTo>
                  <a:cubicBezTo>
                    <a:pt x="594" y="358"/>
                    <a:pt x="594" y="358"/>
                    <a:pt x="594" y="358"/>
                  </a:cubicBezTo>
                  <a:cubicBezTo>
                    <a:pt x="594" y="328"/>
                    <a:pt x="594" y="328"/>
                    <a:pt x="594" y="328"/>
                  </a:cubicBezTo>
                  <a:cubicBezTo>
                    <a:pt x="595" y="327"/>
                    <a:pt x="595" y="327"/>
                    <a:pt x="595" y="327"/>
                  </a:cubicBezTo>
                  <a:cubicBezTo>
                    <a:pt x="612" y="278"/>
                    <a:pt x="612" y="278"/>
                    <a:pt x="612" y="278"/>
                  </a:cubicBezTo>
                  <a:cubicBezTo>
                    <a:pt x="601" y="252"/>
                    <a:pt x="601" y="252"/>
                    <a:pt x="601" y="252"/>
                  </a:cubicBezTo>
                  <a:cubicBezTo>
                    <a:pt x="592" y="250"/>
                    <a:pt x="592" y="250"/>
                    <a:pt x="592" y="250"/>
                  </a:cubicBezTo>
                  <a:cubicBezTo>
                    <a:pt x="580" y="251"/>
                    <a:pt x="580" y="251"/>
                    <a:pt x="580" y="251"/>
                  </a:cubicBezTo>
                  <a:cubicBezTo>
                    <a:pt x="569" y="269"/>
                    <a:pt x="569" y="269"/>
                    <a:pt x="569" y="269"/>
                  </a:cubicBezTo>
                  <a:cubicBezTo>
                    <a:pt x="554" y="258"/>
                    <a:pt x="554" y="258"/>
                    <a:pt x="554" y="258"/>
                  </a:cubicBezTo>
                  <a:cubicBezTo>
                    <a:pt x="539" y="250"/>
                    <a:pt x="539" y="250"/>
                    <a:pt x="539" y="250"/>
                  </a:cubicBezTo>
                  <a:cubicBezTo>
                    <a:pt x="527" y="220"/>
                    <a:pt x="527" y="220"/>
                    <a:pt x="527" y="220"/>
                  </a:cubicBezTo>
                  <a:cubicBezTo>
                    <a:pt x="527" y="220"/>
                    <a:pt x="527" y="220"/>
                    <a:pt x="527" y="220"/>
                  </a:cubicBezTo>
                  <a:cubicBezTo>
                    <a:pt x="527" y="220"/>
                    <a:pt x="527" y="220"/>
                    <a:pt x="527" y="220"/>
                  </a:cubicBezTo>
                  <a:cubicBezTo>
                    <a:pt x="523" y="199"/>
                    <a:pt x="523" y="199"/>
                    <a:pt x="523" y="199"/>
                  </a:cubicBezTo>
                  <a:cubicBezTo>
                    <a:pt x="523" y="197"/>
                    <a:pt x="523" y="197"/>
                    <a:pt x="523" y="197"/>
                  </a:cubicBezTo>
                  <a:cubicBezTo>
                    <a:pt x="522" y="196"/>
                    <a:pt x="522" y="196"/>
                    <a:pt x="522" y="196"/>
                  </a:cubicBezTo>
                  <a:cubicBezTo>
                    <a:pt x="525" y="194"/>
                    <a:pt x="525" y="194"/>
                    <a:pt x="525" y="194"/>
                  </a:cubicBezTo>
                  <a:cubicBezTo>
                    <a:pt x="539" y="175"/>
                    <a:pt x="539" y="175"/>
                    <a:pt x="539" y="175"/>
                  </a:cubicBezTo>
                  <a:cubicBezTo>
                    <a:pt x="542" y="173"/>
                    <a:pt x="542" y="173"/>
                    <a:pt x="542" y="173"/>
                  </a:cubicBezTo>
                  <a:cubicBezTo>
                    <a:pt x="542" y="173"/>
                    <a:pt x="542" y="173"/>
                    <a:pt x="542" y="173"/>
                  </a:cubicBezTo>
                  <a:cubicBezTo>
                    <a:pt x="543" y="173"/>
                    <a:pt x="543" y="173"/>
                    <a:pt x="543" y="173"/>
                  </a:cubicBezTo>
                  <a:cubicBezTo>
                    <a:pt x="554" y="171"/>
                    <a:pt x="554" y="171"/>
                    <a:pt x="554" y="171"/>
                  </a:cubicBezTo>
                  <a:cubicBezTo>
                    <a:pt x="565" y="167"/>
                    <a:pt x="565" y="167"/>
                    <a:pt x="565" y="167"/>
                  </a:cubicBezTo>
                  <a:cubicBezTo>
                    <a:pt x="620" y="165"/>
                    <a:pt x="620" y="165"/>
                    <a:pt x="620" y="165"/>
                  </a:cubicBezTo>
                  <a:cubicBezTo>
                    <a:pt x="621" y="165"/>
                    <a:pt x="621" y="165"/>
                    <a:pt x="621" y="165"/>
                  </a:cubicBezTo>
                  <a:cubicBezTo>
                    <a:pt x="629" y="168"/>
                    <a:pt x="629" y="168"/>
                    <a:pt x="629" y="168"/>
                  </a:cubicBezTo>
                  <a:cubicBezTo>
                    <a:pt x="631" y="169"/>
                    <a:pt x="631" y="169"/>
                    <a:pt x="631" y="169"/>
                  </a:cubicBezTo>
                  <a:cubicBezTo>
                    <a:pt x="639" y="173"/>
                    <a:pt x="639" y="173"/>
                    <a:pt x="639" y="173"/>
                  </a:cubicBezTo>
                  <a:cubicBezTo>
                    <a:pt x="654" y="166"/>
                    <a:pt x="654" y="166"/>
                    <a:pt x="654" y="166"/>
                  </a:cubicBezTo>
                  <a:cubicBezTo>
                    <a:pt x="667" y="157"/>
                    <a:pt x="667" y="157"/>
                    <a:pt x="667" y="157"/>
                  </a:cubicBezTo>
                  <a:cubicBezTo>
                    <a:pt x="673" y="146"/>
                    <a:pt x="673" y="146"/>
                    <a:pt x="673" y="146"/>
                  </a:cubicBezTo>
                  <a:cubicBezTo>
                    <a:pt x="674" y="141"/>
                    <a:pt x="674" y="141"/>
                    <a:pt x="674" y="141"/>
                  </a:cubicBezTo>
                  <a:cubicBezTo>
                    <a:pt x="673" y="118"/>
                    <a:pt x="673" y="118"/>
                    <a:pt x="673" y="118"/>
                  </a:cubicBezTo>
                  <a:cubicBezTo>
                    <a:pt x="661" y="116"/>
                    <a:pt x="661" y="116"/>
                    <a:pt x="661" y="116"/>
                  </a:cubicBezTo>
                  <a:cubicBezTo>
                    <a:pt x="639" y="123"/>
                    <a:pt x="639" y="123"/>
                    <a:pt x="639" y="123"/>
                  </a:cubicBezTo>
                  <a:cubicBezTo>
                    <a:pt x="633" y="130"/>
                    <a:pt x="626" y="136"/>
                    <a:pt x="618" y="136"/>
                  </a:cubicBezTo>
                  <a:cubicBezTo>
                    <a:pt x="611" y="136"/>
                    <a:pt x="604" y="129"/>
                    <a:pt x="598" y="118"/>
                  </a:cubicBezTo>
                  <a:cubicBezTo>
                    <a:pt x="598" y="118"/>
                    <a:pt x="598" y="118"/>
                    <a:pt x="598" y="118"/>
                  </a:cubicBezTo>
                  <a:cubicBezTo>
                    <a:pt x="597" y="118"/>
                    <a:pt x="597" y="118"/>
                    <a:pt x="597" y="118"/>
                  </a:cubicBezTo>
                  <a:cubicBezTo>
                    <a:pt x="597" y="117"/>
                    <a:pt x="597" y="117"/>
                    <a:pt x="597" y="117"/>
                  </a:cubicBezTo>
                  <a:cubicBezTo>
                    <a:pt x="596" y="102"/>
                    <a:pt x="596" y="102"/>
                    <a:pt x="596" y="102"/>
                  </a:cubicBezTo>
                  <a:cubicBezTo>
                    <a:pt x="596" y="100"/>
                    <a:pt x="596" y="100"/>
                    <a:pt x="596" y="100"/>
                  </a:cubicBezTo>
                  <a:cubicBezTo>
                    <a:pt x="597" y="86"/>
                    <a:pt x="597" y="86"/>
                    <a:pt x="597" y="86"/>
                  </a:cubicBezTo>
                  <a:cubicBezTo>
                    <a:pt x="585" y="58"/>
                    <a:pt x="585" y="58"/>
                    <a:pt x="585" y="58"/>
                  </a:cubicBezTo>
                  <a:cubicBezTo>
                    <a:pt x="563" y="64"/>
                    <a:pt x="563" y="64"/>
                    <a:pt x="563" y="64"/>
                  </a:cubicBezTo>
                  <a:cubicBezTo>
                    <a:pt x="554" y="72"/>
                    <a:pt x="554" y="72"/>
                    <a:pt x="554" y="72"/>
                  </a:cubicBezTo>
                  <a:cubicBezTo>
                    <a:pt x="557" y="104"/>
                    <a:pt x="557" y="104"/>
                    <a:pt x="557" y="104"/>
                  </a:cubicBezTo>
                  <a:cubicBezTo>
                    <a:pt x="522" y="88"/>
                    <a:pt x="522" y="88"/>
                    <a:pt x="522" y="88"/>
                  </a:cubicBezTo>
                  <a:cubicBezTo>
                    <a:pt x="531" y="107"/>
                    <a:pt x="531" y="107"/>
                    <a:pt x="531" y="107"/>
                  </a:cubicBezTo>
                  <a:cubicBezTo>
                    <a:pt x="532" y="108"/>
                    <a:pt x="532" y="108"/>
                    <a:pt x="532" y="108"/>
                  </a:cubicBezTo>
                  <a:cubicBezTo>
                    <a:pt x="532" y="110"/>
                    <a:pt x="532" y="110"/>
                    <a:pt x="532" y="110"/>
                  </a:cubicBezTo>
                  <a:cubicBezTo>
                    <a:pt x="528" y="131"/>
                    <a:pt x="528" y="131"/>
                    <a:pt x="528" y="131"/>
                  </a:cubicBezTo>
                  <a:cubicBezTo>
                    <a:pt x="528" y="134"/>
                    <a:pt x="528" y="134"/>
                    <a:pt x="528" y="134"/>
                  </a:cubicBezTo>
                  <a:cubicBezTo>
                    <a:pt x="527" y="134"/>
                    <a:pt x="527" y="134"/>
                    <a:pt x="527" y="134"/>
                  </a:cubicBezTo>
                  <a:cubicBezTo>
                    <a:pt x="507" y="162"/>
                    <a:pt x="507" y="162"/>
                    <a:pt x="507" y="162"/>
                  </a:cubicBezTo>
                  <a:cubicBezTo>
                    <a:pt x="507" y="162"/>
                    <a:pt x="507" y="162"/>
                    <a:pt x="507" y="162"/>
                  </a:cubicBezTo>
                  <a:cubicBezTo>
                    <a:pt x="475" y="182"/>
                    <a:pt x="475" y="182"/>
                    <a:pt x="475" y="182"/>
                  </a:cubicBezTo>
                  <a:cubicBezTo>
                    <a:pt x="471" y="201"/>
                    <a:pt x="471" y="201"/>
                    <a:pt x="471" y="201"/>
                  </a:cubicBezTo>
                  <a:cubicBezTo>
                    <a:pt x="470" y="204"/>
                    <a:pt x="475" y="213"/>
                    <a:pt x="480" y="223"/>
                  </a:cubicBezTo>
                  <a:cubicBezTo>
                    <a:pt x="481" y="224"/>
                    <a:pt x="481" y="224"/>
                    <a:pt x="481" y="224"/>
                  </a:cubicBezTo>
                  <a:cubicBezTo>
                    <a:pt x="481" y="225"/>
                    <a:pt x="481" y="225"/>
                    <a:pt x="481" y="225"/>
                  </a:cubicBezTo>
                  <a:cubicBezTo>
                    <a:pt x="483" y="253"/>
                    <a:pt x="483" y="253"/>
                    <a:pt x="483" y="253"/>
                  </a:cubicBezTo>
                  <a:cubicBezTo>
                    <a:pt x="483" y="256"/>
                    <a:pt x="483" y="256"/>
                    <a:pt x="483" y="256"/>
                  </a:cubicBezTo>
                  <a:cubicBezTo>
                    <a:pt x="482" y="257"/>
                    <a:pt x="482" y="257"/>
                    <a:pt x="482" y="257"/>
                  </a:cubicBezTo>
                  <a:cubicBezTo>
                    <a:pt x="469" y="274"/>
                    <a:pt x="469" y="274"/>
                    <a:pt x="469" y="274"/>
                  </a:cubicBezTo>
                  <a:cubicBezTo>
                    <a:pt x="469" y="274"/>
                    <a:pt x="469" y="274"/>
                    <a:pt x="469" y="274"/>
                  </a:cubicBezTo>
                  <a:cubicBezTo>
                    <a:pt x="468" y="275"/>
                    <a:pt x="468" y="275"/>
                    <a:pt x="468" y="275"/>
                  </a:cubicBezTo>
                  <a:cubicBezTo>
                    <a:pt x="467" y="275"/>
                    <a:pt x="467" y="275"/>
                    <a:pt x="467" y="275"/>
                  </a:cubicBezTo>
                  <a:cubicBezTo>
                    <a:pt x="458" y="281"/>
                    <a:pt x="458" y="281"/>
                    <a:pt x="458" y="281"/>
                  </a:cubicBezTo>
                  <a:cubicBezTo>
                    <a:pt x="457" y="281"/>
                    <a:pt x="457" y="281"/>
                    <a:pt x="457" y="281"/>
                  </a:cubicBezTo>
                  <a:cubicBezTo>
                    <a:pt x="456" y="281"/>
                    <a:pt x="456" y="281"/>
                    <a:pt x="456" y="281"/>
                  </a:cubicBezTo>
                  <a:cubicBezTo>
                    <a:pt x="455" y="281"/>
                    <a:pt x="455" y="281"/>
                    <a:pt x="455" y="281"/>
                  </a:cubicBezTo>
                  <a:cubicBezTo>
                    <a:pt x="454" y="281"/>
                    <a:pt x="454" y="281"/>
                    <a:pt x="454" y="281"/>
                  </a:cubicBezTo>
                  <a:cubicBezTo>
                    <a:pt x="429" y="276"/>
                    <a:pt x="429" y="276"/>
                    <a:pt x="429" y="276"/>
                  </a:cubicBezTo>
                  <a:cubicBezTo>
                    <a:pt x="425" y="276"/>
                    <a:pt x="420" y="278"/>
                    <a:pt x="415" y="282"/>
                  </a:cubicBezTo>
                  <a:cubicBezTo>
                    <a:pt x="404" y="294"/>
                    <a:pt x="404" y="294"/>
                    <a:pt x="404" y="294"/>
                  </a:cubicBezTo>
                  <a:cubicBezTo>
                    <a:pt x="395" y="305"/>
                    <a:pt x="395" y="305"/>
                    <a:pt x="395" y="305"/>
                  </a:cubicBezTo>
                  <a:cubicBezTo>
                    <a:pt x="390" y="314"/>
                    <a:pt x="383" y="316"/>
                    <a:pt x="371" y="314"/>
                  </a:cubicBezTo>
                  <a:cubicBezTo>
                    <a:pt x="364" y="313"/>
                    <a:pt x="362" y="306"/>
                    <a:pt x="364" y="296"/>
                  </a:cubicBezTo>
                  <a:cubicBezTo>
                    <a:pt x="364" y="289"/>
                    <a:pt x="364" y="289"/>
                    <a:pt x="364" y="289"/>
                  </a:cubicBezTo>
                  <a:cubicBezTo>
                    <a:pt x="363" y="281"/>
                    <a:pt x="363" y="281"/>
                    <a:pt x="363" y="281"/>
                  </a:cubicBezTo>
                  <a:cubicBezTo>
                    <a:pt x="359" y="287"/>
                    <a:pt x="359" y="287"/>
                    <a:pt x="359" y="287"/>
                  </a:cubicBezTo>
                  <a:cubicBezTo>
                    <a:pt x="355" y="291"/>
                    <a:pt x="352" y="292"/>
                    <a:pt x="348" y="292"/>
                  </a:cubicBezTo>
                  <a:cubicBezTo>
                    <a:pt x="344" y="291"/>
                    <a:pt x="341" y="287"/>
                    <a:pt x="339" y="279"/>
                  </a:cubicBezTo>
                  <a:cubicBezTo>
                    <a:pt x="339" y="278"/>
                    <a:pt x="339" y="278"/>
                    <a:pt x="339" y="278"/>
                  </a:cubicBezTo>
                  <a:cubicBezTo>
                    <a:pt x="336" y="254"/>
                    <a:pt x="336" y="254"/>
                    <a:pt x="336" y="254"/>
                  </a:cubicBezTo>
                  <a:cubicBezTo>
                    <a:pt x="331" y="231"/>
                    <a:pt x="331" y="231"/>
                    <a:pt x="331" y="231"/>
                  </a:cubicBezTo>
                  <a:cubicBezTo>
                    <a:pt x="321" y="220"/>
                    <a:pt x="321" y="220"/>
                    <a:pt x="321" y="220"/>
                  </a:cubicBezTo>
                  <a:cubicBezTo>
                    <a:pt x="321" y="220"/>
                    <a:pt x="321" y="220"/>
                    <a:pt x="321" y="220"/>
                  </a:cubicBezTo>
                  <a:cubicBezTo>
                    <a:pt x="320" y="219"/>
                    <a:pt x="320" y="219"/>
                    <a:pt x="320" y="219"/>
                  </a:cubicBezTo>
                  <a:cubicBezTo>
                    <a:pt x="297" y="168"/>
                    <a:pt x="297" y="168"/>
                    <a:pt x="297" y="168"/>
                  </a:cubicBezTo>
                  <a:cubicBezTo>
                    <a:pt x="296" y="167"/>
                    <a:pt x="296" y="167"/>
                    <a:pt x="296" y="167"/>
                  </a:cubicBezTo>
                  <a:cubicBezTo>
                    <a:pt x="290" y="153"/>
                    <a:pt x="290" y="153"/>
                    <a:pt x="290" y="153"/>
                  </a:cubicBezTo>
                  <a:cubicBezTo>
                    <a:pt x="290" y="152"/>
                    <a:pt x="290" y="152"/>
                    <a:pt x="290" y="152"/>
                  </a:cubicBezTo>
                  <a:cubicBezTo>
                    <a:pt x="289" y="152"/>
                    <a:pt x="289" y="152"/>
                    <a:pt x="289" y="152"/>
                  </a:cubicBezTo>
                  <a:cubicBezTo>
                    <a:pt x="289" y="150"/>
                    <a:pt x="289" y="150"/>
                    <a:pt x="289" y="150"/>
                  </a:cubicBezTo>
                  <a:cubicBezTo>
                    <a:pt x="285" y="123"/>
                    <a:pt x="285" y="123"/>
                    <a:pt x="285" y="123"/>
                  </a:cubicBezTo>
                  <a:cubicBezTo>
                    <a:pt x="282" y="119"/>
                    <a:pt x="282" y="119"/>
                    <a:pt x="282" y="119"/>
                  </a:cubicBezTo>
                  <a:cubicBezTo>
                    <a:pt x="277" y="122"/>
                    <a:pt x="277" y="122"/>
                    <a:pt x="277" y="122"/>
                  </a:cubicBezTo>
                  <a:cubicBezTo>
                    <a:pt x="270" y="130"/>
                    <a:pt x="265" y="136"/>
                    <a:pt x="263" y="136"/>
                  </a:cubicBezTo>
                  <a:cubicBezTo>
                    <a:pt x="259" y="136"/>
                    <a:pt x="254" y="131"/>
                    <a:pt x="246" y="125"/>
                  </a:cubicBezTo>
                  <a:cubicBezTo>
                    <a:pt x="230" y="118"/>
                    <a:pt x="230" y="118"/>
                    <a:pt x="230" y="118"/>
                  </a:cubicBezTo>
                  <a:cubicBezTo>
                    <a:pt x="228" y="117"/>
                    <a:pt x="228" y="117"/>
                    <a:pt x="228" y="117"/>
                  </a:cubicBezTo>
                  <a:cubicBezTo>
                    <a:pt x="227" y="116"/>
                    <a:pt x="227" y="116"/>
                    <a:pt x="227" y="116"/>
                  </a:cubicBezTo>
                  <a:cubicBezTo>
                    <a:pt x="227" y="115"/>
                    <a:pt x="227" y="115"/>
                    <a:pt x="227" y="115"/>
                  </a:cubicBezTo>
                  <a:cubicBezTo>
                    <a:pt x="226" y="112"/>
                    <a:pt x="226" y="112"/>
                    <a:pt x="226" y="112"/>
                  </a:cubicBezTo>
                  <a:cubicBezTo>
                    <a:pt x="225" y="91"/>
                    <a:pt x="225" y="91"/>
                    <a:pt x="225" y="91"/>
                  </a:cubicBezTo>
                  <a:cubicBezTo>
                    <a:pt x="225" y="91"/>
                    <a:pt x="225" y="91"/>
                    <a:pt x="225" y="91"/>
                  </a:cubicBezTo>
                  <a:cubicBezTo>
                    <a:pt x="221" y="76"/>
                    <a:pt x="221" y="76"/>
                    <a:pt x="221" y="76"/>
                  </a:cubicBezTo>
                  <a:cubicBezTo>
                    <a:pt x="213" y="54"/>
                    <a:pt x="213" y="54"/>
                    <a:pt x="213" y="54"/>
                  </a:cubicBezTo>
                  <a:cubicBezTo>
                    <a:pt x="204" y="54"/>
                    <a:pt x="204" y="54"/>
                    <a:pt x="204" y="54"/>
                  </a:cubicBezTo>
                  <a:cubicBezTo>
                    <a:pt x="206" y="63"/>
                    <a:pt x="204" y="70"/>
                    <a:pt x="202" y="76"/>
                  </a:cubicBezTo>
                  <a:cubicBezTo>
                    <a:pt x="200" y="82"/>
                    <a:pt x="196" y="86"/>
                    <a:pt x="190" y="91"/>
                  </a:cubicBezTo>
                  <a:cubicBezTo>
                    <a:pt x="188" y="99"/>
                    <a:pt x="184" y="104"/>
                    <a:pt x="180" y="108"/>
                  </a:cubicBezTo>
                  <a:cubicBezTo>
                    <a:pt x="174" y="115"/>
                    <a:pt x="169" y="115"/>
                    <a:pt x="162" y="110"/>
                  </a:cubicBezTo>
                  <a:cubicBezTo>
                    <a:pt x="159" y="109"/>
                    <a:pt x="159" y="109"/>
                    <a:pt x="159" y="109"/>
                  </a:cubicBezTo>
                  <a:cubicBezTo>
                    <a:pt x="153" y="107"/>
                    <a:pt x="152" y="100"/>
                    <a:pt x="153" y="86"/>
                  </a:cubicBezTo>
                  <a:cubicBezTo>
                    <a:pt x="153" y="81"/>
                    <a:pt x="153" y="81"/>
                    <a:pt x="153" y="81"/>
                  </a:cubicBezTo>
                  <a:cubicBezTo>
                    <a:pt x="139" y="72"/>
                    <a:pt x="139" y="72"/>
                    <a:pt x="139" y="72"/>
                  </a:cubicBezTo>
                  <a:cubicBezTo>
                    <a:pt x="134" y="70"/>
                    <a:pt x="131" y="64"/>
                    <a:pt x="130" y="54"/>
                  </a:cubicBezTo>
                  <a:cubicBezTo>
                    <a:pt x="135" y="7"/>
                    <a:pt x="135" y="7"/>
                    <a:pt x="135" y="7"/>
                  </a:cubicBezTo>
                  <a:cubicBezTo>
                    <a:pt x="133" y="0"/>
                    <a:pt x="133" y="0"/>
                    <a:pt x="133" y="0"/>
                  </a:cubicBezTo>
                  <a:cubicBezTo>
                    <a:pt x="116" y="19"/>
                    <a:pt x="116" y="19"/>
                    <a:pt x="116" y="19"/>
                  </a:cubicBezTo>
                  <a:cubicBezTo>
                    <a:pt x="104" y="27"/>
                    <a:pt x="104" y="27"/>
                    <a:pt x="104" y="27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5" y="44"/>
                    <a:pt x="107" y="51"/>
                    <a:pt x="107" y="57"/>
                  </a:cubicBezTo>
                  <a:cubicBezTo>
                    <a:pt x="107" y="67"/>
                    <a:pt x="102" y="76"/>
                    <a:pt x="93" y="79"/>
                  </a:cubicBezTo>
                  <a:cubicBezTo>
                    <a:pt x="74" y="86"/>
                    <a:pt x="74" y="86"/>
                    <a:pt x="74" y="86"/>
                  </a:cubicBezTo>
                  <a:cubicBezTo>
                    <a:pt x="68" y="89"/>
                    <a:pt x="68" y="89"/>
                    <a:pt x="68" y="89"/>
                  </a:cubicBezTo>
                  <a:cubicBezTo>
                    <a:pt x="67" y="97"/>
                    <a:pt x="67" y="97"/>
                    <a:pt x="67" y="97"/>
                  </a:cubicBezTo>
                  <a:cubicBezTo>
                    <a:pt x="67" y="126"/>
                    <a:pt x="67" y="126"/>
                    <a:pt x="67" y="126"/>
                  </a:cubicBezTo>
                  <a:cubicBezTo>
                    <a:pt x="68" y="136"/>
                    <a:pt x="69" y="141"/>
                    <a:pt x="73" y="141"/>
                  </a:cubicBezTo>
                  <a:cubicBezTo>
                    <a:pt x="79" y="144"/>
                    <a:pt x="86" y="144"/>
                    <a:pt x="93" y="139"/>
                  </a:cubicBezTo>
                  <a:cubicBezTo>
                    <a:pt x="99" y="136"/>
                    <a:pt x="99" y="136"/>
                    <a:pt x="99" y="136"/>
                  </a:cubicBezTo>
                  <a:cubicBezTo>
                    <a:pt x="119" y="182"/>
                    <a:pt x="119" y="182"/>
                    <a:pt x="119" y="182"/>
                  </a:cubicBezTo>
                  <a:cubicBezTo>
                    <a:pt x="119" y="183"/>
                    <a:pt x="119" y="183"/>
                    <a:pt x="119" y="183"/>
                  </a:cubicBezTo>
                  <a:cubicBezTo>
                    <a:pt x="119" y="183"/>
                    <a:pt x="119" y="183"/>
                    <a:pt x="119" y="183"/>
                  </a:cubicBezTo>
                  <a:cubicBezTo>
                    <a:pt x="119" y="185"/>
                    <a:pt x="119" y="185"/>
                    <a:pt x="119" y="185"/>
                  </a:cubicBezTo>
                  <a:cubicBezTo>
                    <a:pt x="112" y="269"/>
                    <a:pt x="104" y="316"/>
                    <a:pt x="95" y="329"/>
                  </a:cubicBezTo>
                  <a:cubicBezTo>
                    <a:pt x="90" y="333"/>
                    <a:pt x="87" y="335"/>
                    <a:pt x="81" y="336"/>
                  </a:cubicBezTo>
                  <a:cubicBezTo>
                    <a:pt x="74" y="336"/>
                    <a:pt x="68" y="335"/>
                    <a:pt x="61" y="331"/>
                  </a:cubicBezTo>
                  <a:cubicBezTo>
                    <a:pt x="34" y="386"/>
                    <a:pt x="16" y="414"/>
                    <a:pt x="7" y="419"/>
                  </a:cubicBezTo>
                  <a:cubicBezTo>
                    <a:pt x="8" y="419"/>
                    <a:pt x="8" y="419"/>
                    <a:pt x="8" y="419"/>
                  </a:cubicBezTo>
                  <a:cubicBezTo>
                    <a:pt x="4" y="420"/>
                    <a:pt x="2" y="433"/>
                    <a:pt x="3" y="458"/>
                  </a:cubicBezTo>
                  <a:cubicBezTo>
                    <a:pt x="9" y="463"/>
                    <a:pt x="9" y="463"/>
                    <a:pt x="9" y="463"/>
                  </a:cubicBezTo>
                  <a:cubicBezTo>
                    <a:pt x="11" y="465"/>
                    <a:pt x="11" y="465"/>
                    <a:pt x="11" y="465"/>
                  </a:cubicBezTo>
                  <a:cubicBezTo>
                    <a:pt x="13" y="467"/>
                    <a:pt x="13" y="467"/>
                    <a:pt x="13" y="467"/>
                  </a:cubicBezTo>
                  <a:lnTo>
                    <a:pt x="4" y="4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HK" altLang="en-US">
                <a:cs typeface="+mn-ea"/>
                <a:sym typeface="+mn-lt"/>
              </a:endParaRPr>
            </a:p>
          </p:txBody>
        </p:sp>
        <p:sp>
          <p:nvSpPr>
            <p:cNvPr id="17" name="Freeform 13"/>
            <p:cNvSpPr/>
            <p:nvPr/>
          </p:nvSpPr>
          <p:spPr bwMode="auto">
            <a:xfrm>
              <a:off x="3760311" y="4795838"/>
              <a:ext cx="763588" cy="660400"/>
            </a:xfrm>
            <a:custGeom>
              <a:avLst/>
              <a:gdLst>
                <a:gd name="T0" fmla="*/ 377 w 506"/>
                <a:gd name="T1" fmla="*/ 20 h 438"/>
                <a:gd name="T2" fmla="*/ 346 w 506"/>
                <a:gd name="T3" fmla="*/ 26 h 438"/>
                <a:gd name="T4" fmla="*/ 342 w 506"/>
                <a:gd name="T5" fmla="*/ 1 h 438"/>
                <a:gd name="T6" fmla="*/ 331 w 506"/>
                <a:gd name="T7" fmla="*/ 26 h 438"/>
                <a:gd name="T8" fmla="*/ 314 w 506"/>
                <a:gd name="T9" fmla="*/ 47 h 438"/>
                <a:gd name="T10" fmla="*/ 285 w 506"/>
                <a:gd name="T11" fmla="*/ 46 h 438"/>
                <a:gd name="T12" fmla="*/ 280 w 506"/>
                <a:gd name="T13" fmla="*/ 66 h 438"/>
                <a:gd name="T14" fmla="*/ 250 w 506"/>
                <a:gd name="T15" fmla="*/ 74 h 438"/>
                <a:gd name="T16" fmla="*/ 239 w 506"/>
                <a:gd name="T17" fmla="*/ 80 h 438"/>
                <a:gd name="T18" fmla="*/ 212 w 506"/>
                <a:gd name="T19" fmla="*/ 70 h 438"/>
                <a:gd name="T20" fmla="*/ 194 w 506"/>
                <a:gd name="T21" fmla="*/ 63 h 438"/>
                <a:gd name="T22" fmla="*/ 223 w 506"/>
                <a:gd name="T23" fmla="*/ 107 h 438"/>
                <a:gd name="T24" fmla="*/ 238 w 506"/>
                <a:gd name="T25" fmla="*/ 121 h 438"/>
                <a:gd name="T26" fmla="*/ 232 w 506"/>
                <a:gd name="T27" fmla="*/ 146 h 438"/>
                <a:gd name="T28" fmla="*/ 184 w 506"/>
                <a:gd name="T29" fmla="*/ 170 h 438"/>
                <a:gd name="T30" fmla="*/ 165 w 506"/>
                <a:gd name="T31" fmla="*/ 172 h 438"/>
                <a:gd name="T32" fmla="*/ 146 w 506"/>
                <a:gd name="T33" fmla="*/ 167 h 438"/>
                <a:gd name="T34" fmla="*/ 124 w 506"/>
                <a:gd name="T35" fmla="*/ 188 h 438"/>
                <a:gd name="T36" fmla="*/ 103 w 506"/>
                <a:gd name="T37" fmla="*/ 196 h 438"/>
                <a:gd name="T38" fmla="*/ 21 w 506"/>
                <a:gd name="T39" fmla="*/ 195 h 438"/>
                <a:gd name="T40" fmla="*/ 13 w 506"/>
                <a:gd name="T41" fmla="*/ 253 h 438"/>
                <a:gd name="T42" fmla="*/ 29 w 506"/>
                <a:gd name="T43" fmla="*/ 264 h 438"/>
                <a:gd name="T44" fmla="*/ 40 w 506"/>
                <a:gd name="T45" fmla="*/ 251 h 438"/>
                <a:gd name="T46" fmla="*/ 74 w 506"/>
                <a:gd name="T47" fmla="*/ 254 h 438"/>
                <a:gd name="T48" fmla="*/ 82 w 506"/>
                <a:gd name="T49" fmla="*/ 311 h 438"/>
                <a:gd name="T50" fmla="*/ 70 w 506"/>
                <a:gd name="T51" fmla="*/ 343 h 438"/>
                <a:gd name="T52" fmla="*/ 100 w 506"/>
                <a:gd name="T53" fmla="*/ 393 h 438"/>
                <a:gd name="T54" fmla="*/ 87 w 506"/>
                <a:gd name="T55" fmla="*/ 438 h 438"/>
                <a:gd name="T56" fmla="*/ 122 w 506"/>
                <a:gd name="T57" fmla="*/ 421 h 438"/>
                <a:gd name="T58" fmla="*/ 146 w 506"/>
                <a:gd name="T59" fmla="*/ 424 h 438"/>
                <a:gd name="T60" fmla="*/ 223 w 506"/>
                <a:gd name="T61" fmla="*/ 423 h 438"/>
                <a:gd name="T62" fmla="*/ 261 w 506"/>
                <a:gd name="T63" fmla="*/ 398 h 438"/>
                <a:gd name="T64" fmla="*/ 303 w 506"/>
                <a:gd name="T65" fmla="*/ 362 h 438"/>
                <a:gd name="T66" fmla="*/ 329 w 506"/>
                <a:gd name="T67" fmla="*/ 374 h 438"/>
                <a:gd name="T68" fmla="*/ 363 w 506"/>
                <a:gd name="T69" fmla="*/ 387 h 438"/>
                <a:gd name="T70" fmla="*/ 387 w 506"/>
                <a:gd name="T71" fmla="*/ 395 h 438"/>
                <a:gd name="T72" fmla="*/ 391 w 506"/>
                <a:gd name="T73" fmla="*/ 382 h 438"/>
                <a:gd name="T74" fmla="*/ 400 w 506"/>
                <a:gd name="T75" fmla="*/ 375 h 438"/>
                <a:gd name="T76" fmla="*/ 416 w 506"/>
                <a:gd name="T77" fmla="*/ 364 h 438"/>
                <a:gd name="T78" fmla="*/ 458 w 506"/>
                <a:gd name="T79" fmla="*/ 335 h 438"/>
                <a:gd name="T80" fmla="*/ 464 w 506"/>
                <a:gd name="T81" fmla="*/ 327 h 438"/>
                <a:gd name="T82" fmla="*/ 484 w 506"/>
                <a:gd name="T83" fmla="*/ 322 h 438"/>
                <a:gd name="T84" fmla="*/ 501 w 506"/>
                <a:gd name="T85" fmla="*/ 312 h 438"/>
                <a:gd name="T86" fmla="*/ 491 w 506"/>
                <a:gd name="T87" fmla="*/ 272 h 438"/>
                <a:gd name="T88" fmla="*/ 496 w 506"/>
                <a:gd name="T89" fmla="*/ 248 h 438"/>
                <a:gd name="T90" fmla="*/ 459 w 506"/>
                <a:gd name="T91" fmla="*/ 219 h 438"/>
                <a:gd name="T92" fmla="*/ 493 w 506"/>
                <a:gd name="T93" fmla="*/ 91 h 438"/>
                <a:gd name="T94" fmla="*/ 472 w 506"/>
                <a:gd name="T95" fmla="*/ 100 h 438"/>
                <a:gd name="T96" fmla="*/ 445 w 506"/>
                <a:gd name="T97" fmla="*/ 101 h 438"/>
                <a:gd name="T98" fmla="*/ 441 w 506"/>
                <a:gd name="T99" fmla="*/ 91 h 438"/>
                <a:gd name="T100" fmla="*/ 438 w 506"/>
                <a:gd name="T101" fmla="*/ 84 h 438"/>
                <a:gd name="T102" fmla="*/ 414 w 506"/>
                <a:gd name="T103" fmla="*/ 53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506" h="438">
                  <a:moveTo>
                    <a:pt x="398" y="8"/>
                  </a:moveTo>
                  <a:cubicBezTo>
                    <a:pt x="390" y="5"/>
                    <a:pt x="390" y="5"/>
                    <a:pt x="390" y="5"/>
                  </a:cubicBezTo>
                  <a:cubicBezTo>
                    <a:pt x="382" y="10"/>
                    <a:pt x="382" y="10"/>
                    <a:pt x="382" y="10"/>
                  </a:cubicBezTo>
                  <a:cubicBezTo>
                    <a:pt x="377" y="20"/>
                    <a:pt x="377" y="20"/>
                    <a:pt x="377" y="20"/>
                  </a:cubicBezTo>
                  <a:cubicBezTo>
                    <a:pt x="372" y="29"/>
                    <a:pt x="368" y="35"/>
                    <a:pt x="361" y="35"/>
                  </a:cubicBezTo>
                  <a:cubicBezTo>
                    <a:pt x="357" y="35"/>
                    <a:pt x="351" y="32"/>
                    <a:pt x="348" y="28"/>
                  </a:cubicBezTo>
                  <a:cubicBezTo>
                    <a:pt x="347" y="27"/>
                    <a:pt x="347" y="27"/>
                    <a:pt x="347" y="27"/>
                  </a:cubicBezTo>
                  <a:cubicBezTo>
                    <a:pt x="346" y="26"/>
                    <a:pt x="346" y="26"/>
                    <a:pt x="346" y="26"/>
                  </a:cubicBezTo>
                  <a:cubicBezTo>
                    <a:pt x="346" y="26"/>
                    <a:pt x="346" y="26"/>
                    <a:pt x="346" y="26"/>
                  </a:cubicBezTo>
                  <a:cubicBezTo>
                    <a:pt x="343" y="16"/>
                    <a:pt x="343" y="16"/>
                    <a:pt x="343" y="16"/>
                  </a:cubicBezTo>
                  <a:cubicBezTo>
                    <a:pt x="343" y="15"/>
                    <a:pt x="343" y="15"/>
                    <a:pt x="343" y="15"/>
                  </a:cubicBezTo>
                  <a:cubicBezTo>
                    <a:pt x="342" y="1"/>
                    <a:pt x="342" y="1"/>
                    <a:pt x="342" y="1"/>
                  </a:cubicBezTo>
                  <a:cubicBezTo>
                    <a:pt x="335" y="0"/>
                    <a:pt x="335" y="0"/>
                    <a:pt x="335" y="0"/>
                  </a:cubicBezTo>
                  <a:cubicBezTo>
                    <a:pt x="334" y="1"/>
                    <a:pt x="334" y="1"/>
                    <a:pt x="334" y="1"/>
                  </a:cubicBezTo>
                  <a:cubicBezTo>
                    <a:pt x="331" y="12"/>
                    <a:pt x="331" y="12"/>
                    <a:pt x="331" y="12"/>
                  </a:cubicBezTo>
                  <a:cubicBezTo>
                    <a:pt x="331" y="26"/>
                    <a:pt x="331" y="26"/>
                    <a:pt x="331" y="26"/>
                  </a:cubicBezTo>
                  <a:cubicBezTo>
                    <a:pt x="330" y="27"/>
                    <a:pt x="330" y="27"/>
                    <a:pt x="330" y="27"/>
                  </a:cubicBezTo>
                  <a:cubicBezTo>
                    <a:pt x="329" y="28"/>
                    <a:pt x="329" y="28"/>
                    <a:pt x="329" y="28"/>
                  </a:cubicBezTo>
                  <a:cubicBezTo>
                    <a:pt x="316" y="45"/>
                    <a:pt x="316" y="45"/>
                    <a:pt x="316" y="45"/>
                  </a:cubicBezTo>
                  <a:cubicBezTo>
                    <a:pt x="314" y="47"/>
                    <a:pt x="314" y="47"/>
                    <a:pt x="314" y="47"/>
                  </a:cubicBezTo>
                  <a:cubicBezTo>
                    <a:pt x="312" y="47"/>
                    <a:pt x="312" y="47"/>
                    <a:pt x="312" y="47"/>
                  </a:cubicBezTo>
                  <a:cubicBezTo>
                    <a:pt x="287" y="45"/>
                    <a:pt x="287" y="45"/>
                    <a:pt x="287" y="45"/>
                  </a:cubicBezTo>
                  <a:cubicBezTo>
                    <a:pt x="285" y="45"/>
                    <a:pt x="285" y="45"/>
                    <a:pt x="285" y="45"/>
                  </a:cubicBezTo>
                  <a:cubicBezTo>
                    <a:pt x="285" y="46"/>
                    <a:pt x="285" y="46"/>
                    <a:pt x="285" y="46"/>
                  </a:cubicBezTo>
                  <a:cubicBezTo>
                    <a:pt x="285" y="46"/>
                    <a:pt x="285" y="46"/>
                    <a:pt x="285" y="46"/>
                  </a:cubicBezTo>
                  <a:cubicBezTo>
                    <a:pt x="285" y="47"/>
                    <a:pt x="285" y="47"/>
                    <a:pt x="285" y="47"/>
                  </a:cubicBezTo>
                  <a:cubicBezTo>
                    <a:pt x="276" y="59"/>
                    <a:pt x="276" y="59"/>
                    <a:pt x="276" y="59"/>
                  </a:cubicBezTo>
                  <a:cubicBezTo>
                    <a:pt x="280" y="66"/>
                    <a:pt x="280" y="66"/>
                    <a:pt x="280" y="66"/>
                  </a:cubicBezTo>
                  <a:cubicBezTo>
                    <a:pt x="281" y="66"/>
                    <a:pt x="281" y="66"/>
                    <a:pt x="281" y="66"/>
                  </a:cubicBezTo>
                  <a:cubicBezTo>
                    <a:pt x="273" y="78"/>
                    <a:pt x="273" y="78"/>
                    <a:pt x="273" y="78"/>
                  </a:cubicBezTo>
                  <a:cubicBezTo>
                    <a:pt x="250" y="78"/>
                    <a:pt x="250" y="78"/>
                    <a:pt x="250" y="78"/>
                  </a:cubicBezTo>
                  <a:cubicBezTo>
                    <a:pt x="250" y="74"/>
                    <a:pt x="250" y="74"/>
                    <a:pt x="250" y="74"/>
                  </a:cubicBezTo>
                  <a:cubicBezTo>
                    <a:pt x="248" y="72"/>
                    <a:pt x="248" y="72"/>
                    <a:pt x="248" y="72"/>
                  </a:cubicBezTo>
                  <a:cubicBezTo>
                    <a:pt x="245" y="70"/>
                    <a:pt x="245" y="70"/>
                    <a:pt x="245" y="70"/>
                  </a:cubicBezTo>
                  <a:cubicBezTo>
                    <a:pt x="241" y="77"/>
                    <a:pt x="241" y="77"/>
                    <a:pt x="241" y="77"/>
                  </a:cubicBezTo>
                  <a:cubicBezTo>
                    <a:pt x="239" y="80"/>
                    <a:pt x="239" y="80"/>
                    <a:pt x="239" y="80"/>
                  </a:cubicBezTo>
                  <a:cubicBezTo>
                    <a:pt x="224" y="80"/>
                    <a:pt x="224" y="80"/>
                    <a:pt x="224" y="80"/>
                  </a:cubicBezTo>
                  <a:cubicBezTo>
                    <a:pt x="223" y="79"/>
                    <a:pt x="223" y="79"/>
                    <a:pt x="223" y="79"/>
                  </a:cubicBezTo>
                  <a:cubicBezTo>
                    <a:pt x="213" y="72"/>
                    <a:pt x="213" y="72"/>
                    <a:pt x="213" y="72"/>
                  </a:cubicBezTo>
                  <a:cubicBezTo>
                    <a:pt x="212" y="70"/>
                    <a:pt x="212" y="70"/>
                    <a:pt x="212" y="70"/>
                  </a:cubicBezTo>
                  <a:cubicBezTo>
                    <a:pt x="212" y="69"/>
                    <a:pt x="212" y="69"/>
                    <a:pt x="212" y="69"/>
                  </a:cubicBezTo>
                  <a:cubicBezTo>
                    <a:pt x="211" y="69"/>
                    <a:pt x="211" y="69"/>
                    <a:pt x="211" y="69"/>
                  </a:cubicBezTo>
                  <a:cubicBezTo>
                    <a:pt x="211" y="66"/>
                    <a:pt x="211" y="66"/>
                    <a:pt x="211" y="66"/>
                  </a:cubicBezTo>
                  <a:cubicBezTo>
                    <a:pt x="194" y="63"/>
                    <a:pt x="194" y="63"/>
                    <a:pt x="194" y="63"/>
                  </a:cubicBezTo>
                  <a:cubicBezTo>
                    <a:pt x="181" y="69"/>
                    <a:pt x="181" y="69"/>
                    <a:pt x="181" y="69"/>
                  </a:cubicBezTo>
                  <a:cubicBezTo>
                    <a:pt x="174" y="74"/>
                    <a:pt x="174" y="74"/>
                    <a:pt x="174" y="74"/>
                  </a:cubicBezTo>
                  <a:cubicBezTo>
                    <a:pt x="195" y="98"/>
                    <a:pt x="195" y="98"/>
                    <a:pt x="195" y="98"/>
                  </a:cubicBezTo>
                  <a:cubicBezTo>
                    <a:pt x="223" y="107"/>
                    <a:pt x="223" y="107"/>
                    <a:pt x="223" y="107"/>
                  </a:cubicBezTo>
                  <a:cubicBezTo>
                    <a:pt x="224" y="108"/>
                    <a:pt x="224" y="108"/>
                    <a:pt x="224" y="108"/>
                  </a:cubicBezTo>
                  <a:cubicBezTo>
                    <a:pt x="224" y="108"/>
                    <a:pt x="224" y="108"/>
                    <a:pt x="224" y="108"/>
                  </a:cubicBezTo>
                  <a:cubicBezTo>
                    <a:pt x="225" y="109"/>
                    <a:pt x="225" y="109"/>
                    <a:pt x="225" y="109"/>
                  </a:cubicBezTo>
                  <a:cubicBezTo>
                    <a:pt x="238" y="121"/>
                    <a:pt x="238" y="121"/>
                    <a:pt x="238" y="121"/>
                  </a:cubicBezTo>
                  <a:cubicBezTo>
                    <a:pt x="233" y="142"/>
                    <a:pt x="233" y="142"/>
                    <a:pt x="233" y="142"/>
                  </a:cubicBezTo>
                  <a:cubicBezTo>
                    <a:pt x="233" y="142"/>
                    <a:pt x="233" y="142"/>
                    <a:pt x="233" y="142"/>
                  </a:cubicBezTo>
                  <a:cubicBezTo>
                    <a:pt x="233" y="146"/>
                    <a:pt x="233" y="146"/>
                    <a:pt x="233" y="146"/>
                  </a:cubicBezTo>
                  <a:cubicBezTo>
                    <a:pt x="232" y="146"/>
                    <a:pt x="232" y="146"/>
                    <a:pt x="232" y="146"/>
                  </a:cubicBezTo>
                  <a:cubicBezTo>
                    <a:pt x="214" y="160"/>
                    <a:pt x="214" y="160"/>
                    <a:pt x="214" y="160"/>
                  </a:cubicBezTo>
                  <a:cubicBezTo>
                    <a:pt x="214" y="161"/>
                    <a:pt x="214" y="161"/>
                    <a:pt x="214" y="161"/>
                  </a:cubicBezTo>
                  <a:cubicBezTo>
                    <a:pt x="213" y="161"/>
                    <a:pt x="213" y="161"/>
                    <a:pt x="213" y="161"/>
                  </a:cubicBezTo>
                  <a:cubicBezTo>
                    <a:pt x="184" y="170"/>
                    <a:pt x="184" y="170"/>
                    <a:pt x="184" y="170"/>
                  </a:cubicBezTo>
                  <a:cubicBezTo>
                    <a:pt x="182" y="170"/>
                    <a:pt x="182" y="170"/>
                    <a:pt x="182" y="170"/>
                  </a:cubicBezTo>
                  <a:cubicBezTo>
                    <a:pt x="166" y="172"/>
                    <a:pt x="166" y="172"/>
                    <a:pt x="166" y="172"/>
                  </a:cubicBezTo>
                  <a:cubicBezTo>
                    <a:pt x="166" y="172"/>
                    <a:pt x="166" y="172"/>
                    <a:pt x="166" y="172"/>
                  </a:cubicBezTo>
                  <a:cubicBezTo>
                    <a:pt x="165" y="172"/>
                    <a:pt x="165" y="172"/>
                    <a:pt x="165" y="172"/>
                  </a:cubicBezTo>
                  <a:cubicBezTo>
                    <a:pt x="165" y="172"/>
                    <a:pt x="165" y="172"/>
                    <a:pt x="165" y="172"/>
                  </a:cubicBezTo>
                  <a:cubicBezTo>
                    <a:pt x="163" y="172"/>
                    <a:pt x="163" y="172"/>
                    <a:pt x="163" y="172"/>
                  </a:cubicBezTo>
                  <a:cubicBezTo>
                    <a:pt x="152" y="168"/>
                    <a:pt x="152" y="168"/>
                    <a:pt x="152" y="168"/>
                  </a:cubicBezTo>
                  <a:cubicBezTo>
                    <a:pt x="146" y="167"/>
                    <a:pt x="146" y="167"/>
                    <a:pt x="146" y="167"/>
                  </a:cubicBezTo>
                  <a:cubicBezTo>
                    <a:pt x="139" y="177"/>
                    <a:pt x="139" y="177"/>
                    <a:pt x="139" y="177"/>
                  </a:cubicBezTo>
                  <a:cubicBezTo>
                    <a:pt x="138" y="177"/>
                    <a:pt x="138" y="177"/>
                    <a:pt x="138" y="177"/>
                  </a:cubicBezTo>
                  <a:cubicBezTo>
                    <a:pt x="138" y="178"/>
                    <a:pt x="138" y="178"/>
                    <a:pt x="138" y="178"/>
                  </a:cubicBezTo>
                  <a:cubicBezTo>
                    <a:pt x="124" y="188"/>
                    <a:pt x="124" y="188"/>
                    <a:pt x="124" y="188"/>
                  </a:cubicBezTo>
                  <a:cubicBezTo>
                    <a:pt x="123" y="188"/>
                    <a:pt x="123" y="188"/>
                    <a:pt x="123" y="188"/>
                  </a:cubicBezTo>
                  <a:cubicBezTo>
                    <a:pt x="123" y="188"/>
                    <a:pt x="123" y="188"/>
                    <a:pt x="123" y="188"/>
                  </a:cubicBezTo>
                  <a:cubicBezTo>
                    <a:pt x="104" y="196"/>
                    <a:pt x="104" y="196"/>
                    <a:pt x="104" y="196"/>
                  </a:cubicBezTo>
                  <a:cubicBezTo>
                    <a:pt x="103" y="196"/>
                    <a:pt x="103" y="196"/>
                    <a:pt x="103" y="196"/>
                  </a:cubicBezTo>
                  <a:cubicBezTo>
                    <a:pt x="81" y="189"/>
                    <a:pt x="81" y="189"/>
                    <a:pt x="81" y="189"/>
                  </a:cubicBezTo>
                  <a:cubicBezTo>
                    <a:pt x="33" y="191"/>
                    <a:pt x="33" y="191"/>
                    <a:pt x="33" y="191"/>
                  </a:cubicBezTo>
                  <a:cubicBezTo>
                    <a:pt x="22" y="194"/>
                    <a:pt x="22" y="194"/>
                    <a:pt x="22" y="194"/>
                  </a:cubicBezTo>
                  <a:cubicBezTo>
                    <a:pt x="21" y="195"/>
                    <a:pt x="21" y="195"/>
                    <a:pt x="21" y="195"/>
                  </a:cubicBezTo>
                  <a:cubicBezTo>
                    <a:pt x="11" y="195"/>
                    <a:pt x="11" y="195"/>
                    <a:pt x="11" y="195"/>
                  </a:cubicBezTo>
                  <a:cubicBezTo>
                    <a:pt x="0" y="211"/>
                    <a:pt x="0" y="211"/>
                    <a:pt x="0" y="211"/>
                  </a:cubicBezTo>
                  <a:cubicBezTo>
                    <a:pt x="2" y="229"/>
                    <a:pt x="2" y="229"/>
                    <a:pt x="2" y="229"/>
                  </a:cubicBezTo>
                  <a:cubicBezTo>
                    <a:pt x="13" y="253"/>
                    <a:pt x="13" y="253"/>
                    <a:pt x="13" y="253"/>
                  </a:cubicBezTo>
                  <a:cubicBezTo>
                    <a:pt x="24" y="260"/>
                    <a:pt x="24" y="260"/>
                    <a:pt x="24" y="260"/>
                  </a:cubicBezTo>
                  <a:cubicBezTo>
                    <a:pt x="25" y="260"/>
                    <a:pt x="25" y="260"/>
                    <a:pt x="25" y="260"/>
                  </a:cubicBezTo>
                  <a:cubicBezTo>
                    <a:pt x="25" y="261"/>
                    <a:pt x="25" y="261"/>
                    <a:pt x="25" y="261"/>
                  </a:cubicBezTo>
                  <a:cubicBezTo>
                    <a:pt x="29" y="264"/>
                    <a:pt x="29" y="264"/>
                    <a:pt x="29" y="264"/>
                  </a:cubicBezTo>
                  <a:cubicBezTo>
                    <a:pt x="37" y="253"/>
                    <a:pt x="37" y="253"/>
                    <a:pt x="37" y="253"/>
                  </a:cubicBezTo>
                  <a:cubicBezTo>
                    <a:pt x="38" y="252"/>
                    <a:pt x="38" y="252"/>
                    <a:pt x="38" y="252"/>
                  </a:cubicBezTo>
                  <a:cubicBezTo>
                    <a:pt x="39" y="251"/>
                    <a:pt x="39" y="251"/>
                    <a:pt x="39" y="251"/>
                  </a:cubicBezTo>
                  <a:cubicBezTo>
                    <a:pt x="40" y="251"/>
                    <a:pt x="40" y="251"/>
                    <a:pt x="40" y="251"/>
                  </a:cubicBezTo>
                  <a:cubicBezTo>
                    <a:pt x="56" y="249"/>
                    <a:pt x="56" y="249"/>
                    <a:pt x="56" y="249"/>
                  </a:cubicBezTo>
                  <a:cubicBezTo>
                    <a:pt x="58" y="249"/>
                    <a:pt x="58" y="249"/>
                    <a:pt x="58" y="249"/>
                  </a:cubicBezTo>
                  <a:cubicBezTo>
                    <a:pt x="58" y="250"/>
                    <a:pt x="58" y="250"/>
                    <a:pt x="58" y="250"/>
                  </a:cubicBezTo>
                  <a:cubicBezTo>
                    <a:pt x="74" y="254"/>
                    <a:pt x="74" y="254"/>
                    <a:pt x="74" y="254"/>
                  </a:cubicBezTo>
                  <a:cubicBezTo>
                    <a:pt x="90" y="290"/>
                    <a:pt x="90" y="290"/>
                    <a:pt x="90" y="290"/>
                  </a:cubicBezTo>
                  <a:cubicBezTo>
                    <a:pt x="89" y="290"/>
                    <a:pt x="89" y="290"/>
                    <a:pt x="89" y="290"/>
                  </a:cubicBezTo>
                  <a:cubicBezTo>
                    <a:pt x="89" y="291"/>
                    <a:pt x="89" y="291"/>
                    <a:pt x="89" y="291"/>
                  </a:cubicBezTo>
                  <a:cubicBezTo>
                    <a:pt x="82" y="311"/>
                    <a:pt x="82" y="311"/>
                    <a:pt x="82" y="311"/>
                  </a:cubicBezTo>
                  <a:cubicBezTo>
                    <a:pt x="82" y="311"/>
                    <a:pt x="82" y="311"/>
                    <a:pt x="82" y="311"/>
                  </a:cubicBezTo>
                  <a:cubicBezTo>
                    <a:pt x="77" y="324"/>
                    <a:pt x="77" y="324"/>
                    <a:pt x="77" y="324"/>
                  </a:cubicBezTo>
                  <a:cubicBezTo>
                    <a:pt x="77" y="325"/>
                    <a:pt x="77" y="325"/>
                    <a:pt x="77" y="325"/>
                  </a:cubicBezTo>
                  <a:cubicBezTo>
                    <a:pt x="70" y="343"/>
                    <a:pt x="70" y="343"/>
                    <a:pt x="70" y="343"/>
                  </a:cubicBezTo>
                  <a:cubicBezTo>
                    <a:pt x="70" y="365"/>
                    <a:pt x="70" y="365"/>
                    <a:pt x="70" y="365"/>
                  </a:cubicBezTo>
                  <a:cubicBezTo>
                    <a:pt x="82" y="378"/>
                    <a:pt x="82" y="378"/>
                    <a:pt x="82" y="378"/>
                  </a:cubicBezTo>
                  <a:cubicBezTo>
                    <a:pt x="83" y="378"/>
                    <a:pt x="83" y="378"/>
                    <a:pt x="83" y="378"/>
                  </a:cubicBezTo>
                  <a:cubicBezTo>
                    <a:pt x="100" y="393"/>
                    <a:pt x="100" y="393"/>
                    <a:pt x="100" y="393"/>
                  </a:cubicBezTo>
                  <a:cubicBezTo>
                    <a:pt x="102" y="394"/>
                    <a:pt x="102" y="394"/>
                    <a:pt x="102" y="394"/>
                  </a:cubicBezTo>
                  <a:cubicBezTo>
                    <a:pt x="103" y="395"/>
                    <a:pt x="103" y="395"/>
                    <a:pt x="103" y="395"/>
                  </a:cubicBezTo>
                  <a:cubicBezTo>
                    <a:pt x="91" y="424"/>
                    <a:pt x="91" y="424"/>
                    <a:pt x="91" y="424"/>
                  </a:cubicBezTo>
                  <a:cubicBezTo>
                    <a:pt x="87" y="438"/>
                    <a:pt x="87" y="438"/>
                    <a:pt x="87" y="438"/>
                  </a:cubicBezTo>
                  <a:cubicBezTo>
                    <a:pt x="92" y="436"/>
                    <a:pt x="92" y="436"/>
                    <a:pt x="92" y="436"/>
                  </a:cubicBezTo>
                  <a:cubicBezTo>
                    <a:pt x="93" y="436"/>
                    <a:pt x="93" y="436"/>
                    <a:pt x="93" y="436"/>
                  </a:cubicBezTo>
                  <a:cubicBezTo>
                    <a:pt x="103" y="432"/>
                    <a:pt x="103" y="432"/>
                    <a:pt x="103" y="432"/>
                  </a:cubicBezTo>
                  <a:cubicBezTo>
                    <a:pt x="122" y="421"/>
                    <a:pt x="122" y="421"/>
                    <a:pt x="122" y="421"/>
                  </a:cubicBezTo>
                  <a:cubicBezTo>
                    <a:pt x="123" y="421"/>
                    <a:pt x="123" y="421"/>
                    <a:pt x="123" y="421"/>
                  </a:cubicBezTo>
                  <a:cubicBezTo>
                    <a:pt x="144" y="424"/>
                    <a:pt x="144" y="424"/>
                    <a:pt x="144" y="424"/>
                  </a:cubicBezTo>
                  <a:cubicBezTo>
                    <a:pt x="146" y="424"/>
                    <a:pt x="146" y="424"/>
                    <a:pt x="146" y="424"/>
                  </a:cubicBezTo>
                  <a:cubicBezTo>
                    <a:pt x="146" y="424"/>
                    <a:pt x="146" y="424"/>
                    <a:pt x="146" y="424"/>
                  </a:cubicBezTo>
                  <a:cubicBezTo>
                    <a:pt x="177" y="437"/>
                    <a:pt x="177" y="437"/>
                    <a:pt x="177" y="437"/>
                  </a:cubicBezTo>
                  <a:cubicBezTo>
                    <a:pt x="212" y="437"/>
                    <a:pt x="212" y="437"/>
                    <a:pt x="212" y="437"/>
                  </a:cubicBezTo>
                  <a:cubicBezTo>
                    <a:pt x="222" y="424"/>
                    <a:pt x="222" y="424"/>
                    <a:pt x="222" y="424"/>
                  </a:cubicBezTo>
                  <a:cubicBezTo>
                    <a:pt x="223" y="423"/>
                    <a:pt x="223" y="423"/>
                    <a:pt x="223" y="423"/>
                  </a:cubicBezTo>
                  <a:cubicBezTo>
                    <a:pt x="224" y="422"/>
                    <a:pt x="224" y="422"/>
                    <a:pt x="224" y="422"/>
                  </a:cubicBezTo>
                  <a:cubicBezTo>
                    <a:pt x="242" y="414"/>
                    <a:pt x="242" y="414"/>
                    <a:pt x="242" y="414"/>
                  </a:cubicBezTo>
                  <a:cubicBezTo>
                    <a:pt x="258" y="399"/>
                    <a:pt x="258" y="399"/>
                    <a:pt x="258" y="399"/>
                  </a:cubicBezTo>
                  <a:cubicBezTo>
                    <a:pt x="261" y="398"/>
                    <a:pt x="261" y="398"/>
                    <a:pt x="261" y="398"/>
                  </a:cubicBezTo>
                  <a:cubicBezTo>
                    <a:pt x="261" y="398"/>
                    <a:pt x="261" y="398"/>
                    <a:pt x="261" y="398"/>
                  </a:cubicBezTo>
                  <a:cubicBezTo>
                    <a:pt x="273" y="394"/>
                    <a:pt x="273" y="394"/>
                    <a:pt x="273" y="394"/>
                  </a:cubicBezTo>
                  <a:cubicBezTo>
                    <a:pt x="287" y="383"/>
                    <a:pt x="287" y="383"/>
                    <a:pt x="287" y="383"/>
                  </a:cubicBezTo>
                  <a:cubicBezTo>
                    <a:pt x="303" y="362"/>
                    <a:pt x="303" y="362"/>
                    <a:pt x="303" y="362"/>
                  </a:cubicBezTo>
                  <a:cubicBezTo>
                    <a:pt x="325" y="370"/>
                    <a:pt x="325" y="370"/>
                    <a:pt x="325" y="370"/>
                  </a:cubicBezTo>
                  <a:cubicBezTo>
                    <a:pt x="328" y="371"/>
                    <a:pt x="328" y="371"/>
                    <a:pt x="328" y="371"/>
                  </a:cubicBezTo>
                  <a:cubicBezTo>
                    <a:pt x="328" y="372"/>
                    <a:pt x="328" y="372"/>
                    <a:pt x="328" y="372"/>
                  </a:cubicBezTo>
                  <a:cubicBezTo>
                    <a:pt x="329" y="374"/>
                    <a:pt x="329" y="374"/>
                    <a:pt x="329" y="374"/>
                  </a:cubicBezTo>
                  <a:cubicBezTo>
                    <a:pt x="332" y="382"/>
                    <a:pt x="335" y="386"/>
                    <a:pt x="339" y="387"/>
                  </a:cubicBezTo>
                  <a:cubicBezTo>
                    <a:pt x="352" y="385"/>
                    <a:pt x="352" y="385"/>
                    <a:pt x="352" y="385"/>
                  </a:cubicBezTo>
                  <a:cubicBezTo>
                    <a:pt x="356" y="385"/>
                    <a:pt x="356" y="385"/>
                    <a:pt x="356" y="385"/>
                  </a:cubicBezTo>
                  <a:cubicBezTo>
                    <a:pt x="363" y="387"/>
                    <a:pt x="363" y="387"/>
                    <a:pt x="363" y="387"/>
                  </a:cubicBezTo>
                  <a:cubicBezTo>
                    <a:pt x="364" y="387"/>
                    <a:pt x="364" y="387"/>
                    <a:pt x="364" y="387"/>
                  </a:cubicBezTo>
                  <a:cubicBezTo>
                    <a:pt x="364" y="388"/>
                    <a:pt x="364" y="388"/>
                    <a:pt x="364" y="388"/>
                  </a:cubicBezTo>
                  <a:cubicBezTo>
                    <a:pt x="382" y="395"/>
                    <a:pt x="382" y="395"/>
                    <a:pt x="382" y="395"/>
                  </a:cubicBezTo>
                  <a:cubicBezTo>
                    <a:pt x="387" y="395"/>
                    <a:pt x="387" y="395"/>
                    <a:pt x="387" y="395"/>
                  </a:cubicBezTo>
                  <a:cubicBezTo>
                    <a:pt x="388" y="390"/>
                    <a:pt x="388" y="390"/>
                    <a:pt x="388" y="390"/>
                  </a:cubicBezTo>
                  <a:cubicBezTo>
                    <a:pt x="390" y="384"/>
                    <a:pt x="390" y="384"/>
                    <a:pt x="390" y="384"/>
                  </a:cubicBezTo>
                  <a:cubicBezTo>
                    <a:pt x="390" y="383"/>
                    <a:pt x="390" y="383"/>
                    <a:pt x="390" y="383"/>
                  </a:cubicBezTo>
                  <a:cubicBezTo>
                    <a:pt x="391" y="382"/>
                    <a:pt x="391" y="382"/>
                    <a:pt x="391" y="382"/>
                  </a:cubicBezTo>
                  <a:cubicBezTo>
                    <a:pt x="392" y="381"/>
                    <a:pt x="392" y="381"/>
                    <a:pt x="392" y="381"/>
                  </a:cubicBezTo>
                  <a:cubicBezTo>
                    <a:pt x="392" y="380"/>
                    <a:pt x="392" y="380"/>
                    <a:pt x="392" y="380"/>
                  </a:cubicBezTo>
                  <a:cubicBezTo>
                    <a:pt x="399" y="376"/>
                    <a:pt x="399" y="376"/>
                    <a:pt x="399" y="376"/>
                  </a:cubicBezTo>
                  <a:cubicBezTo>
                    <a:pt x="400" y="375"/>
                    <a:pt x="400" y="375"/>
                    <a:pt x="400" y="375"/>
                  </a:cubicBezTo>
                  <a:cubicBezTo>
                    <a:pt x="411" y="365"/>
                    <a:pt x="411" y="365"/>
                    <a:pt x="411" y="365"/>
                  </a:cubicBezTo>
                  <a:cubicBezTo>
                    <a:pt x="413" y="365"/>
                    <a:pt x="413" y="365"/>
                    <a:pt x="413" y="365"/>
                  </a:cubicBezTo>
                  <a:cubicBezTo>
                    <a:pt x="414" y="364"/>
                    <a:pt x="414" y="364"/>
                    <a:pt x="414" y="364"/>
                  </a:cubicBezTo>
                  <a:cubicBezTo>
                    <a:pt x="416" y="364"/>
                    <a:pt x="416" y="364"/>
                    <a:pt x="416" y="364"/>
                  </a:cubicBezTo>
                  <a:cubicBezTo>
                    <a:pt x="426" y="365"/>
                    <a:pt x="426" y="365"/>
                    <a:pt x="426" y="365"/>
                  </a:cubicBezTo>
                  <a:cubicBezTo>
                    <a:pt x="426" y="359"/>
                    <a:pt x="429" y="352"/>
                    <a:pt x="436" y="346"/>
                  </a:cubicBezTo>
                  <a:cubicBezTo>
                    <a:pt x="443" y="341"/>
                    <a:pt x="448" y="338"/>
                    <a:pt x="452" y="339"/>
                  </a:cubicBezTo>
                  <a:cubicBezTo>
                    <a:pt x="458" y="335"/>
                    <a:pt x="458" y="335"/>
                    <a:pt x="458" y="335"/>
                  </a:cubicBezTo>
                  <a:cubicBezTo>
                    <a:pt x="459" y="335"/>
                    <a:pt x="459" y="335"/>
                    <a:pt x="459" y="335"/>
                  </a:cubicBezTo>
                  <a:cubicBezTo>
                    <a:pt x="459" y="333"/>
                    <a:pt x="459" y="333"/>
                    <a:pt x="459" y="333"/>
                  </a:cubicBezTo>
                  <a:cubicBezTo>
                    <a:pt x="464" y="328"/>
                    <a:pt x="464" y="328"/>
                    <a:pt x="464" y="328"/>
                  </a:cubicBezTo>
                  <a:cubicBezTo>
                    <a:pt x="464" y="327"/>
                    <a:pt x="464" y="327"/>
                    <a:pt x="464" y="327"/>
                  </a:cubicBezTo>
                  <a:cubicBezTo>
                    <a:pt x="465" y="327"/>
                    <a:pt x="465" y="327"/>
                    <a:pt x="465" y="327"/>
                  </a:cubicBezTo>
                  <a:cubicBezTo>
                    <a:pt x="466" y="326"/>
                    <a:pt x="466" y="326"/>
                    <a:pt x="466" y="326"/>
                  </a:cubicBezTo>
                  <a:cubicBezTo>
                    <a:pt x="467" y="326"/>
                    <a:pt x="467" y="326"/>
                    <a:pt x="467" y="326"/>
                  </a:cubicBezTo>
                  <a:cubicBezTo>
                    <a:pt x="484" y="322"/>
                    <a:pt x="484" y="322"/>
                    <a:pt x="484" y="322"/>
                  </a:cubicBezTo>
                  <a:cubicBezTo>
                    <a:pt x="494" y="322"/>
                    <a:pt x="494" y="322"/>
                    <a:pt x="494" y="322"/>
                  </a:cubicBezTo>
                  <a:cubicBezTo>
                    <a:pt x="498" y="319"/>
                    <a:pt x="498" y="319"/>
                    <a:pt x="498" y="319"/>
                  </a:cubicBezTo>
                  <a:cubicBezTo>
                    <a:pt x="501" y="312"/>
                    <a:pt x="501" y="312"/>
                    <a:pt x="501" y="312"/>
                  </a:cubicBezTo>
                  <a:cubicBezTo>
                    <a:pt x="501" y="312"/>
                    <a:pt x="501" y="312"/>
                    <a:pt x="501" y="312"/>
                  </a:cubicBezTo>
                  <a:cubicBezTo>
                    <a:pt x="506" y="302"/>
                    <a:pt x="506" y="302"/>
                    <a:pt x="506" y="302"/>
                  </a:cubicBezTo>
                  <a:cubicBezTo>
                    <a:pt x="504" y="301"/>
                    <a:pt x="504" y="301"/>
                    <a:pt x="504" y="301"/>
                  </a:cubicBezTo>
                  <a:cubicBezTo>
                    <a:pt x="498" y="293"/>
                    <a:pt x="494" y="285"/>
                    <a:pt x="492" y="273"/>
                  </a:cubicBezTo>
                  <a:cubicBezTo>
                    <a:pt x="491" y="272"/>
                    <a:pt x="491" y="272"/>
                    <a:pt x="491" y="272"/>
                  </a:cubicBezTo>
                  <a:cubicBezTo>
                    <a:pt x="491" y="272"/>
                    <a:pt x="491" y="272"/>
                    <a:pt x="491" y="272"/>
                  </a:cubicBezTo>
                  <a:cubicBezTo>
                    <a:pt x="492" y="272"/>
                    <a:pt x="492" y="272"/>
                    <a:pt x="492" y="272"/>
                  </a:cubicBezTo>
                  <a:cubicBezTo>
                    <a:pt x="492" y="271"/>
                    <a:pt x="492" y="271"/>
                    <a:pt x="492" y="271"/>
                  </a:cubicBezTo>
                  <a:cubicBezTo>
                    <a:pt x="496" y="248"/>
                    <a:pt x="496" y="248"/>
                    <a:pt x="496" y="248"/>
                  </a:cubicBezTo>
                  <a:cubicBezTo>
                    <a:pt x="496" y="241"/>
                    <a:pt x="498" y="235"/>
                    <a:pt x="503" y="230"/>
                  </a:cubicBezTo>
                  <a:cubicBezTo>
                    <a:pt x="501" y="211"/>
                    <a:pt x="501" y="211"/>
                    <a:pt x="501" y="211"/>
                  </a:cubicBezTo>
                  <a:cubicBezTo>
                    <a:pt x="500" y="209"/>
                    <a:pt x="498" y="207"/>
                    <a:pt x="493" y="206"/>
                  </a:cubicBezTo>
                  <a:cubicBezTo>
                    <a:pt x="459" y="219"/>
                    <a:pt x="459" y="219"/>
                    <a:pt x="459" y="219"/>
                  </a:cubicBezTo>
                  <a:cubicBezTo>
                    <a:pt x="461" y="185"/>
                    <a:pt x="461" y="185"/>
                    <a:pt x="461" y="185"/>
                  </a:cubicBezTo>
                  <a:cubicBezTo>
                    <a:pt x="462" y="179"/>
                    <a:pt x="473" y="170"/>
                    <a:pt x="493" y="158"/>
                  </a:cubicBezTo>
                  <a:cubicBezTo>
                    <a:pt x="483" y="121"/>
                    <a:pt x="483" y="121"/>
                    <a:pt x="483" y="121"/>
                  </a:cubicBezTo>
                  <a:cubicBezTo>
                    <a:pt x="481" y="109"/>
                    <a:pt x="484" y="99"/>
                    <a:pt x="493" y="91"/>
                  </a:cubicBezTo>
                  <a:cubicBezTo>
                    <a:pt x="491" y="84"/>
                    <a:pt x="491" y="84"/>
                    <a:pt x="491" y="84"/>
                  </a:cubicBezTo>
                  <a:cubicBezTo>
                    <a:pt x="480" y="84"/>
                    <a:pt x="480" y="84"/>
                    <a:pt x="480" y="84"/>
                  </a:cubicBezTo>
                  <a:cubicBezTo>
                    <a:pt x="477" y="85"/>
                    <a:pt x="477" y="85"/>
                    <a:pt x="477" y="85"/>
                  </a:cubicBezTo>
                  <a:cubicBezTo>
                    <a:pt x="472" y="100"/>
                    <a:pt x="472" y="100"/>
                    <a:pt x="472" y="100"/>
                  </a:cubicBezTo>
                  <a:cubicBezTo>
                    <a:pt x="467" y="105"/>
                    <a:pt x="463" y="109"/>
                    <a:pt x="459" y="109"/>
                  </a:cubicBezTo>
                  <a:cubicBezTo>
                    <a:pt x="457" y="109"/>
                    <a:pt x="457" y="109"/>
                    <a:pt x="457" y="109"/>
                  </a:cubicBezTo>
                  <a:cubicBezTo>
                    <a:pt x="446" y="101"/>
                    <a:pt x="446" y="101"/>
                    <a:pt x="446" y="101"/>
                  </a:cubicBezTo>
                  <a:cubicBezTo>
                    <a:pt x="445" y="101"/>
                    <a:pt x="445" y="101"/>
                    <a:pt x="445" y="101"/>
                  </a:cubicBezTo>
                  <a:cubicBezTo>
                    <a:pt x="444" y="101"/>
                    <a:pt x="444" y="101"/>
                    <a:pt x="444" y="101"/>
                  </a:cubicBezTo>
                  <a:cubicBezTo>
                    <a:pt x="444" y="100"/>
                    <a:pt x="444" y="100"/>
                    <a:pt x="444" y="100"/>
                  </a:cubicBezTo>
                  <a:cubicBezTo>
                    <a:pt x="444" y="98"/>
                    <a:pt x="444" y="98"/>
                    <a:pt x="444" y="98"/>
                  </a:cubicBezTo>
                  <a:cubicBezTo>
                    <a:pt x="441" y="91"/>
                    <a:pt x="441" y="91"/>
                    <a:pt x="441" y="91"/>
                  </a:cubicBezTo>
                  <a:cubicBezTo>
                    <a:pt x="440" y="80"/>
                    <a:pt x="440" y="80"/>
                    <a:pt x="440" y="80"/>
                  </a:cubicBezTo>
                  <a:cubicBezTo>
                    <a:pt x="440" y="79"/>
                    <a:pt x="440" y="79"/>
                    <a:pt x="440" y="79"/>
                  </a:cubicBezTo>
                  <a:cubicBezTo>
                    <a:pt x="439" y="81"/>
                    <a:pt x="439" y="81"/>
                    <a:pt x="439" y="81"/>
                  </a:cubicBezTo>
                  <a:cubicBezTo>
                    <a:pt x="438" y="84"/>
                    <a:pt x="438" y="84"/>
                    <a:pt x="438" y="84"/>
                  </a:cubicBezTo>
                  <a:cubicBezTo>
                    <a:pt x="419" y="84"/>
                    <a:pt x="419" y="84"/>
                    <a:pt x="419" y="84"/>
                  </a:cubicBezTo>
                  <a:cubicBezTo>
                    <a:pt x="417" y="80"/>
                    <a:pt x="417" y="80"/>
                    <a:pt x="417" y="80"/>
                  </a:cubicBezTo>
                  <a:cubicBezTo>
                    <a:pt x="414" y="69"/>
                    <a:pt x="414" y="69"/>
                    <a:pt x="414" y="69"/>
                  </a:cubicBezTo>
                  <a:cubicBezTo>
                    <a:pt x="414" y="53"/>
                    <a:pt x="414" y="53"/>
                    <a:pt x="414" y="53"/>
                  </a:cubicBezTo>
                  <a:cubicBezTo>
                    <a:pt x="402" y="33"/>
                    <a:pt x="402" y="33"/>
                    <a:pt x="402" y="33"/>
                  </a:cubicBezTo>
                  <a:cubicBezTo>
                    <a:pt x="402" y="16"/>
                    <a:pt x="402" y="16"/>
                    <a:pt x="402" y="16"/>
                  </a:cubicBezTo>
                  <a:lnTo>
                    <a:pt x="398" y="8"/>
                  </a:lnTo>
                  <a:close/>
                </a:path>
              </a:pathLst>
            </a:custGeom>
            <a:solidFill>
              <a:srgbClr val="CE48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HK" altLang="en-US">
                <a:cs typeface="+mn-ea"/>
                <a:sym typeface="+mn-lt"/>
              </a:endParaRPr>
            </a:p>
          </p:txBody>
        </p:sp>
        <p:sp>
          <p:nvSpPr>
            <p:cNvPr id="18" name="Freeform 14"/>
            <p:cNvSpPr/>
            <p:nvPr/>
          </p:nvSpPr>
          <p:spPr bwMode="auto">
            <a:xfrm>
              <a:off x="3884136" y="5202238"/>
              <a:ext cx="998538" cy="763588"/>
            </a:xfrm>
            <a:custGeom>
              <a:avLst/>
              <a:gdLst>
                <a:gd name="T0" fmla="*/ 533 w 662"/>
                <a:gd name="T1" fmla="*/ 16 h 506"/>
                <a:gd name="T2" fmla="*/ 496 w 662"/>
                <a:gd name="T3" fmla="*/ 48 h 506"/>
                <a:gd name="T4" fmla="*/ 454 w 662"/>
                <a:gd name="T5" fmla="*/ 58 h 506"/>
                <a:gd name="T6" fmla="*/ 426 w 662"/>
                <a:gd name="T7" fmla="*/ 56 h 506"/>
                <a:gd name="T8" fmla="*/ 424 w 662"/>
                <a:gd name="T9" fmla="*/ 57 h 506"/>
                <a:gd name="T10" fmla="*/ 390 w 662"/>
                <a:gd name="T11" fmla="*/ 69 h 506"/>
                <a:gd name="T12" fmla="*/ 361 w 662"/>
                <a:gd name="T13" fmla="*/ 86 h 506"/>
                <a:gd name="T14" fmla="*/ 335 w 662"/>
                <a:gd name="T15" fmla="*/ 107 h 506"/>
                <a:gd name="T16" fmla="*/ 317 w 662"/>
                <a:gd name="T17" fmla="*/ 126 h 506"/>
                <a:gd name="T18" fmla="*/ 312 w 662"/>
                <a:gd name="T19" fmla="*/ 136 h 506"/>
                <a:gd name="T20" fmla="*/ 271 w 662"/>
                <a:gd name="T21" fmla="*/ 128 h 506"/>
                <a:gd name="T22" fmla="*/ 224 w 662"/>
                <a:gd name="T23" fmla="*/ 106 h 506"/>
                <a:gd name="T24" fmla="*/ 212 w 662"/>
                <a:gd name="T25" fmla="*/ 121 h 506"/>
                <a:gd name="T26" fmla="*/ 196 w 662"/>
                <a:gd name="T27" fmla="*/ 135 h 506"/>
                <a:gd name="T28" fmla="*/ 166 w 662"/>
                <a:gd name="T29" fmla="*/ 153 h 506"/>
                <a:gd name="T30" fmla="*/ 135 w 662"/>
                <a:gd name="T31" fmla="*/ 178 h 506"/>
                <a:gd name="T32" fmla="*/ 60 w 662"/>
                <a:gd name="T33" fmla="*/ 166 h 506"/>
                <a:gd name="T34" fmla="*/ 26 w 662"/>
                <a:gd name="T35" fmla="*/ 172 h 506"/>
                <a:gd name="T36" fmla="*/ 2 w 662"/>
                <a:gd name="T37" fmla="*/ 183 h 506"/>
                <a:gd name="T38" fmla="*/ 5 w 662"/>
                <a:gd name="T39" fmla="*/ 209 h 506"/>
                <a:gd name="T40" fmla="*/ 55 w 662"/>
                <a:gd name="T41" fmla="*/ 210 h 506"/>
                <a:gd name="T42" fmla="*/ 62 w 662"/>
                <a:gd name="T43" fmla="*/ 248 h 506"/>
                <a:gd name="T44" fmla="*/ 100 w 662"/>
                <a:gd name="T45" fmla="*/ 243 h 506"/>
                <a:gd name="T46" fmla="*/ 132 w 662"/>
                <a:gd name="T47" fmla="*/ 236 h 506"/>
                <a:gd name="T48" fmla="*/ 142 w 662"/>
                <a:gd name="T49" fmla="*/ 285 h 506"/>
                <a:gd name="T50" fmla="*/ 122 w 662"/>
                <a:gd name="T51" fmla="*/ 308 h 506"/>
                <a:gd name="T52" fmla="*/ 92 w 662"/>
                <a:gd name="T53" fmla="*/ 328 h 506"/>
                <a:gd name="T54" fmla="*/ 142 w 662"/>
                <a:gd name="T55" fmla="*/ 340 h 506"/>
                <a:gd name="T56" fmla="*/ 161 w 662"/>
                <a:gd name="T57" fmla="*/ 352 h 506"/>
                <a:gd name="T58" fmla="*/ 203 w 662"/>
                <a:gd name="T59" fmla="*/ 376 h 506"/>
                <a:gd name="T60" fmla="*/ 186 w 662"/>
                <a:gd name="T61" fmla="*/ 396 h 506"/>
                <a:gd name="T62" fmla="*/ 258 w 662"/>
                <a:gd name="T63" fmla="*/ 472 h 506"/>
                <a:gd name="T64" fmla="*/ 284 w 662"/>
                <a:gd name="T65" fmla="*/ 459 h 506"/>
                <a:gd name="T66" fmla="*/ 324 w 662"/>
                <a:gd name="T67" fmla="*/ 488 h 506"/>
                <a:gd name="T68" fmla="*/ 336 w 662"/>
                <a:gd name="T69" fmla="*/ 474 h 506"/>
                <a:gd name="T70" fmla="*/ 358 w 662"/>
                <a:gd name="T71" fmla="*/ 477 h 506"/>
                <a:gd name="T72" fmla="*/ 409 w 662"/>
                <a:gd name="T73" fmla="*/ 489 h 506"/>
                <a:gd name="T74" fmla="*/ 414 w 662"/>
                <a:gd name="T75" fmla="*/ 492 h 506"/>
                <a:gd name="T76" fmla="*/ 457 w 662"/>
                <a:gd name="T77" fmla="*/ 457 h 506"/>
                <a:gd name="T78" fmla="*/ 472 w 662"/>
                <a:gd name="T79" fmla="*/ 472 h 506"/>
                <a:gd name="T80" fmla="*/ 483 w 662"/>
                <a:gd name="T81" fmla="*/ 449 h 506"/>
                <a:gd name="T82" fmla="*/ 523 w 662"/>
                <a:gd name="T83" fmla="*/ 403 h 506"/>
                <a:gd name="T84" fmla="*/ 548 w 662"/>
                <a:gd name="T85" fmla="*/ 407 h 506"/>
                <a:gd name="T86" fmla="*/ 543 w 662"/>
                <a:gd name="T87" fmla="*/ 378 h 506"/>
                <a:gd name="T88" fmla="*/ 548 w 662"/>
                <a:gd name="T89" fmla="*/ 363 h 506"/>
                <a:gd name="T90" fmla="*/ 604 w 662"/>
                <a:gd name="T91" fmla="*/ 333 h 506"/>
                <a:gd name="T92" fmla="*/ 602 w 662"/>
                <a:gd name="T93" fmla="*/ 303 h 506"/>
                <a:gd name="T94" fmla="*/ 614 w 662"/>
                <a:gd name="T95" fmla="*/ 278 h 506"/>
                <a:gd name="T96" fmla="*/ 632 w 662"/>
                <a:gd name="T97" fmla="*/ 238 h 506"/>
                <a:gd name="T98" fmla="*/ 655 w 662"/>
                <a:gd name="T99" fmla="*/ 206 h 506"/>
                <a:gd name="T100" fmla="*/ 656 w 662"/>
                <a:gd name="T101" fmla="*/ 177 h 506"/>
                <a:gd name="T102" fmla="*/ 655 w 662"/>
                <a:gd name="T103" fmla="*/ 159 h 506"/>
                <a:gd name="T104" fmla="*/ 599 w 662"/>
                <a:gd name="T105" fmla="*/ 162 h 506"/>
                <a:gd name="T106" fmla="*/ 584 w 662"/>
                <a:gd name="T107" fmla="*/ 135 h 506"/>
                <a:gd name="T108" fmla="*/ 556 w 662"/>
                <a:gd name="T109" fmla="*/ 134 h 506"/>
                <a:gd name="T110" fmla="*/ 586 w 662"/>
                <a:gd name="T111" fmla="*/ 77 h 506"/>
                <a:gd name="T112" fmla="*/ 583 w 662"/>
                <a:gd name="T113" fmla="*/ 38 h 506"/>
                <a:gd name="T114" fmla="*/ 574 w 662"/>
                <a:gd name="T115" fmla="*/ 0 h 506"/>
                <a:gd name="T116" fmla="*/ 549 w 662"/>
                <a:gd name="T117" fmla="*/ 13 h 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662" h="506">
                  <a:moveTo>
                    <a:pt x="530" y="13"/>
                  </a:moveTo>
                  <a:cubicBezTo>
                    <a:pt x="531" y="14"/>
                    <a:pt x="531" y="14"/>
                    <a:pt x="531" y="14"/>
                  </a:cubicBezTo>
                  <a:cubicBezTo>
                    <a:pt x="533" y="16"/>
                    <a:pt x="533" y="16"/>
                    <a:pt x="533" y="16"/>
                  </a:cubicBezTo>
                  <a:cubicBezTo>
                    <a:pt x="519" y="37"/>
                    <a:pt x="519" y="37"/>
                    <a:pt x="519" y="37"/>
                  </a:cubicBezTo>
                  <a:cubicBezTo>
                    <a:pt x="514" y="43"/>
                    <a:pt x="507" y="48"/>
                    <a:pt x="498" y="48"/>
                  </a:cubicBezTo>
                  <a:cubicBezTo>
                    <a:pt x="496" y="48"/>
                    <a:pt x="496" y="48"/>
                    <a:pt x="496" y="48"/>
                  </a:cubicBezTo>
                  <a:cubicBezTo>
                    <a:pt x="486" y="41"/>
                    <a:pt x="486" y="41"/>
                    <a:pt x="486" y="41"/>
                  </a:cubicBezTo>
                  <a:cubicBezTo>
                    <a:pt x="475" y="42"/>
                    <a:pt x="475" y="42"/>
                    <a:pt x="475" y="42"/>
                  </a:cubicBezTo>
                  <a:cubicBezTo>
                    <a:pt x="454" y="58"/>
                    <a:pt x="454" y="58"/>
                    <a:pt x="454" y="58"/>
                  </a:cubicBezTo>
                  <a:cubicBezTo>
                    <a:pt x="449" y="60"/>
                    <a:pt x="442" y="55"/>
                    <a:pt x="433" y="42"/>
                  </a:cubicBezTo>
                  <a:cubicBezTo>
                    <a:pt x="427" y="56"/>
                    <a:pt x="427" y="56"/>
                    <a:pt x="427" y="56"/>
                  </a:cubicBezTo>
                  <a:cubicBezTo>
                    <a:pt x="426" y="56"/>
                    <a:pt x="426" y="56"/>
                    <a:pt x="426" y="56"/>
                  </a:cubicBezTo>
                  <a:cubicBezTo>
                    <a:pt x="426" y="56"/>
                    <a:pt x="426" y="56"/>
                    <a:pt x="426" y="56"/>
                  </a:cubicBezTo>
                  <a:cubicBezTo>
                    <a:pt x="424" y="57"/>
                    <a:pt x="424" y="57"/>
                    <a:pt x="424" y="57"/>
                  </a:cubicBezTo>
                  <a:cubicBezTo>
                    <a:pt x="424" y="57"/>
                    <a:pt x="424" y="57"/>
                    <a:pt x="424" y="57"/>
                  </a:cubicBezTo>
                  <a:cubicBezTo>
                    <a:pt x="417" y="64"/>
                    <a:pt x="417" y="64"/>
                    <a:pt x="417" y="64"/>
                  </a:cubicBezTo>
                  <a:cubicBezTo>
                    <a:pt x="403" y="64"/>
                    <a:pt x="403" y="64"/>
                    <a:pt x="403" y="64"/>
                  </a:cubicBezTo>
                  <a:cubicBezTo>
                    <a:pt x="390" y="69"/>
                    <a:pt x="390" y="69"/>
                    <a:pt x="390" y="69"/>
                  </a:cubicBezTo>
                  <a:cubicBezTo>
                    <a:pt x="373" y="81"/>
                    <a:pt x="373" y="81"/>
                    <a:pt x="373" y="81"/>
                  </a:cubicBezTo>
                  <a:cubicBezTo>
                    <a:pt x="367" y="81"/>
                    <a:pt x="367" y="81"/>
                    <a:pt x="367" y="81"/>
                  </a:cubicBezTo>
                  <a:cubicBezTo>
                    <a:pt x="361" y="86"/>
                    <a:pt x="361" y="86"/>
                    <a:pt x="361" y="86"/>
                  </a:cubicBezTo>
                  <a:cubicBezTo>
                    <a:pt x="356" y="91"/>
                    <a:pt x="354" y="95"/>
                    <a:pt x="357" y="99"/>
                  </a:cubicBezTo>
                  <a:cubicBezTo>
                    <a:pt x="364" y="110"/>
                    <a:pt x="364" y="110"/>
                    <a:pt x="364" y="110"/>
                  </a:cubicBezTo>
                  <a:cubicBezTo>
                    <a:pt x="335" y="107"/>
                    <a:pt x="335" y="107"/>
                    <a:pt x="335" y="107"/>
                  </a:cubicBezTo>
                  <a:cubicBezTo>
                    <a:pt x="319" y="119"/>
                    <a:pt x="319" y="119"/>
                    <a:pt x="319" y="119"/>
                  </a:cubicBezTo>
                  <a:cubicBezTo>
                    <a:pt x="317" y="125"/>
                    <a:pt x="317" y="125"/>
                    <a:pt x="317" y="125"/>
                  </a:cubicBezTo>
                  <a:cubicBezTo>
                    <a:pt x="317" y="126"/>
                    <a:pt x="317" y="126"/>
                    <a:pt x="317" y="126"/>
                  </a:cubicBezTo>
                  <a:cubicBezTo>
                    <a:pt x="314" y="134"/>
                    <a:pt x="314" y="134"/>
                    <a:pt x="314" y="134"/>
                  </a:cubicBezTo>
                  <a:cubicBezTo>
                    <a:pt x="313" y="135"/>
                    <a:pt x="313" y="135"/>
                    <a:pt x="313" y="135"/>
                  </a:cubicBezTo>
                  <a:cubicBezTo>
                    <a:pt x="312" y="136"/>
                    <a:pt x="312" y="136"/>
                    <a:pt x="312" y="136"/>
                  </a:cubicBezTo>
                  <a:cubicBezTo>
                    <a:pt x="297" y="136"/>
                    <a:pt x="297" y="136"/>
                    <a:pt x="297" y="136"/>
                  </a:cubicBezTo>
                  <a:cubicBezTo>
                    <a:pt x="278" y="129"/>
                    <a:pt x="278" y="129"/>
                    <a:pt x="278" y="129"/>
                  </a:cubicBezTo>
                  <a:cubicBezTo>
                    <a:pt x="271" y="128"/>
                    <a:pt x="271" y="128"/>
                    <a:pt x="271" y="128"/>
                  </a:cubicBezTo>
                  <a:cubicBezTo>
                    <a:pt x="257" y="130"/>
                    <a:pt x="257" y="130"/>
                    <a:pt x="257" y="130"/>
                  </a:cubicBezTo>
                  <a:cubicBezTo>
                    <a:pt x="250" y="130"/>
                    <a:pt x="243" y="122"/>
                    <a:pt x="237" y="111"/>
                  </a:cubicBezTo>
                  <a:cubicBezTo>
                    <a:pt x="224" y="106"/>
                    <a:pt x="224" y="106"/>
                    <a:pt x="224" y="106"/>
                  </a:cubicBezTo>
                  <a:cubicBezTo>
                    <a:pt x="213" y="121"/>
                    <a:pt x="213" y="121"/>
                    <a:pt x="213" y="121"/>
                  </a:cubicBezTo>
                  <a:cubicBezTo>
                    <a:pt x="213" y="121"/>
                    <a:pt x="213" y="121"/>
                    <a:pt x="213" y="121"/>
                  </a:cubicBezTo>
                  <a:cubicBezTo>
                    <a:pt x="212" y="121"/>
                    <a:pt x="212" y="121"/>
                    <a:pt x="212" y="121"/>
                  </a:cubicBezTo>
                  <a:cubicBezTo>
                    <a:pt x="198" y="134"/>
                    <a:pt x="198" y="134"/>
                    <a:pt x="198" y="134"/>
                  </a:cubicBezTo>
                  <a:cubicBezTo>
                    <a:pt x="196" y="134"/>
                    <a:pt x="196" y="134"/>
                    <a:pt x="196" y="134"/>
                  </a:cubicBezTo>
                  <a:cubicBezTo>
                    <a:pt x="196" y="135"/>
                    <a:pt x="196" y="135"/>
                    <a:pt x="196" y="135"/>
                  </a:cubicBezTo>
                  <a:cubicBezTo>
                    <a:pt x="194" y="135"/>
                    <a:pt x="194" y="135"/>
                    <a:pt x="194" y="135"/>
                  </a:cubicBezTo>
                  <a:cubicBezTo>
                    <a:pt x="183" y="138"/>
                    <a:pt x="183" y="138"/>
                    <a:pt x="183" y="138"/>
                  </a:cubicBezTo>
                  <a:cubicBezTo>
                    <a:pt x="166" y="153"/>
                    <a:pt x="166" y="153"/>
                    <a:pt x="166" y="153"/>
                  </a:cubicBezTo>
                  <a:cubicBezTo>
                    <a:pt x="166" y="153"/>
                    <a:pt x="166" y="153"/>
                    <a:pt x="166" y="153"/>
                  </a:cubicBezTo>
                  <a:cubicBezTo>
                    <a:pt x="148" y="162"/>
                    <a:pt x="148" y="162"/>
                    <a:pt x="148" y="162"/>
                  </a:cubicBezTo>
                  <a:cubicBezTo>
                    <a:pt x="135" y="178"/>
                    <a:pt x="135" y="178"/>
                    <a:pt x="135" y="178"/>
                  </a:cubicBezTo>
                  <a:cubicBezTo>
                    <a:pt x="93" y="178"/>
                    <a:pt x="93" y="178"/>
                    <a:pt x="93" y="178"/>
                  </a:cubicBezTo>
                  <a:cubicBezTo>
                    <a:pt x="93" y="178"/>
                    <a:pt x="93" y="178"/>
                    <a:pt x="93" y="178"/>
                  </a:cubicBezTo>
                  <a:cubicBezTo>
                    <a:pt x="60" y="166"/>
                    <a:pt x="60" y="166"/>
                    <a:pt x="60" y="166"/>
                  </a:cubicBezTo>
                  <a:cubicBezTo>
                    <a:pt x="42" y="164"/>
                    <a:pt x="42" y="164"/>
                    <a:pt x="42" y="164"/>
                  </a:cubicBezTo>
                  <a:cubicBezTo>
                    <a:pt x="27" y="172"/>
                    <a:pt x="27" y="172"/>
                    <a:pt x="27" y="172"/>
                  </a:cubicBezTo>
                  <a:cubicBezTo>
                    <a:pt x="26" y="172"/>
                    <a:pt x="26" y="172"/>
                    <a:pt x="26" y="172"/>
                  </a:cubicBezTo>
                  <a:cubicBezTo>
                    <a:pt x="26" y="172"/>
                    <a:pt x="26" y="172"/>
                    <a:pt x="26" y="172"/>
                  </a:cubicBezTo>
                  <a:cubicBezTo>
                    <a:pt x="15" y="176"/>
                    <a:pt x="15" y="176"/>
                    <a:pt x="15" y="176"/>
                  </a:cubicBezTo>
                  <a:cubicBezTo>
                    <a:pt x="10" y="178"/>
                    <a:pt x="5" y="182"/>
                    <a:pt x="2" y="183"/>
                  </a:cubicBezTo>
                  <a:cubicBezTo>
                    <a:pt x="0" y="188"/>
                    <a:pt x="0" y="188"/>
                    <a:pt x="0" y="188"/>
                  </a:cubicBezTo>
                  <a:cubicBezTo>
                    <a:pt x="0" y="201"/>
                    <a:pt x="0" y="201"/>
                    <a:pt x="0" y="201"/>
                  </a:cubicBezTo>
                  <a:cubicBezTo>
                    <a:pt x="5" y="209"/>
                    <a:pt x="5" y="209"/>
                    <a:pt x="5" y="209"/>
                  </a:cubicBezTo>
                  <a:cubicBezTo>
                    <a:pt x="31" y="201"/>
                    <a:pt x="31" y="201"/>
                    <a:pt x="31" y="201"/>
                  </a:cubicBezTo>
                  <a:cubicBezTo>
                    <a:pt x="36" y="201"/>
                    <a:pt x="43" y="204"/>
                    <a:pt x="53" y="209"/>
                  </a:cubicBezTo>
                  <a:cubicBezTo>
                    <a:pt x="55" y="210"/>
                    <a:pt x="55" y="210"/>
                    <a:pt x="55" y="210"/>
                  </a:cubicBezTo>
                  <a:cubicBezTo>
                    <a:pt x="56" y="211"/>
                    <a:pt x="56" y="211"/>
                    <a:pt x="56" y="211"/>
                  </a:cubicBezTo>
                  <a:cubicBezTo>
                    <a:pt x="57" y="247"/>
                    <a:pt x="57" y="247"/>
                    <a:pt x="57" y="247"/>
                  </a:cubicBezTo>
                  <a:cubicBezTo>
                    <a:pt x="62" y="248"/>
                    <a:pt x="62" y="248"/>
                    <a:pt x="62" y="248"/>
                  </a:cubicBezTo>
                  <a:cubicBezTo>
                    <a:pt x="85" y="248"/>
                    <a:pt x="85" y="248"/>
                    <a:pt x="85" y="248"/>
                  </a:cubicBezTo>
                  <a:cubicBezTo>
                    <a:pt x="98" y="245"/>
                    <a:pt x="98" y="245"/>
                    <a:pt x="98" y="245"/>
                  </a:cubicBezTo>
                  <a:cubicBezTo>
                    <a:pt x="100" y="243"/>
                    <a:pt x="100" y="243"/>
                    <a:pt x="100" y="243"/>
                  </a:cubicBezTo>
                  <a:cubicBezTo>
                    <a:pt x="109" y="239"/>
                    <a:pt x="116" y="235"/>
                    <a:pt x="126" y="234"/>
                  </a:cubicBezTo>
                  <a:cubicBezTo>
                    <a:pt x="130" y="233"/>
                    <a:pt x="130" y="233"/>
                    <a:pt x="130" y="233"/>
                  </a:cubicBezTo>
                  <a:cubicBezTo>
                    <a:pt x="132" y="236"/>
                    <a:pt x="132" y="236"/>
                    <a:pt x="132" y="236"/>
                  </a:cubicBezTo>
                  <a:cubicBezTo>
                    <a:pt x="138" y="249"/>
                    <a:pt x="138" y="249"/>
                    <a:pt x="138" y="249"/>
                  </a:cubicBezTo>
                  <a:cubicBezTo>
                    <a:pt x="138" y="250"/>
                    <a:pt x="138" y="250"/>
                    <a:pt x="138" y="250"/>
                  </a:cubicBezTo>
                  <a:cubicBezTo>
                    <a:pt x="142" y="285"/>
                    <a:pt x="142" y="285"/>
                    <a:pt x="142" y="285"/>
                  </a:cubicBezTo>
                  <a:cubicBezTo>
                    <a:pt x="142" y="288"/>
                    <a:pt x="142" y="288"/>
                    <a:pt x="142" y="288"/>
                  </a:cubicBezTo>
                  <a:cubicBezTo>
                    <a:pt x="123" y="308"/>
                    <a:pt x="123" y="308"/>
                    <a:pt x="123" y="308"/>
                  </a:cubicBezTo>
                  <a:cubicBezTo>
                    <a:pt x="122" y="308"/>
                    <a:pt x="122" y="308"/>
                    <a:pt x="122" y="308"/>
                  </a:cubicBezTo>
                  <a:cubicBezTo>
                    <a:pt x="122" y="309"/>
                    <a:pt x="122" y="309"/>
                    <a:pt x="122" y="309"/>
                  </a:cubicBezTo>
                  <a:cubicBezTo>
                    <a:pt x="99" y="320"/>
                    <a:pt x="99" y="320"/>
                    <a:pt x="99" y="320"/>
                  </a:cubicBezTo>
                  <a:cubicBezTo>
                    <a:pt x="92" y="328"/>
                    <a:pt x="92" y="328"/>
                    <a:pt x="92" y="328"/>
                  </a:cubicBezTo>
                  <a:cubicBezTo>
                    <a:pt x="95" y="335"/>
                    <a:pt x="95" y="335"/>
                    <a:pt x="95" y="335"/>
                  </a:cubicBezTo>
                  <a:cubicBezTo>
                    <a:pt x="141" y="339"/>
                    <a:pt x="141" y="339"/>
                    <a:pt x="141" y="339"/>
                  </a:cubicBezTo>
                  <a:cubicBezTo>
                    <a:pt x="142" y="340"/>
                    <a:pt x="142" y="340"/>
                    <a:pt x="142" y="340"/>
                  </a:cubicBezTo>
                  <a:cubicBezTo>
                    <a:pt x="142" y="340"/>
                    <a:pt x="142" y="340"/>
                    <a:pt x="142" y="340"/>
                  </a:cubicBezTo>
                  <a:cubicBezTo>
                    <a:pt x="143" y="341"/>
                    <a:pt x="143" y="341"/>
                    <a:pt x="143" y="341"/>
                  </a:cubicBezTo>
                  <a:cubicBezTo>
                    <a:pt x="161" y="352"/>
                    <a:pt x="161" y="352"/>
                    <a:pt x="161" y="352"/>
                  </a:cubicBezTo>
                  <a:cubicBezTo>
                    <a:pt x="201" y="350"/>
                    <a:pt x="201" y="350"/>
                    <a:pt x="201" y="350"/>
                  </a:cubicBezTo>
                  <a:cubicBezTo>
                    <a:pt x="201" y="356"/>
                    <a:pt x="201" y="356"/>
                    <a:pt x="201" y="356"/>
                  </a:cubicBezTo>
                  <a:cubicBezTo>
                    <a:pt x="203" y="376"/>
                    <a:pt x="203" y="376"/>
                    <a:pt x="203" y="376"/>
                  </a:cubicBezTo>
                  <a:cubicBezTo>
                    <a:pt x="203" y="378"/>
                    <a:pt x="203" y="378"/>
                    <a:pt x="203" y="378"/>
                  </a:cubicBezTo>
                  <a:cubicBezTo>
                    <a:pt x="204" y="378"/>
                    <a:pt x="204" y="378"/>
                    <a:pt x="204" y="378"/>
                  </a:cubicBezTo>
                  <a:cubicBezTo>
                    <a:pt x="186" y="396"/>
                    <a:pt x="186" y="396"/>
                    <a:pt x="186" y="396"/>
                  </a:cubicBezTo>
                  <a:cubicBezTo>
                    <a:pt x="184" y="419"/>
                    <a:pt x="188" y="433"/>
                    <a:pt x="198" y="436"/>
                  </a:cubicBezTo>
                  <a:cubicBezTo>
                    <a:pt x="231" y="454"/>
                    <a:pt x="231" y="454"/>
                    <a:pt x="231" y="454"/>
                  </a:cubicBezTo>
                  <a:cubicBezTo>
                    <a:pt x="258" y="472"/>
                    <a:pt x="258" y="472"/>
                    <a:pt x="258" y="472"/>
                  </a:cubicBezTo>
                  <a:cubicBezTo>
                    <a:pt x="280" y="461"/>
                    <a:pt x="280" y="461"/>
                    <a:pt x="280" y="461"/>
                  </a:cubicBezTo>
                  <a:cubicBezTo>
                    <a:pt x="282" y="460"/>
                    <a:pt x="282" y="460"/>
                    <a:pt x="282" y="460"/>
                  </a:cubicBezTo>
                  <a:cubicBezTo>
                    <a:pt x="284" y="459"/>
                    <a:pt x="284" y="459"/>
                    <a:pt x="284" y="459"/>
                  </a:cubicBezTo>
                  <a:cubicBezTo>
                    <a:pt x="285" y="460"/>
                    <a:pt x="285" y="460"/>
                    <a:pt x="285" y="460"/>
                  </a:cubicBezTo>
                  <a:cubicBezTo>
                    <a:pt x="319" y="486"/>
                    <a:pt x="319" y="486"/>
                    <a:pt x="319" y="486"/>
                  </a:cubicBezTo>
                  <a:cubicBezTo>
                    <a:pt x="324" y="488"/>
                    <a:pt x="324" y="488"/>
                    <a:pt x="324" y="488"/>
                  </a:cubicBezTo>
                  <a:cubicBezTo>
                    <a:pt x="333" y="477"/>
                    <a:pt x="333" y="477"/>
                    <a:pt x="333" y="477"/>
                  </a:cubicBezTo>
                  <a:cubicBezTo>
                    <a:pt x="335" y="475"/>
                    <a:pt x="335" y="475"/>
                    <a:pt x="335" y="475"/>
                  </a:cubicBezTo>
                  <a:cubicBezTo>
                    <a:pt x="336" y="474"/>
                    <a:pt x="336" y="474"/>
                    <a:pt x="336" y="474"/>
                  </a:cubicBezTo>
                  <a:cubicBezTo>
                    <a:pt x="337" y="474"/>
                    <a:pt x="337" y="474"/>
                    <a:pt x="337" y="474"/>
                  </a:cubicBezTo>
                  <a:cubicBezTo>
                    <a:pt x="338" y="474"/>
                    <a:pt x="338" y="474"/>
                    <a:pt x="338" y="474"/>
                  </a:cubicBezTo>
                  <a:cubicBezTo>
                    <a:pt x="358" y="477"/>
                    <a:pt x="358" y="477"/>
                    <a:pt x="358" y="477"/>
                  </a:cubicBezTo>
                  <a:cubicBezTo>
                    <a:pt x="362" y="442"/>
                    <a:pt x="362" y="442"/>
                    <a:pt x="362" y="442"/>
                  </a:cubicBezTo>
                  <a:cubicBezTo>
                    <a:pt x="388" y="488"/>
                    <a:pt x="388" y="488"/>
                    <a:pt x="388" y="488"/>
                  </a:cubicBezTo>
                  <a:cubicBezTo>
                    <a:pt x="409" y="489"/>
                    <a:pt x="409" y="489"/>
                    <a:pt x="409" y="489"/>
                  </a:cubicBezTo>
                  <a:cubicBezTo>
                    <a:pt x="412" y="490"/>
                    <a:pt x="412" y="490"/>
                    <a:pt x="412" y="490"/>
                  </a:cubicBezTo>
                  <a:cubicBezTo>
                    <a:pt x="414" y="490"/>
                    <a:pt x="414" y="490"/>
                    <a:pt x="414" y="490"/>
                  </a:cubicBezTo>
                  <a:cubicBezTo>
                    <a:pt x="414" y="492"/>
                    <a:pt x="414" y="492"/>
                    <a:pt x="414" y="492"/>
                  </a:cubicBezTo>
                  <a:cubicBezTo>
                    <a:pt x="414" y="506"/>
                    <a:pt x="414" y="506"/>
                    <a:pt x="414" y="506"/>
                  </a:cubicBezTo>
                  <a:cubicBezTo>
                    <a:pt x="422" y="503"/>
                    <a:pt x="422" y="503"/>
                    <a:pt x="422" y="503"/>
                  </a:cubicBezTo>
                  <a:cubicBezTo>
                    <a:pt x="457" y="457"/>
                    <a:pt x="457" y="457"/>
                    <a:pt x="457" y="457"/>
                  </a:cubicBezTo>
                  <a:cubicBezTo>
                    <a:pt x="472" y="479"/>
                    <a:pt x="472" y="479"/>
                    <a:pt x="472" y="479"/>
                  </a:cubicBezTo>
                  <a:cubicBezTo>
                    <a:pt x="472" y="472"/>
                    <a:pt x="472" y="472"/>
                    <a:pt x="472" y="472"/>
                  </a:cubicBezTo>
                  <a:cubicBezTo>
                    <a:pt x="472" y="472"/>
                    <a:pt x="472" y="472"/>
                    <a:pt x="472" y="472"/>
                  </a:cubicBezTo>
                  <a:cubicBezTo>
                    <a:pt x="472" y="471"/>
                    <a:pt x="472" y="471"/>
                    <a:pt x="472" y="471"/>
                  </a:cubicBezTo>
                  <a:cubicBezTo>
                    <a:pt x="472" y="470"/>
                    <a:pt x="472" y="470"/>
                    <a:pt x="472" y="470"/>
                  </a:cubicBezTo>
                  <a:cubicBezTo>
                    <a:pt x="483" y="449"/>
                    <a:pt x="483" y="449"/>
                    <a:pt x="483" y="449"/>
                  </a:cubicBezTo>
                  <a:cubicBezTo>
                    <a:pt x="492" y="433"/>
                    <a:pt x="492" y="433"/>
                    <a:pt x="492" y="433"/>
                  </a:cubicBezTo>
                  <a:cubicBezTo>
                    <a:pt x="518" y="433"/>
                    <a:pt x="518" y="433"/>
                    <a:pt x="518" y="433"/>
                  </a:cubicBezTo>
                  <a:cubicBezTo>
                    <a:pt x="523" y="403"/>
                    <a:pt x="523" y="403"/>
                    <a:pt x="523" y="403"/>
                  </a:cubicBezTo>
                  <a:cubicBezTo>
                    <a:pt x="526" y="403"/>
                    <a:pt x="526" y="403"/>
                    <a:pt x="526" y="403"/>
                  </a:cubicBezTo>
                  <a:cubicBezTo>
                    <a:pt x="528" y="404"/>
                    <a:pt x="528" y="404"/>
                    <a:pt x="528" y="404"/>
                  </a:cubicBezTo>
                  <a:cubicBezTo>
                    <a:pt x="548" y="407"/>
                    <a:pt x="548" y="407"/>
                    <a:pt x="548" y="407"/>
                  </a:cubicBezTo>
                  <a:cubicBezTo>
                    <a:pt x="550" y="397"/>
                    <a:pt x="550" y="397"/>
                    <a:pt x="550" y="397"/>
                  </a:cubicBezTo>
                  <a:cubicBezTo>
                    <a:pt x="543" y="380"/>
                    <a:pt x="543" y="380"/>
                    <a:pt x="543" y="380"/>
                  </a:cubicBezTo>
                  <a:cubicBezTo>
                    <a:pt x="543" y="378"/>
                    <a:pt x="543" y="378"/>
                    <a:pt x="543" y="378"/>
                  </a:cubicBezTo>
                  <a:cubicBezTo>
                    <a:pt x="547" y="366"/>
                    <a:pt x="547" y="366"/>
                    <a:pt x="547" y="366"/>
                  </a:cubicBezTo>
                  <a:cubicBezTo>
                    <a:pt x="547" y="364"/>
                    <a:pt x="547" y="364"/>
                    <a:pt x="547" y="364"/>
                  </a:cubicBezTo>
                  <a:cubicBezTo>
                    <a:pt x="548" y="363"/>
                    <a:pt x="548" y="363"/>
                    <a:pt x="548" y="363"/>
                  </a:cubicBezTo>
                  <a:cubicBezTo>
                    <a:pt x="549" y="363"/>
                    <a:pt x="549" y="363"/>
                    <a:pt x="549" y="363"/>
                  </a:cubicBezTo>
                  <a:cubicBezTo>
                    <a:pt x="549" y="362"/>
                    <a:pt x="549" y="362"/>
                    <a:pt x="549" y="362"/>
                  </a:cubicBezTo>
                  <a:cubicBezTo>
                    <a:pt x="604" y="333"/>
                    <a:pt x="604" y="333"/>
                    <a:pt x="604" y="333"/>
                  </a:cubicBezTo>
                  <a:cubicBezTo>
                    <a:pt x="602" y="304"/>
                    <a:pt x="602" y="304"/>
                    <a:pt x="602" y="304"/>
                  </a:cubicBezTo>
                  <a:cubicBezTo>
                    <a:pt x="602" y="304"/>
                    <a:pt x="602" y="304"/>
                    <a:pt x="602" y="304"/>
                  </a:cubicBezTo>
                  <a:cubicBezTo>
                    <a:pt x="602" y="303"/>
                    <a:pt x="602" y="303"/>
                    <a:pt x="602" y="303"/>
                  </a:cubicBezTo>
                  <a:cubicBezTo>
                    <a:pt x="612" y="282"/>
                    <a:pt x="612" y="282"/>
                    <a:pt x="612" y="282"/>
                  </a:cubicBezTo>
                  <a:cubicBezTo>
                    <a:pt x="614" y="278"/>
                    <a:pt x="614" y="278"/>
                    <a:pt x="614" y="278"/>
                  </a:cubicBezTo>
                  <a:cubicBezTo>
                    <a:pt x="614" y="278"/>
                    <a:pt x="614" y="278"/>
                    <a:pt x="614" y="278"/>
                  </a:cubicBezTo>
                  <a:cubicBezTo>
                    <a:pt x="631" y="239"/>
                    <a:pt x="631" y="239"/>
                    <a:pt x="631" y="239"/>
                  </a:cubicBezTo>
                  <a:cubicBezTo>
                    <a:pt x="632" y="238"/>
                    <a:pt x="632" y="238"/>
                    <a:pt x="632" y="238"/>
                  </a:cubicBezTo>
                  <a:cubicBezTo>
                    <a:pt x="632" y="238"/>
                    <a:pt x="632" y="238"/>
                    <a:pt x="632" y="238"/>
                  </a:cubicBezTo>
                  <a:cubicBezTo>
                    <a:pt x="646" y="224"/>
                    <a:pt x="646" y="224"/>
                    <a:pt x="646" y="224"/>
                  </a:cubicBezTo>
                  <a:cubicBezTo>
                    <a:pt x="655" y="208"/>
                    <a:pt x="655" y="208"/>
                    <a:pt x="655" y="208"/>
                  </a:cubicBezTo>
                  <a:cubicBezTo>
                    <a:pt x="655" y="206"/>
                    <a:pt x="655" y="206"/>
                    <a:pt x="655" y="206"/>
                  </a:cubicBezTo>
                  <a:cubicBezTo>
                    <a:pt x="655" y="206"/>
                    <a:pt x="655" y="206"/>
                    <a:pt x="655" y="206"/>
                  </a:cubicBezTo>
                  <a:cubicBezTo>
                    <a:pt x="662" y="193"/>
                    <a:pt x="662" y="193"/>
                    <a:pt x="662" y="193"/>
                  </a:cubicBezTo>
                  <a:cubicBezTo>
                    <a:pt x="656" y="177"/>
                    <a:pt x="656" y="177"/>
                    <a:pt x="656" y="177"/>
                  </a:cubicBezTo>
                  <a:cubicBezTo>
                    <a:pt x="656" y="176"/>
                    <a:pt x="656" y="176"/>
                    <a:pt x="656" y="176"/>
                  </a:cubicBezTo>
                  <a:cubicBezTo>
                    <a:pt x="655" y="176"/>
                    <a:pt x="655" y="176"/>
                    <a:pt x="655" y="176"/>
                  </a:cubicBezTo>
                  <a:cubicBezTo>
                    <a:pt x="655" y="159"/>
                    <a:pt x="655" y="159"/>
                    <a:pt x="655" y="159"/>
                  </a:cubicBezTo>
                  <a:cubicBezTo>
                    <a:pt x="646" y="159"/>
                    <a:pt x="646" y="159"/>
                    <a:pt x="646" y="159"/>
                  </a:cubicBezTo>
                  <a:cubicBezTo>
                    <a:pt x="630" y="167"/>
                    <a:pt x="630" y="167"/>
                    <a:pt x="630" y="167"/>
                  </a:cubicBezTo>
                  <a:cubicBezTo>
                    <a:pt x="623" y="172"/>
                    <a:pt x="612" y="170"/>
                    <a:pt x="599" y="162"/>
                  </a:cubicBezTo>
                  <a:cubicBezTo>
                    <a:pt x="593" y="157"/>
                    <a:pt x="593" y="147"/>
                    <a:pt x="596" y="131"/>
                  </a:cubicBezTo>
                  <a:cubicBezTo>
                    <a:pt x="588" y="130"/>
                    <a:pt x="588" y="130"/>
                    <a:pt x="588" y="130"/>
                  </a:cubicBezTo>
                  <a:cubicBezTo>
                    <a:pt x="584" y="135"/>
                    <a:pt x="584" y="135"/>
                    <a:pt x="584" y="135"/>
                  </a:cubicBezTo>
                  <a:cubicBezTo>
                    <a:pt x="574" y="146"/>
                    <a:pt x="567" y="152"/>
                    <a:pt x="565" y="152"/>
                  </a:cubicBezTo>
                  <a:cubicBezTo>
                    <a:pt x="563" y="152"/>
                    <a:pt x="562" y="152"/>
                    <a:pt x="560" y="151"/>
                  </a:cubicBezTo>
                  <a:cubicBezTo>
                    <a:pt x="559" y="148"/>
                    <a:pt x="556" y="143"/>
                    <a:pt x="556" y="134"/>
                  </a:cubicBezTo>
                  <a:cubicBezTo>
                    <a:pt x="556" y="125"/>
                    <a:pt x="556" y="118"/>
                    <a:pt x="560" y="116"/>
                  </a:cubicBezTo>
                  <a:cubicBezTo>
                    <a:pt x="562" y="113"/>
                    <a:pt x="564" y="112"/>
                    <a:pt x="566" y="114"/>
                  </a:cubicBezTo>
                  <a:cubicBezTo>
                    <a:pt x="586" y="77"/>
                    <a:pt x="586" y="77"/>
                    <a:pt x="586" y="77"/>
                  </a:cubicBezTo>
                  <a:cubicBezTo>
                    <a:pt x="591" y="63"/>
                    <a:pt x="591" y="63"/>
                    <a:pt x="591" y="63"/>
                  </a:cubicBezTo>
                  <a:cubicBezTo>
                    <a:pt x="594" y="48"/>
                    <a:pt x="594" y="48"/>
                    <a:pt x="594" y="48"/>
                  </a:cubicBezTo>
                  <a:cubicBezTo>
                    <a:pt x="583" y="38"/>
                    <a:pt x="583" y="38"/>
                    <a:pt x="583" y="38"/>
                  </a:cubicBezTo>
                  <a:cubicBezTo>
                    <a:pt x="580" y="35"/>
                    <a:pt x="579" y="28"/>
                    <a:pt x="581" y="17"/>
                  </a:cubicBezTo>
                  <a:cubicBezTo>
                    <a:pt x="581" y="11"/>
                    <a:pt x="581" y="11"/>
                    <a:pt x="581" y="11"/>
                  </a:cubicBezTo>
                  <a:cubicBezTo>
                    <a:pt x="581" y="7"/>
                    <a:pt x="579" y="3"/>
                    <a:pt x="574" y="0"/>
                  </a:cubicBezTo>
                  <a:cubicBezTo>
                    <a:pt x="572" y="0"/>
                    <a:pt x="572" y="0"/>
                    <a:pt x="572" y="0"/>
                  </a:cubicBezTo>
                  <a:cubicBezTo>
                    <a:pt x="571" y="3"/>
                    <a:pt x="571" y="3"/>
                    <a:pt x="571" y="3"/>
                  </a:cubicBezTo>
                  <a:cubicBezTo>
                    <a:pt x="568" y="12"/>
                    <a:pt x="561" y="16"/>
                    <a:pt x="549" y="13"/>
                  </a:cubicBezTo>
                  <a:cubicBezTo>
                    <a:pt x="544" y="11"/>
                    <a:pt x="537" y="11"/>
                    <a:pt x="530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HK" altLang="en-US">
                <a:cs typeface="+mn-ea"/>
                <a:sym typeface="+mn-lt"/>
              </a:endParaRPr>
            </a:p>
          </p:txBody>
        </p:sp>
        <p:sp>
          <p:nvSpPr>
            <p:cNvPr id="19" name="Freeform 15"/>
            <p:cNvSpPr/>
            <p:nvPr/>
          </p:nvSpPr>
          <p:spPr bwMode="auto">
            <a:xfrm>
              <a:off x="4023836" y="4365625"/>
              <a:ext cx="565150" cy="574675"/>
            </a:xfrm>
            <a:custGeom>
              <a:avLst/>
              <a:gdLst>
                <a:gd name="T0" fmla="*/ 355 w 374"/>
                <a:gd name="T1" fmla="*/ 43 h 381"/>
                <a:gd name="T2" fmla="*/ 341 w 374"/>
                <a:gd name="T3" fmla="*/ 39 h 381"/>
                <a:gd name="T4" fmla="*/ 329 w 374"/>
                <a:gd name="T5" fmla="*/ 34 h 381"/>
                <a:gd name="T6" fmla="*/ 309 w 374"/>
                <a:gd name="T7" fmla="*/ 37 h 381"/>
                <a:gd name="T8" fmla="*/ 292 w 374"/>
                <a:gd name="T9" fmla="*/ 31 h 381"/>
                <a:gd name="T10" fmla="*/ 291 w 374"/>
                <a:gd name="T11" fmla="*/ 28 h 381"/>
                <a:gd name="T12" fmla="*/ 269 w 374"/>
                <a:gd name="T13" fmla="*/ 6 h 381"/>
                <a:gd name="T14" fmla="*/ 232 w 374"/>
                <a:gd name="T15" fmla="*/ 21 h 381"/>
                <a:gd name="T16" fmla="*/ 228 w 374"/>
                <a:gd name="T17" fmla="*/ 54 h 381"/>
                <a:gd name="T18" fmla="*/ 213 w 374"/>
                <a:gd name="T19" fmla="*/ 79 h 381"/>
                <a:gd name="T20" fmla="*/ 190 w 374"/>
                <a:gd name="T21" fmla="*/ 114 h 381"/>
                <a:gd name="T22" fmla="*/ 152 w 374"/>
                <a:gd name="T23" fmla="*/ 156 h 381"/>
                <a:gd name="T24" fmla="*/ 115 w 374"/>
                <a:gd name="T25" fmla="*/ 192 h 381"/>
                <a:gd name="T26" fmla="*/ 96 w 374"/>
                <a:gd name="T27" fmla="*/ 217 h 381"/>
                <a:gd name="T28" fmla="*/ 0 w 374"/>
                <a:gd name="T29" fmla="*/ 222 h 381"/>
                <a:gd name="T30" fmla="*/ 26 w 374"/>
                <a:gd name="T31" fmla="*/ 300 h 381"/>
                <a:gd name="T32" fmla="*/ 42 w 374"/>
                <a:gd name="T33" fmla="*/ 309 h 381"/>
                <a:gd name="T34" fmla="*/ 55 w 374"/>
                <a:gd name="T35" fmla="*/ 346 h 381"/>
                <a:gd name="T36" fmla="*/ 57 w 374"/>
                <a:gd name="T37" fmla="*/ 354 h 381"/>
                <a:gd name="T38" fmla="*/ 82 w 374"/>
                <a:gd name="T39" fmla="*/ 346 h 381"/>
                <a:gd name="T40" fmla="*/ 92 w 374"/>
                <a:gd name="T41" fmla="*/ 351 h 381"/>
                <a:gd name="T42" fmla="*/ 100 w 374"/>
                <a:gd name="T43" fmla="*/ 325 h 381"/>
                <a:gd name="T44" fmla="*/ 145 w 374"/>
                <a:gd name="T45" fmla="*/ 307 h 381"/>
                <a:gd name="T46" fmla="*/ 149 w 374"/>
                <a:gd name="T47" fmla="*/ 280 h 381"/>
                <a:gd name="T48" fmla="*/ 158 w 374"/>
                <a:gd name="T49" fmla="*/ 273 h 381"/>
                <a:gd name="T50" fmla="*/ 160 w 374"/>
                <a:gd name="T51" fmla="*/ 273 h 381"/>
                <a:gd name="T52" fmla="*/ 179 w 374"/>
                <a:gd name="T53" fmla="*/ 290 h 381"/>
                <a:gd name="T54" fmla="*/ 186 w 374"/>
                <a:gd name="T55" fmla="*/ 307 h 381"/>
                <a:gd name="T56" fmla="*/ 200 w 374"/>
                <a:gd name="T57" fmla="*/ 287 h 381"/>
                <a:gd name="T58" fmla="*/ 213 w 374"/>
                <a:gd name="T59" fmla="*/ 280 h 381"/>
                <a:gd name="T60" fmla="*/ 229 w 374"/>
                <a:gd name="T61" fmla="*/ 283 h 381"/>
                <a:gd name="T62" fmla="*/ 239 w 374"/>
                <a:gd name="T63" fmla="*/ 313 h 381"/>
                <a:gd name="T64" fmla="*/ 249 w 374"/>
                <a:gd name="T65" fmla="*/ 336 h 381"/>
                <a:gd name="T66" fmla="*/ 255 w 374"/>
                <a:gd name="T67" fmla="*/ 357 h 381"/>
                <a:gd name="T68" fmla="*/ 273 w 374"/>
                <a:gd name="T69" fmla="*/ 357 h 381"/>
                <a:gd name="T70" fmla="*/ 276 w 374"/>
                <a:gd name="T71" fmla="*/ 359 h 381"/>
                <a:gd name="T72" fmla="*/ 285 w 374"/>
                <a:gd name="T73" fmla="*/ 381 h 381"/>
                <a:gd name="T74" fmla="*/ 291 w 374"/>
                <a:gd name="T75" fmla="*/ 364 h 381"/>
                <a:gd name="T76" fmla="*/ 295 w 374"/>
                <a:gd name="T77" fmla="*/ 362 h 381"/>
                <a:gd name="T78" fmla="*/ 303 w 374"/>
                <a:gd name="T79" fmla="*/ 357 h 381"/>
                <a:gd name="T80" fmla="*/ 310 w 374"/>
                <a:gd name="T81" fmla="*/ 349 h 381"/>
                <a:gd name="T82" fmla="*/ 247 w 374"/>
                <a:gd name="T83" fmla="*/ 223 h 381"/>
                <a:gd name="T84" fmla="*/ 231 w 374"/>
                <a:gd name="T85" fmla="*/ 171 h 381"/>
                <a:gd name="T86" fmla="*/ 230 w 374"/>
                <a:gd name="T87" fmla="*/ 169 h 381"/>
                <a:gd name="T88" fmla="*/ 240 w 374"/>
                <a:gd name="T89" fmla="*/ 139 h 381"/>
                <a:gd name="T90" fmla="*/ 344 w 374"/>
                <a:gd name="T91" fmla="*/ 116 h 381"/>
                <a:gd name="T92" fmla="*/ 368 w 374"/>
                <a:gd name="T93" fmla="*/ 100 h 3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74" h="381">
                  <a:moveTo>
                    <a:pt x="374" y="77"/>
                  </a:moveTo>
                  <a:cubicBezTo>
                    <a:pt x="366" y="60"/>
                    <a:pt x="366" y="60"/>
                    <a:pt x="366" y="60"/>
                  </a:cubicBezTo>
                  <a:cubicBezTo>
                    <a:pt x="355" y="43"/>
                    <a:pt x="355" y="43"/>
                    <a:pt x="355" y="43"/>
                  </a:cubicBezTo>
                  <a:cubicBezTo>
                    <a:pt x="342" y="40"/>
                    <a:pt x="342" y="40"/>
                    <a:pt x="342" y="40"/>
                  </a:cubicBezTo>
                  <a:cubicBezTo>
                    <a:pt x="341" y="40"/>
                    <a:pt x="341" y="40"/>
                    <a:pt x="341" y="40"/>
                  </a:cubicBezTo>
                  <a:cubicBezTo>
                    <a:pt x="341" y="39"/>
                    <a:pt x="341" y="39"/>
                    <a:pt x="341" y="39"/>
                  </a:cubicBezTo>
                  <a:cubicBezTo>
                    <a:pt x="340" y="39"/>
                    <a:pt x="340" y="39"/>
                    <a:pt x="340" y="39"/>
                  </a:cubicBezTo>
                  <a:cubicBezTo>
                    <a:pt x="329" y="34"/>
                    <a:pt x="329" y="34"/>
                    <a:pt x="329" y="34"/>
                  </a:cubicBezTo>
                  <a:cubicBezTo>
                    <a:pt x="329" y="34"/>
                    <a:pt x="329" y="34"/>
                    <a:pt x="329" y="34"/>
                  </a:cubicBezTo>
                  <a:cubicBezTo>
                    <a:pt x="327" y="34"/>
                    <a:pt x="327" y="34"/>
                    <a:pt x="327" y="34"/>
                  </a:cubicBezTo>
                  <a:cubicBezTo>
                    <a:pt x="323" y="35"/>
                    <a:pt x="323" y="35"/>
                    <a:pt x="323" y="35"/>
                  </a:cubicBezTo>
                  <a:cubicBezTo>
                    <a:pt x="309" y="37"/>
                    <a:pt x="309" y="37"/>
                    <a:pt x="309" y="37"/>
                  </a:cubicBezTo>
                  <a:cubicBezTo>
                    <a:pt x="308" y="37"/>
                    <a:pt x="308" y="37"/>
                    <a:pt x="308" y="37"/>
                  </a:cubicBezTo>
                  <a:cubicBezTo>
                    <a:pt x="306" y="36"/>
                    <a:pt x="306" y="36"/>
                    <a:pt x="306" y="36"/>
                  </a:cubicBezTo>
                  <a:cubicBezTo>
                    <a:pt x="292" y="31"/>
                    <a:pt x="292" y="31"/>
                    <a:pt x="292" y="31"/>
                  </a:cubicBezTo>
                  <a:cubicBezTo>
                    <a:pt x="292" y="30"/>
                    <a:pt x="292" y="30"/>
                    <a:pt x="292" y="30"/>
                  </a:cubicBezTo>
                  <a:cubicBezTo>
                    <a:pt x="291" y="30"/>
                    <a:pt x="291" y="30"/>
                    <a:pt x="291" y="30"/>
                  </a:cubicBezTo>
                  <a:cubicBezTo>
                    <a:pt x="291" y="28"/>
                    <a:pt x="291" y="28"/>
                    <a:pt x="291" y="28"/>
                  </a:cubicBezTo>
                  <a:cubicBezTo>
                    <a:pt x="291" y="28"/>
                    <a:pt x="291" y="28"/>
                    <a:pt x="291" y="28"/>
                  </a:cubicBezTo>
                  <a:cubicBezTo>
                    <a:pt x="281" y="18"/>
                    <a:pt x="281" y="18"/>
                    <a:pt x="281" y="18"/>
                  </a:cubicBezTo>
                  <a:cubicBezTo>
                    <a:pt x="269" y="6"/>
                    <a:pt x="269" y="6"/>
                    <a:pt x="269" y="6"/>
                  </a:cubicBezTo>
                  <a:cubicBezTo>
                    <a:pt x="259" y="0"/>
                    <a:pt x="259" y="0"/>
                    <a:pt x="259" y="0"/>
                  </a:cubicBezTo>
                  <a:cubicBezTo>
                    <a:pt x="247" y="11"/>
                    <a:pt x="247" y="11"/>
                    <a:pt x="247" y="11"/>
                  </a:cubicBezTo>
                  <a:cubicBezTo>
                    <a:pt x="232" y="21"/>
                    <a:pt x="232" y="21"/>
                    <a:pt x="232" y="21"/>
                  </a:cubicBezTo>
                  <a:cubicBezTo>
                    <a:pt x="228" y="53"/>
                    <a:pt x="228" y="53"/>
                    <a:pt x="228" y="53"/>
                  </a:cubicBezTo>
                  <a:cubicBezTo>
                    <a:pt x="228" y="54"/>
                    <a:pt x="228" y="54"/>
                    <a:pt x="228" y="54"/>
                  </a:cubicBezTo>
                  <a:cubicBezTo>
                    <a:pt x="228" y="54"/>
                    <a:pt x="228" y="54"/>
                    <a:pt x="228" y="54"/>
                  </a:cubicBezTo>
                  <a:cubicBezTo>
                    <a:pt x="214" y="77"/>
                    <a:pt x="214" y="77"/>
                    <a:pt x="214" y="77"/>
                  </a:cubicBezTo>
                  <a:cubicBezTo>
                    <a:pt x="214" y="79"/>
                    <a:pt x="214" y="79"/>
                    <a:pt x="214" y="79"/>
                  </a:cubicBezTo>
                  <a:cubicBezTo>
                    <a:pt x="213" y="79"/>
                    <a:pt x="213" y="79"/>
                    <a:pt x="213" y="79"/>
                  </a:cubicBezTo>
                  <a:cubicBezTo>
                    <a:pt x="203" y="90"/>
                    <a:pt x="203" y="90"/>
                    <a:pt x="203" y="90"/>
                  </a:cubicBezTo>
                  <a:cubicBezTo>
                    <a:pt x="190" y="114"/>
                    <a:pt x="190" y="114"/>
                    <a:pt x="190" y="114"/>
                  </a:cubicBezTo>
                  <a:cubicBezTo>
                    <a:pt x="190" y="114"/>
                    <a:pt x="190" y="114"/>
                    <a:pt x="190" y="114"/>
                  </a:cubicBezTo>
                  <a:cubicBezTo>
                    <a:pt x="189" y="116"/>
                    <a:pt x="189" y="116"/>
                    <a:pt x="189" y="116"/>
                  </a:cubicBezTo>
                  <a:cubicBezTo>
                    <a:pt x="179" y="123"/>
                    <a:pt x="171" y="131"/>
                    <a:pt x="163" y="137"/>
                  </a:cubicBezTo>
                  <a:cubicBezTo>
                    <a:pt x="152" y="156"/>
                    <a:pt x="152" y="156"/>
                    <a:pt x="152" y="156"/>
                  </a:cubicBezTo>
                  <a:cubicBezTo>
                    <a:pt x="150" y="161"/>
                    <a:pt x="141" y="168"/>
                    <a:pt x="126" y="174"/>
                  </a:cubicBezTo>
                  <a:cubicBezTo>
                    <a:pt x="115" y="192"/>
                    <a:pt x="115" y="192"/>
                    <a:pt x="115" y="192"/>
                  </a:cubicBezTo>
                  <a:cubicBezTo>
                    <a:pt x="115" y="192"/>
                    <a:pt x="115" y="192"/>
                    <a:pt x="115" y="192"/>
                  </a:cubicBezTo>
                  <a:cubicBezTo>
                    <a:pt x="97" y="216"/>
                    <a:pt x="97" y="216"/>
                    <a:pt x="97" y="216"/>
                  </a:cubicBezTo>
                  <a:cubicBezTo>
                    <a:pt x="96" y="216"/>
                    <a:pt x="96" y="216"/>
                    <a:pt x="96" y="216"/>
                  </a:cubicBezTo>
                  <a:cubicBezTo>
                    <a:pt x="96" y="217"/>
                    <a:pt x="96" y="217"/>
                    <a:pt x="96" y="217"/>
                  </a:cubicBezTo>
                  <a:cubicBezTo>
                    <a:pt x="94" y="217"/>
                    <a:pt x="94" y="217"/>
                    <a:pt x="94" y="217"/>
                  </a:cubicBezTo>
                  <a:cubicBezTo>
                    <a:pt x="10" y="212"/>
                    <a:pt x="10" y="212"/>
                    <a:pt x="10" y="212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0" y="240"/>
                    <a:pt x="0" y="240"/>
                    <a:pt x="0" y="240"/>
                  </a:cubicBezTo>
                  <a:cubicBezTo>
                    <a:pt x="9" y="274"/>
                    <a:pt x="9" y="274"/>
                    <a:pt x="9" y="274"/>
                  </a:cubicBezTo>
                  <a:cubicBezTo>
                    <a:pt x="26" y="300"/>
                    <a:pt x="26" y="300"/>
                    <a:pt x="26" y="300"/>
                  </a:cubicBezTo>
                  <a:cubicBezTo>
                    <a:pt x="41" y="308"/>
                    <a:pt x="41" y="308"/>
                    <a:pt x="41" y="308"/>
                  </a:cubicBezTo>
                  <a:cubicBezTo>
                    <a:pt x="41" y="309"/>
                    <a:pt x="41" y="309"/>
                    <a:pt x="41" y="309"/>
                  </a:cubicBezTo>
                  <a:cubicBezTo>
                    <a:pt x="42" y="309"/>
                    <a:pt x="42" y="309"/>
                    <a:pt x="42" y="309"/>
                  </a:cubicBezTo>
                  <a:cubicBezTo>
                    <a:pt x="42" y="309"/>
                    <a:pt x="42" y="309"/>
                    <a:pt x="42" y="309"/>
                  </a:cubicBezTo>
                  <a:cubicBezTo>
                    <a:pt x="51" y="320"/>
                    <a:pt x="55" y="327"/>
                    <a:pt x="55" y="332"/>
                  </a:cubicBezTo>
                  <a:cubicBezTo>
                    <a:pt x="55" y="346"/>
                    <a:pt x="55" y="346"/>
                    <a:pt x="55" y="346"/>
                  </a:cubicBezTo>
                  <a:cubicBezTo>
                    <a:pt x="50" y="351"/>
                    <a:pt x="50" y="351"/>
                    <a:pt x="50" y="351"/>
                  </a:cubicBezTo>
                  <a:cubicBezTo>
                    <a:pt x="53" y="354"/>
                    <a:pt x="53" y="354"/>
                    <a:pt x="53" y="354"/>
                  </a:cubicBezTo>
                  <a:cubicBezTo>
                    <a:pt x="57" y="354"/>
                    <a:pt x="57" y="354"/>
                    <a:pt x="57" y="354"/>
                  </a:cubicBezTo>
                  <a:cubicBezTo>
                    <a:pt x="63" y="341"/>
                    <a:pt x="63" y="341"/>
                    <a:pt x="63" y="341"/>
                  </a:cubicBezTo>
                  <a:cubicBezTo>
                    <a:pt x="66" y="341"/>
                    <a:pt x="66" y="341"/>
                    <a:pt x="66" y="341"/>
                  </a:cubicBezTo>
                  <a:cubicBezTo>
                    <a:pt x="82" y="346"/>
                    <a:pt x="82" y="346"/>
                    <a:pt x="82" y="346"/>
                  </a:cubicBezTo>
                  <a:cubicBezTo>
                    <a:pt x="83" y="351"/>
                    <a:pt x="83" y="351"/>
                    <a:pt x="83" y="351"/>
                  </a:cubicBezTo>
                  <a:cubicBezTo>
                    <a:pt x="92" y="351"/>
                    <a:pt x="92" y="351"/>
                    <a:pt x="92" y="351"/>
                  </a:cubicBezTo>
                  <a:cubicBezTo>
                    <a:pt x="92" y="351"/>
                    <a:pt x="92" y="351"/>
                    <a:pt x="92" y="351"/>
                  </a:cubicBezTo>
                  <a:cubicBezTo>
                    <a:pt x="90" y="345"/>
                    <a:pt x="90" y="345"/>
                    <a:pt x="90" y="345"/>
                  </a:cubicBezTo>
                  <a:cubicBezTo>
                    <a:pt x="89" y="343"/>
                    <a:pt x="89" y="343"/>
                    <a:pt x="89" y="343"/>
                  </a:cubicBezTo>
                  <a:cubicBezTo>
                    <a:pt x="100" y="325"/>
                    <a:pt x="100" y="325"/>
                    <a:pt x="100" y="325"/>
                  </a:cubicBezTo>
                  <a:cubicBezTo>
                    <a:pt x="102" y="320"/>
                    <a:pt x="108" y="318"/>
                    <a:pt x="115" y="320"/>
                  </a:cubicBezTo>
                  <a:cubicBezTo>
                    <a:pt x="134" y="321"/>
                    <a:pt x="134" y="321"/>
                    <a:pt x="134" y="321"/>
                  </a:cubicBezTo>
                  <a:cubicBezTo>
                    <a:pt x="145" y="307"/>
                    <a:pt x="145" y="307"/>
                    <a:pt x="145" y="307"/>
                  </a:cubicBezTo>
                  <a:cubicBezTo>
                    <a:pt x="145" y="294"/>
                    <a:pt x="145" y="294"/>
                    <a:pt x="145" y="294"/>
                  </a:cubicBezTo>
                  <a:cubicBezTo>
                    <a:pt x="149" y="281"/>
                    <a:pt x="149" y="281"/>
                    <a:pt x="149" y="281"/>
                  </a:cubicBezTo>
                  <a:cubicBezTo>
                    <a:pt x="149" y="280"/>
                    <a:pt x="149" y="280"/>
                    <a:pt x="149" y="280"/>
                  </a:cubicBezTo>
                  <a:cubicBezTo>
                    <a:pt x="150" y="279"/>
                    <a:pt x="150" y="279"/>
                    <a:pt x="150" y="279"/>
                  </a:cubicBezTo>
                  <a:cubicBezTo>
                    <a:pt x="151" y="278"/>
                    <a:pt x="151" y="278"/>
                    <a:pt x="151" y="278"/>
                  </a:cubicBezTo>
                  <a:cubicBezTo>
                    <a:pt x="158" y="273"/>
                    <a:pt x="158" y="273"/>
                    <a:pt x="158" y="273"/>
                  </a:cubicBezTo>
                  <a:cubicBezTo>
                    <a:pt x="158" y="272"/>
                    <a:pt x="158" y="272"/>
                    <a:pt x="158" y="272"/>
                  </a:cubicBezTo>
                  <a:cubicBezTo>
                    <a:pt x="159" y="272"/>
                    <a:pt x="159" y="272"/>
                    <a:pt x="159" y="272"/>
                  </a:cubicBezTo>
                  <a:cubicBezTo>
                    <a:pt x="160" y="273"/>
                    <a:pt x="160" y="273"/>
                    <a:pt x="160" y="273"/>
                  </a:cubicBezTo>
                  <a:cubicBezTo>
                    <a:pt x="176" y="275"/>
                    <a:pt x="176" y="275"/>
                    <a:pt x="176" y="275"/>
                  </a:cubicBezTo>
                  <a:cubicBezTo>
                    <a:pt x="176" y="278"/>
                    <a:pt x="176" y="278"/>
                    <a:pt x="176" y="278"/>
                  </a:cubicBezTo>
                  <a:cubicBezTo>
                    <a:pt x="179" y="290"/>
                    <a:pt x="179" y="290"/>
                    <a:pt x="179" y="290"/>
                  </a:cubicBezTo>
                  <a:cubicBezTo>
                    <a:pt x="179" y="297"/>
                    <a:pt x="179" y="297"/>
                    <a:pt x="179" y="297"/>
                  </a:cubicBezTo>
                  <a:cubicBezTo>
                    <a:pt x="182" y="306"/>
                    <a:pt x="182" y="306"/>
                    <a:pt x="182" y="306"/>
                  </a:cubicBezTo>
                  <a:cubicBezTo>
                    <a:pt x="186" y="307"/>
                    <a:pt x="186" y="307"/>
                    <a:pt x="186" y="307"/>
                  </a:cubicBezTo>
                  <a:cubicBezTo>
                    <a:pt x="191" y="300"/>
                    <a:pt x="191" y="300"/>
                    <a:pt x="191" y="300"/>
                  </a:cubicBezTo>
                  <a:cubicBezTo>
                    <a:pt x="191" y="299"/>
                    <a:pt x="191" y="299"/>
                    <a:pt x="191" y="299"/>
                  </a:cubicBezTo>
                  <a:cubicBezTo>
                    <a:pt x="200" y="287"/>
                    <a:pt x="200" y="287"/>
                    <a:pt x="200" y="287"/>
                  </a:cubicBezTo>
                  <a:cubicBezTo>
                    <a:pt x="201" y="285"/>
                    <a:pt x="201" y="285"/>
                    <a:pt x="201" y="285"/>
                  </a:cubicBezTo>
                  <a:cubicBezTo>
                    <a:pt x="212" y="280"/>
                    <a:pt x="212" y="280"/>
                    <a:pt x="212" y="280"/>
                  </a:cubicBezTo>
                  <a:cubicBezTo>
                    <a:pt x="213" y="280"/>
                    <a:pt x="213" y="280"/>
                    <a:pt x="213" y="280"/>
                  </a:cubicBezTo>
                  <a:cubicBezTo>
                    <a:pt x="214" y="279"/>
                    <a:pt x="214" y="279"/>
                    <a:pt x="214" y="279"/>
                  </a:cubicBezTo>
                  <a:cubicBezTo>
                    <a:pt x="228" y="283"/>
                    <a:pt x="228" y="283"/>
                    <a:pt x="228" y="283"/>
                  </a:cubicBezTo>
                  <a:cubicBezTo>
                    <a:pt x="229" y="283"/>
                    <a:pt x="229" y="283"/>
                    <a:pt x="229" y="283"/>
                  </a:cubicBezTo>
                  <a:cubicBezTo>
                    <a:pt x="231" y="284"/>
                    <a:pt x="231" y="284"/>
                    <a:pt x="231" y="284"/>
                  </a:cubicBezTo>
                  <a:cubicBezTo>
                    <a:pt x="239" y="299"/>
                    <a:pt x="239" y="299"/>
                    <a:pt x="239" y="299"/>
                  </a:cubicBezTo>
                  <a:cubicBezTo>
                    <a:pt x="239" y="313"/>
                    <a:pt x="239" y="313"/>
                    <a:pt x="239" y="313"/>
                  </a:cubicBezTo>
                  <a:cubicBezTo>
                    <a:pt x="249" y="333"/>
                    <a:pt x="249" y="333"/>
                    <a:pt x="249" y="333"/>
                  </a:cubicBezTo>
                  <a:cubicBezTo>
                    <a:pt x="249" y="333"/>
                    <a:pt x="249" y="333"/>
                    <a:pt x="249" y="333"/>
                  </a:cubicBezTo>
                  <a:cubicBezTo>
                    <a:pt x="249" y="336"/>
                    <a:pt x="249" y="336"/>
                    <a:pt x="249" y="336"/>
                  </a:cubicBezTo>
                  <a:cubicBezTo>
                    <a:pt x="249" y="350"/>
                    <a:pt x="249" y="350"/>
                    <a:pt x="249" y="350"/>
                  </a:cubicBezTo>
                  <a:cubicBezTo>
                    <a:pt x="252" y="357"/>
                    <a:pt x="252" y="357"/>
                    <a:pt x="252" y="357"/>
                  </a:cubicBezTo>
                  <a:cubicBezTo>
                    <a:pt x="255" y="357"/>
                    <a:pt x="255" y="357"/>
                    <a:pt x="255" y="357"/>
                  </a:cubicBezTo>
                  <a:cubicBezTo>
                    <a:pt x="260" y="351"/>
                    <a:pt x="260" y="351"/>
                    <a:pt x="260" y="351"/>
                  </a:cubicBezTo>
                  <a:cubicBezTo>
                    <a:pt x="261" y="349"/>
                    <a:pt x="261" y="349"/>
                    <a:pt x="261" y="349"/>
                  </a:cubicBezTo>
                  <a:cubicBezTo>
                    <a:pt x="273" y="357"/>
                    <a:pt x="273" y="357"/>
                    <a:pt x="273" y="357"/>
                  </a:cubicBezTo>
                  <a:cubicBezTo>
                    <a:pt x="274" y="357"/>
                    <a:pt x="274" y="357"/>
                    <a:pt x="274" y="357"/>
                  </a:cubicBezTo>
                  <a:cubicBezTo>
                    <a:pt x="276" y="357"/>
                    <a:pt x="276" y="357"/>
                    <a:pt x="276" y="357"/>
                  </a:cubicBezTo>
                  <a:cubicBezTo>
                    <a:pt x="276" y="359"/>
                    <a:pt x="276" y="359"/>
                    <a:pt x="276" y="359"/>
                  </a:cubicBezTo>
                  <a:cubicBezTo>
                    <a:pt x="276" y="360"/>
                    <a:pt x="276" y="360"/>
                    <a:pt x="276" y="360"/>
                  </a:cubicBezTo>
                  <a:cubicBezTo>
                    <a:pt x="280" y="378"/>
                    <a:pt x="280" y="378"/>
                    <a:pt x="280" y="378"/>
                  </a:cubicBezTo>
                  <a:cubicBezTo>
                    <a:pt x="285" y="381"/>
                    <a:pt x="285" y="381"/>
                    <a:pt x="285" y="381"/>
                  </a:cubicBezTo>
                  <a:cubicBezTo>
                    <a:pt x="286" y="379"/>
                    <a:pt x="286" y="379"/>
                    <a:pt x="286" y="379"/>
                  </a:cubicBezTo>
                  <a:cubicBezTo>
                    <a:pt x="291" y="365"/>
                    <a:pt x="291" y="365"/>
                    <a:pt x="291" y="365"/>
                  </a:cubicBezTo>
                  <a:cubicBezTo>
                    <a:pt x="291" y="364"/>
                    <a:pt x="291" y="364"/>
                    <a:pt x="291" y="364"/>
                  </a:cubicBezTo>
                  <a:cubicBezTo>
                    <a:pt x="292" y="362"/>
                    <a:pt x="292" y="362"/>
                    <a:pt x="292" y="362"/>
                  </a:cubicBezTo>
                  <a:cubicBezTo>
                    <a:pt x="293" y="362"/>
                    <a:pt x="293" y="362"/>
                    <a:pt x="293" y="362"/>
                  </a:cubicBezTo>
                  <a:cubicBezTo>
                    <a:pt x="295" y="362"/>
                    <a:pt x="295" y="362"/>
                    <a:pt x="295" y="362"/>
                  </a:cubicBezTo>
                  <a:cubicBezTo>
                    <a:pt x="302" y="358"/>
                    <a:pt x="302" y="358"/>
                    <a:pt x="302" y="358"/>
                  </a:cubicBezTo>
                  <a:cubicBezTo>
                    <a:pt x="303" y="358"/>
                    <a:pt x="303" y="358"/>
                    <a:pt x="303" y="358"/>
                  </a:cubicBezTo>
                  <a:cubicBezTo>
                    <a:pt x="303" y="357"/>
                    <a:pt x="303" y="357"/>
                    <a:pt x="303" y="357"/>
                  </a:cubicBezTo>
                  <a:cubicBezTo>
                    <a:pt x="312" y="357"/>
                    <a:pt x="312" y="357"/>
                    <a:pt x="312" y="357"/>
                  </a:cubicBezTo>
                  <a:cubicBezTo>
                    <a:pt x="310" y="351"/>
                    <a:pt x="310" y="351"/>
                    <a:pt x="310" y="351"/>
                  </a:cubicBezTo>
                  <a:cubicBezTo>
                    <a:pt x="310" y="349"/>
                    <a:pt x="310" y="349"/>
                    <a:pt x="310" y="349"/>
                  </a:cubicBezTo>
                  <a:cubicBezTo>
                    <a:pt x="305" y="300"/>
                    <a:pt x="305" y="300"/>
                    <a:pt x="305" y="300"/>
                  </a:cubicBezTo>
                  <a:cubicBezTo>
                    <a:pt x="285" y="267"/>
                    <a:pt x="285" y="267"/>
                    <a:pt x="285" y="267"/>
                  </a:cubicBezTo>
                  <a:cubicBezTo>
                    <a:pt x="247" y="223"/>
                    <a:pt x="247" y="223"/>
                    <a:pt x="247" y="223"/>
                  </a:cubicBezTo>
                  <a:cubicBezTo>
                    <a:pt x="246" y="222"/>
                    <a:pt x="246" y="222"/>
                    <a:pt x="246" y="222"/>
                  </a:cubicBezTo>
                  <a:cubicBezTo>
                    <a:pt x="244" y="193"/>
                    <a:pt x="244" y="193"/>
                    <a:pt x="244" y="193"/>
                  </a:cubicBezTo>
                  <a:cubicBezTo>
                    <a:pt x="231" y="171"/>
                    <a:pt x="231" y="171"/>
                    <a:pt x="231" y="171"/>
                  </a:cubicBezTo>
                  <a:cubicBezTo>
                    <a:pt x="231" y="170"/>
                    <a:pt x="231" y="170"/>
                    <a:pt x="231" y="170"/>
                  </a:cubicBezTo>
                  <a:cubicBezTo>
                    <a:pt x="230" y="169"/>
                    <a:pt x="230" y="169"/>
                    <a:pt x="230" y="169"/>
                  </a:cubicBezTo>
                  <a:cubicBezTo>
                    <a:pt x="230" y="169"/>
                    <a:pt x="230" y="169"/>
                    <a:pt x="230" y="169"/>
                  </a:cubicBezTo>
                  <a:cubicBezTo>
                    <a:pt x="231" y="167"/>
                    <a:pt x="231" y="167"/>
                    <a:pt x="231" y="167"/>
                  </a:cubicBezTo>
                  <a:cubicBezTo>
                    <a:pt x="238" y="139"/>
                    <a:pt x="238" y="139"/>
                    <a:pt x="238" y="139"/>
                  </a:cubicBezTo>
                  <a:cubicBezTo>
                    <a:pt x="240" y="139"/>
                    <a:pt x="240" y="139"/>
                    <a:pt x="240" y="139"/>
                  </a:cubicBezTo>
                  <a:cubicBezTo>
                    <a:pt x="242" y="139"/>
                    <a:pt x="242" y="139"/>
                    <a:pt x="242" y="139"/>
                  </a:cubicBezTo>
                  <a:cubicBezTo>
                    <a:pt x="308" y="135"/>
                    <a:pt x="308" y="135"/>
                    <a:pt x="308" y="135"/>
                  </a:cubicBezTo>
                  <a:cubicBezTo>
                    <a:pt x="344" y="116"/>
                    <a:pt x="344" y="116"/>
                    <a:pt x="344" y="116"/>
                  </a:cubicBezTo>
                  <a:cubicBezTo>
                    <a:pt x="344" y="116"/>
                    <a:pt x="344" y="116"/>
                    <a:pt x="344" y="116"/>
                  </a:cubicBezTo>
                  <a:cubicBezTo>
                    <a:pt x="345" y="115"/>
                    <a:pt x="345" y="115"/>
                    <a:pt x="345" y="115"/>
                  </a:cubicBezTo>
                  <a:cubicBezTo>
                    <a:pt x="358" y="111"/>
                    <a:pt x="366" y="106"/>
                    <a:pt x="368" y="100"/>
                  </a:cubicBezTo>
                  <a:cubicBezTo>
                    <a:pt x="372" y="95"/>
                    <a:pt x="374" y="88"/>
                    <a:pt x="374" y="7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HK" altLang="en-US">
                <a:cs typeface="+mn-ea"/>
                <a:sym typeface="+mn-lt"/>
              </a:endParaRPr>
            </a:p>
          </p:txBody>
        </p:sp>
        <p:sp>
          <p:nvSpPr>
            <p:cNvPr id="20" name="Freeform 16"/>
            <p:cNvSpPr/>
            <p:nvPr/>
          </p:nvSpPr>
          <p:spPr bwMode="auto">
            <a:xfrm>
              <a:off x="4025423" y="3251200"/>
              <a:ext cx="641350" cy="1150938"/>
            </a:xfrm>
            <a:custGeom>
              <a:avLst/>
              <a:gdLst>
                <a:gd name="T0" fmla="*/ 125 w 425"/>
                <a:gd name="T1" fmla="*/ 238 h 763"/>
                <a:gd name="T2" fmla="*/ 159 w 425"/>
                <a:gd name="T3" fmla="*/ 266 h 763"/>
                <a:gd name="T4" fmla="*/ 184 w 425"/>
                <a:gd name="T5" fmla="*/ 285 h 763"/>
                <a:gd name="T6" fmla="*/ 231 w 425"/>
                <a:gd name="T7" fmla="*/ 303 h 763"/>
                <a:gd name="T8" fmla="*/ 232 w 425"/>
                <a:gd name="T9" fmla="*/ 305 h 763"/>
                <a:gd name="T10" fmla="*/ 245 w 425"/>
                <a:gd name="T11" fmla="*/ 326 h 763"/>
                <a:gd name="T12" fmla="*/ 233 w 425"/>
                <a:gd name="T13" fmla="*/ 359 h 763"/>
                <a:gd name="T14" fmla="*/ 232 w 425"/>
                <a:gd name="T15" fmla="*/ 380 h 763"/>
                <a:gd name="T16" fmla="*/ 220 w 425"/>
                <a:gd name="T17" fmla="*/ 417 h 763"/>
                <a:gd name="T18" fmla="*/ 185 w 425"/>
                <a:gd name="T19" fmla="*/ 414 h 763"/>
                <a:gd name="T20" fmla="*/ 147 w 425"/>
                <a:gd name="T21" fmla="*/ 438 h 763"/>
                <a:gd name="T22" fmla="*/ 153 w 425"/>
                <a:gd name="T23" fmla="*/ 468 h 763"/>
                <a:gd name="T24" fmla="*/ 114 w 425"/>
                <a:gd name="T25" fmla="*/ 459 h 763"/>
                <a:gd name="T26" fmla="*/ 82 w 425"/>
                <a:gd name="T27" fmla="*/ 447 h 763"/>
                <a:gd name="T28" fmla="*/ 51 w 425"/>
                <a:gd name="T29" fmla="*/ 519 h 763"/>
                <a:gd name="T30" fmla="*/ 61 w 425"/>
                <a:gd name="T31" fmla="*/ 538 h 763"/>
                <a:gd name="T32" fmla="*/ 68 w 425"/>
                <a:gd name="T33" fmla="*/ 557 h 763"/>
                <a:gd name="T34" fmla="*/ 70 w 425"/>
                <a:gd name="T35" fmla="*/ 587 h 763"/>
                <a:gd name="T36" fmla="*/ 6 w 425"/>
                <a:gd name="T37" fmla="*/ 600 h 763"/>
                <a:gd name="T38" fmla="*/ 8 w 425"/>
                <a:gd name="T39" fmla="*/ 643 h 763"/>
                <a:gd name="T40" fmla="*/ 16 w 425"/>
                <a:gd name="T41" fmla="*/ 670 h 763"/>
                <a:gd name="T42" fmla="*/ 87 w 425"/>
                <a:gd name="T43" fmla="*/ 667 h 763"/>
                <a:gd name="T44" fmla="*/ 112 w 425"/>
                <a:gd name="T45" fmla="*/ 686 h 763"/>
                <a:gd name="T46" fmla="*/ 133 w 425"/>
                <a:gd name="T47" fmla="*/ 702 h 763"/>
                <a:gd name="T48" fmla="*/ 151 w 425"/>
                <a:gd name="T49" fmla="*/ 688 h 763"/>
                <a:gd name="T50" fmla="*/ 201 w 425"/>
                <a:gd name="T51" fmla="*/ 722 h 763"/>
                <a:gd name="T52" fmla="*/ 258 w 425"/>
                <a:gd name="T53" fmla="*/ 725 h 763"/>
                <a:gd name="T54" fmla="*/ 275 w 425"/>
                <a:gd name="T55" fmla="*/ 736 h 763"/>
                <a:gd name="T56" fmla="*/ 275 w 425"/>
                <a:gd name="T57" fmla="*/ 737 h 763"/>
                <a:gd name="T58" fmla="*/ 298 w 425"/>
                <a:gd name="T59" fmla="*/ 759 h 763"/>
                <a:gd name="T60" fmla="*/ 325 w 425"/>
                <a:gd name="T61" fmla="*/ 739 h 763"/>
                <a:gd name="T62" fmla="*/ 316 w 425"/>
                <a:gd name="T63" fmla="*/ 723 h 763"/>
                <a:gd name="T64" fmla="*/ 325 w 425"/>
                <a:gd name="T65" fmla="*/ 680 h 763"/>
                <a:gd name="T66" fmla="*/ 353 w 425"/>
                <a:gd name="T67" fmla="*/ 678 h 763"/>
                <a:gd name="T68" fmla="*/ 318 w 425"/>
                <a:gd name="T69" fmla="*/ 641 h 763"/>
                <a:gd name="T70" fmla="*/ 308 w 425"/>
                <a:gd name="T71" fmla="*/ 627 h 763"/>
                <a:gd name="T72" fmla="*/ 320 w 425"/>
                <a:gd name="T73" fmla="*/ 611 h 763"/>
                <a:gd name="T74" fmla="*/ 398 w 425"/>
                <a:gd name="T75" fmla="*/ 615 h 763"/>
                <a:gd name="T76" fmla="*/ 425 w 425"/>
                <a:gd name="T77" fmla="*/ 611 h 763"/>
                <a:gd name="T78" fmla="*/ 381 w 425"/>
                <a:gd name="T79" fmla="*/ 495 h 763"/>
                <a:gd name="T80" fmla="*/ 360 w 425"/>
                <a:gd name="T81" fmla="*/ 486 h 763"/>
                <a:gd name="T82" fmla="*/ 357 w 425"/>
                <a:gd name="T83" fmla="*/ 455 h 763"/>
                <a:gd name="T84" fmla="*/ 363 w 425"/>
                <a:gd name="T85" fmla="*/ 252 h 763"/>
                <a:gd name="T86" fmla="*/ 367 w 425"/>
                <a:gd name="T87" fmla="*/ 213 h 763"/>
                <a:gd name="T88" fmla="*/ 389 w 425"/>
                <a:gd name="T89" fmla="*/ 181 h 763"/>
                <a:gd name="T90" fmla="*/ 365 w 425"/>
                <a:gd name="T91" fmla="*/ 147 h 763"/>
                <a:gd name="T92" fmla="*/ 363 w 425"/>
                <a:gd name="T93" fmla="*/ 117 h 763"/>
                <a:gd name="T94" fmla="*/ 364 w 425"/>
                <a:gd name="T95" fmla="*/ 114 h 763"/>
                <a:gd name="T96" fmla="*/ 383 w 425"/>
                <a:gd name="T97" fmla="*/ 49 h 763"/>
                <a:gd name="T98" fmla="*/ 396 w 425"/>
                <a:gd name="T99" fmla="*/ 29 h 763"/>
                <a:gd name="T100" fmla="*/ 412 w 425"/>
                <a:gd name="T101" fmla="*/ 16 h 763"/>
                <a:gd name="T102" fmla="*/ 391 w 425"/>
                <a:gd name="T103" fmla="*/ 0 h 763"/>
                <a:gd name="T104" fmla="*/ 354 w 425"/>
                <a:gd name="T105" fmla="*/ 14 h 763"/>
                <a:gd name="T106" fmla="*/ 320 w 425"/>
                <a:gd name="T107" fmla="*/ 45 h 763"/>
                <a:gd name="T108" fmla="*/ 276 w 425"/>
                <a:gd name="T109" fmla="*/ 76 h 763"/>
                <a:gd name="T110" fmla="*/ 257 w 425"/>
                <a:gd name="T111" fmla="*/ 93 h 763"/>
                <a:gd name="T112" fmla="*/ 244 w 425"/>
                <a:gd name="T113" fmla="*/ 156 h 763"/>
                <a:gd name="T114" fmla="*/ 241 w 425"/>
                <a:gd name="T115" fmla="*/ 174 h 763"/>
                <a:gd name="T116" fmla="*/ 228 w 425"/>
                <a:gd name="T117" fmla="*/ 191 h 763"/>
                <a:gd name="T118" fmla="*/ 226 w 425"/>
                <a:gd name="T119" fmla="*/ 193 h 763"/>
                <a:gd name="T120" fmla="*/ 200 w 425"/>
                <a:gd name="T121" fmla="*/ 196 h 763"/>
                <a:gd name="T122" fmla="*/ 199 w 425"/>
                <a:gd name="T123" fmla="*/ 196 h 763"/>
                <a:gd name="T124" fmla="*/ 142 w 425"/>
                <a:gd name="T125" fmla="*/ 174 h 7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25" h="763">
                  <a:moveTo>
                    <a:pt x="142" y="174"/>
                  </a:moveTo>
                  <a:cubicBezTo>
                    <a:pt x="135" y="173"/>
                    <a:pt x="135" y="173"/>
                    <a:pt x="135" y="173"/>
                  </a:cubicBezTo>
                  <a:cubicBezTo>
                    <a:pt x="125" y="238"/>
                    <a:pt x="125" y="238"/>
                    <a:pt x="125" y="238"/>
                  </a:cubicBezTo>
                  <a:cubicBezTo>
                    <a:pt x="143" y="259"/>
                    <a:pt x="143" y="259"/>
                    <a:pt x="143" y="259"/>
                  </a:cubicBezTo>
                  <a:cubicBezTo>
                    <a:pt x="159" y="266"/>
                    <a:pt x="159" y="266"/>
                    <a:pt x="159" y="266"/>
                  </a:cubicBezTo>
                  <a:cubicBezTo>
                    <a:pt x="159" y="266"/>
                    <a:pt x="159" y="266"/>
                    <a:pt x="159" y="266"/>
                  </a:cubicBezTo>
                  <a:cubicBezTo>
                    <a:pt x="161" y="266"/>
                    <a:pt x="161" y="266"/>
                    <a:pt x="161" y="266"/>
                  </a:cubicBezTo>
                  <a:cubicBezTo>
                    <a:pt x="162" y="267"/>
                    <a:pt x="162" y="267"/>
                    <a:pt x="162" y="267"/>
                  </a:cubicBezTo>
                  <a:cubicBezTo>
                    <a:pt x="184" y="285"/>
                    <a:pt x="184" y="285"/>
                    <a:pt x="184" y="285"/>
                  </a:cubicBezTo>
                  <a:cubicBezTo>
                    <a:pt x="214" y="293"/>
                    <a:pt x="214" y="293"/>
                    <a:pt x="214" y="293"/>
                  </a:cubicBezTo>
                  <a:cubicBezTo>
                    <a:pt x="215" y="293"/>
                    <a:pt x="215" y="293"/>
                    <a:pt x="215" y="293"/>
                  </a:cubicBezTo>
                  <a:cubicBezTo>
                    <a:pt x="231" y="303"/>
                    <a:pt x="231" y="303"/>
                    <a:pt x="231" y="303"/>
                  </a:cubicBezTo>
                  <a:cubicBezTo>
                    <a:pt x="232" y="303"/>
                    <a:pt x="232" y="303"/>
                    <a:pt x="232" y="303"/>
                  </a:cubicBezTo>
                  <a:cubicBezTo>
                    <a:pt x="232" y="303"/>
                    <a:pt x="232" y="303"/>
                    <a:pt x="232" y="303"/>
                  </a:cubicBezTo>
                  <a:cubicBezTo>
                    <a:pt x="232" y="305"/>
                    <a:pt x="232" y="305"/>
                    <a:pt x="232" y="305"/>
                  </a:cubicBezTo>
                  <a:cubicBezTo>
                    <a:pt x="244" y="322"/>
                    <a:pt x="244" y="322"/>
                    <a:pt x="244" y="322"/>
                  </a:cubicBezTo>
                  <a:cubicBezTo>
                    <a:pt x="246" y="324"/>
                    <a:pt x="246" y="324"/>
                    <a:pt x="246" y="324"/>
                  </a:cubicBezTo>
                  <a:cubicBezTo>
                    <a:pt x="245" y="326"/>
                    <a:pt x="245" y="326"/>
                    <a:pt x="245" y="326"/>
                  </a:cubicBezTo>
                  <a:cubicBezTo>
                    <a:pt x="234" y="343"/>
                    <a:pt x="234" y="343"/>
                    <a:pt x="234" y="343"/>
                  </a:cubicBezTo>
                  <a:cubicBezTo>
                    <a:pt x="232" y="345"/>
                    <a:pt x="232" y="351"/>
                    <a:pt x="232" y="359"/>
                  </a:cubicBezTo>
                  <a:cubicBezTo>
                    <a:pt x="233" y="359"/>
                    <a:pt x="233" y="359"/>
                    <a:pt x="233" y="359"/>
                  </a:cubicBezTo>
                  <a:cubicBezTo>
                    <a:pt x="233" y="379"/>
                    <a:pt x="233" y="379"/>
                    <a:pt x="233" y="379"/>
                  </a:cubicBezTo>
                  <a:cubicBezTo>
                    <a:pt x="232" y="380"/>
                    <a:pt x="232" y="380"/>
                    <a:pt x="232" y="380"/>
                  </a:cubicBezTo>
                  <a:cubicBezTo>
                    <a:pt x="232" y="380"/>
                    <a:pt x="232" y="380"/>
                    <a:pt x="232" y="380"/>
                  </a:cubicBezTo>
                  <a:cubicBezTo>
                    <a:pt x="223" y="412"/>
                    <a:pt x="223" y="412"/>
                    <a:pt x="223" y="412"/>
                  </a:cubicBezTo>
                  <a:cubicBezTo>
                    <a:pt x="222" y="417"/>
                    <a:pt x="222" y="417"/>
                    <a:pt x="222" y="417"/>
                  </a:cubicBezTo>
                  <a:cubicBezTo>
                    <a:pt x="220" y="417"/>
                    <a:pt x="220" y="417"/>
                    <a:pt x="220" y="417"/>
                  </a:cubicBezTo>
                  <a:cubicBezTo>
                    <a:pt x="216" y="416"/>
                    <a:pt x="216" y="416"/>
                    <a:pt x="216" y="416"/>
                  </a:cubicBezTo>
                  <a:cubicBezTo>
                    <a:pt x="203" y="413"/>
                    <a:pt x="203" y="413"/>
                    <a:pt x="203" y="413"/>
                  </a:cubicBezTo>
                  <a:cubicBezTo>
                    <a:pt x="185" y="414"/>
                    <a:pt x="185" y="414"/>
                    <a:pt x="185" y="414"/>
                  </a:cubicBezTo>
                  <a:cubicBezTo>
                    <a:pt x="169" y="419"/>
                    <a:pt x="169" y="419"/>
                    <a:pt x="169" y="419"/>
                  </a:cubicBezTo>
                  <a:cubicBezTo>
                    <a:pt x="151" y="434"/>
                    <a:pt x="151" y="434"/>
                    <a:pt x="151" y="434"/>
                  </a:cubicBezTo>
                  <a:cubicBezTo>
                    <a:pt x="147" y="438"/>
                    <a:pt x="147" y="438"/>
                    <a:pt x="147" y="438"/>
                  </a:cubicBezTo>
                  <a:cubicBezTo>
                    <a:pt x="170" y="450"/>
                    <a:pt x="170" y="450"/>
                    <a:pt x="170" y="450"/>
                  </a:cubicBezTo>
                  <a:cubicBezTo>
                    <a:pt x="168" y="454"/>
                    <a:pt x="168" y="454"/>
                    <a:pt x="168" y="454"/>
                  </a:cubicBezTo>
                  <a:cubicBezTo>
                    <a:pt x="167" y="459"/>
                    <a:pt x="162" y="465"/>
                    <a:pt x="153" y="468"/>
                  </a:cubicBezTo>
                  <a:cubicBezTo>
                    <a:pt x="138" y="469"/>
                    <a:pt x="138" y="469"/>
                    <a:pt x="138" y="469"/>
                  </a:cubicBezTo>
                  <a:cubicBezTo>
                    <a:pt x="114" y="459"/>
                    <a:pt x="114" y="459"/>
                    <a:pt x="114" y="459"/>
                  </a:cubicBezTo>
                  <a:cubicBezTo>
                    <a:pt x="114" y="459"/>
                    <a:pt x="114" y="459"/>
                    <a:pt x="114" y="459"/>
                  </a:cubicBezTo>
                  <a:cubicBezTo>
                    <a:pt x="114" y="459"/>
                    <a:pt x="114" y="459"/>
                    <a:pt x="114" y="459"/>
                  </a:cubicBezTo>
                  <a:cubicBezTo>
                    <a:pt x="92" y="447"/>
                    <a:pt x="92" y="447"/>
                    <a:pt x="92" y="447"/>
                  </a:cubicBezTo>
                  <a:cubicBezTo>
                    <a:pt x="82" y="447"/>
                    <a:pt x="82" y="447"/>
                    <a:pt x="82" y="447"/>
                  </a:cubicBezTo>
                  <a:cubicBezTo>
                    <a:pt x="56" y="485"/>
                    <a:pt x="56" y="485"/>
                    <a:pt x="56" y="485"/>
                  </a:cubicBezTo>
                  <a:cubicBezTo>
                    <a:pt x="51" y="497"/>
                    <a:pt x="51" y="497"/>
                    <a:pt x="51" y="497"/>
                  </a:cubicBezTo>
                  <a:cubicBezTo>
                    <a:pt x="51" y="519"/>
                    <a:pt x="51" y="519"/>
                    <a:pt x="51" y="519"/>
                  </a:cubicBezTo>
                  <a:cubicBezTo>
                    <a:pt x="61" y="537"/>
                    <a:pt x="61" y="537"/>
                    <a:pt x="61" y="537"/>
                  </a:cubicBezTo>
                  <a:cubicBezTo>
                    <a:pt x="61" y="538"/>
                    <a:pt x="61" y="538"/>
                    <a:pt x="61" y="538"/>
                  </a:cubicBezTo>
                  <a:cubicBezTo>
                    <a:pt x="61" y="538"/>
                    <a:pt x="61" y="538"/>
                    <a:pt x="61" y="538"/>
                  </a:cubicBezTo>
                  <a:cubicBezTo>
                    <a:pt x="61" y="538"/>
                    <a:pt x="61" y="538"/>
                    <a:pt x="61" y="538"/>
                  </a:cubicBezTo>
                  <a:cubicBezTo>
                    <a:pt x="68" y="555"/>
                    <a:pt x="68" y="555"/>
                    <a:pt x="68" y="555"/>
                  </a:cubicBezTo>
                  <a:cubicBezTo>
                    <a:pt x="68" y="557"/>
                    <a:pt x="68" y="557"/>
                    <a:pt x="68" y="557"/>
                  </a:cubicBezTo>
                  <a:cubicBezTo>
                    <a:pt x="69" y="582"/>
                    <a:pt x="69" y="582"/>
                    <a:pt x="69" y="582"/>
                  </a:cubicBezTo>
                  <a:cubicBezTo>
                    <a:pt x="69" y="585"/>
                    <a:pt x="69" y="585"/>
                    <a:pt x="69" y="585"/>
                  </a:cubicBezTo>
                  <a:cubicBezTo>
                    <a:pt x="70" y="587"/>
                    <a:pt x="70" y="587"/>
                    <a:pt x="70" y="587"/>
                  </a:cubicBezTo>
                  <a:cubicBezTo>
                    <a:pt x="53" y="590"/>
                    <a:pt x="53" y="590"/>
                    <a:pt x="53" y="590"/>
                  </a:cubicBezTo>
                  <a:cubicBezTo>
                    <a:pt x="21" y="590"/>
                    <a:pt x="21" y="590"/>
                    <a:pt x="21" y="590"/>
                  </a:cubicBezTo>
                  <a:cubicBezTo>
                    <a:pt x="6" y="600"/>
                    <a:pt x="6" y="600"/>
                    <a:pt x="6" y="600"/>
                  </a:cubicBezTo>
                  <a:cubicBezTo>
                    <a:pt x="0" y="610"/>
                    <a:pt x="0" y="610"/>
                    <a:pt x="0" y="610"/>
                  </a:cubicBezTo>
                  <a:cubicBezTo>
                    <a:pt x="1" y="611"/>
                    <a:pt x="1" y="611"/>
                    <a:pt x="1" y="611"/>
                  </a:cubicBezTo>
                  <a:cubicBezTo>
                    <a:pt x="8" y="643"/>
                    <a:pt x="8" y="643"/>
                    <a:pt x="8" y="643"/>
                  </a:cubicBezTo>
                  <a:cubicBezTo>
                    <a:pt x="9" y="643"/>
                    <a:pt x="9" y="643"/>
                    <a:pt x="9" y="643"/>
                  </a:cubicBezTo>
                  <a:cubicBezTo>
                    <a:pt x="9" y="656"/>
                    <a:pt x="9" y="656"/>
                    <a:pt x="9" y="656"/>
                  </a:cubicBezTo>
                  <a:cubicBezTo>
                    <a:pt x="16" y="670"/>
                    <a:pt x="16" y="670"/>
                    <a:pt x="16" y="670"/>
                  </a:cubicBezTo>
                  <a:cubicBezTo>
                    <a:pt x="38" y="685"/>
                    <a:pt x="38" y="685"/>
                    <a:pt x="38" y="685"/>
                  </a:cubicBezTo>
                  <a:cubicBezTo>
                    <a:pt x="71" y="678"/>
                    <a:pt x="71" y="678"/>
                    <a:pt x="71" y="678"/>
                  </a:cubicBezTo>
                  <a:cubicBezTo>
                    <a:pt x="87" y="667"/>
                    <a:pt x="87" y="667"/>
                    <a:pt x="87" y="667"/>
                  </a:cubicBezTo>
                  <a:cubicBezTo>
                    <a:pt x="89" y="666"/>
                    <a:pt x="89" y="666"/>
                    <a:pt x="89" y="666"/>
                  </a:cubicBezTo>
                  <a:cubicBezTo>
                    <a:pt x="104" y="666"/>
                    <a:pt x="104" y="666"/>
                    <a:pt x="104" y="666"/>
                  </a:cubicBezTo>
                  <a:cubicBezTo>
                    <a:pt x="112" y="686"/>
                    <a:pt x="112" y="686"/>
                    <a:pt x="112" y="686"/>
                  </a:cubicBezTo>
                  <a:cubicBezTo>
                    <a:pt x="117" y="691"/>
                    <a:pt x="121" y="697"/>
                    <a:pt x="124" y="703"/>
                  </a:cubicBezTo>
                  <a:cubicBezTo>
                    <a:pt x="131" y="702"/>
                    <a:pt x="131" y="702"/>
                    <a:pt x="131" y="702"/>
                  </a:cubicBezTo>
                  <a:cubicBezTo>
                    <a:pt x="133" y="702"/>
                    <a:pt x="133" y="702"/>
                    <a:pt x="133" y="702"/>
                  </a:cubicBezTo>
                  <a:cubicBezTo>
                    <a:pt x="135" y="702"/>
                    <a:pt x="135" y="702"/>
                    <a:pt x="135" y="702"/>
                  </a:cubicBezTo>
                  <a:cubicBezTo>
                    <a:pt x="136" y="700"/>
                    <a:pt x="136" y="700"/>
                    <a:pt x="136" y="700"/>
                  </a:cubicBezTo>
                  <a:cubicBezTo>
                    <a:pt x="151" y="688"/>
                    <a:pt x="151" y="688"/>
                    <a:pt x="151" y="688"/>
                  </a:cubicBezTo>
                  <a:cubicBezTo>
                    <a:pt x="165" y="713"/>
                    <a:pt x="165" y="713"/>
                    <a:pt x="165" y="713"/>
                  </a:cubicBezTo>
                  <a:cubicBezTo>
                    <a:pt x="180" y="722"/>
                    <a:pt x="180" y="722"/>
                    <a:pt x="180" y="722"/>
                  </a:cubicBezTo>
                  <a:cubicBezTo>
                    <a:pt x="201" y="722"/>
                    <a:pt x="201" y="722"/>
                    <a:pt x="201" y="722"/>
                  </a:cubicBezTo>
                  <a:cubicBezTo>
                    <a:pt x="216" y="720"/>
                    <a:pt x="216" y="720"/>
                    <a:pt x="216" y="720"/>
                  </a:cubicBezTo>
                  <a:cubicBezTo>
                    <a:pt x="220" y="720"/>
                    <a:pt x="220" y="720"/>
                    <a:pt x="220" y="720"/>
                  </a:cubicBezTo>
                  <a:cubicBezTo>
                    <a:pt x="258" y="725"/>
                    <a:pt x="258" y="725"/>
                    <a:pt x="258" y="725"/>
                  </a:cubicBezTo>
                  <a:cubicBezTo>
                    <a:pt x="259" y="725"/>
                    <a:pt x="259" y="725"/>
                    <a:pt x="259" y="725"/>
                  </a:cubicBezTo>
                  <a:cubicBezTo>
                    <a:pt x="259" y="726"/>
                    <a:pt x="259" y="726"/>
                    <a:pt x="259" y="726"/>
                  </a:cubicBezTo>
                  <a:cubicBezTo>
                    <a:pt x="275" y="736"/>
                    <a:pt x="275" y="736"/>
                    <a:pt x="275" y="736"/>
                  </a:cubicBezTo>
                  <a:cubicBezTo>
                    <a:pt x="275" y="736"/>
                    <a:pt x="275" y="736"/>
                    <a:pt x="275" y="736"/>
                  </a:cubicBezTo>
                  <a:cubicBezTo>
                    <a:pt x="275" y="736"/>
                    <a:pt x="275" y="736"/>
                    <a:pt x="275" y="736"/>
                  </a:cubicBezTo>
                  <a:cubicBezTo>
                    <a:pt x="275" y="737"/>
                    <a:pt x="275" y="737"/>
                    <a:pt x="275" y="737"/>
                  </a:cubicBezTo>
                  <a:cubicBezTo>
                    <a:pt x="288" y="747"/>
                    <a:pt x="288" y="747"/>
                    <a:pt x="288" y="747"/>
                  </a:cubicBezTo>
                  <a:cubicBezTo>
                    <a:pt x="288" y="748"/>
                    <a:pt x="288" y="748"/>
                    <a:pt x="288" y="748"/>
                  </a:cubicBezTo>
                  <a:cubicBezTo>
                    <a:pt x="298" y="759"/>
                    <a:pt x="298" y="759"/>
                    <a:pt x="298" y="759"/>
                  </a:cubicBezTo>
                  <a:cubicBezTo>
                    <a:pt x="308" y="763"/>
                    <a:pt x="308" y="763"/>
                    <a:pt x="308" y="763"/>
                  </a:cubicBezTo>
                  <a:cubicBezTo>
                    <a:pt x="325" y="761"/>
                    <a:pt x="325" y="761"/>
                    <a:pt x="325" y="761"/>
                  </a:cubicBezTo>
                  <a:cubicBezTo>
                    <a:pt x="325" y="739"/>
                    <a:pt x="325" y="739"/>
                    <a:pt x="325" y="739"/>
                  </a:cubicBezTo>
                  <a:cubicBezTo>
                    <a:pt x="317" y="724"/>
                    <a:pt x="317" y="724"/>
                    <a:pt x="317" y="724"/>
                  </a:cubicBezTo>
                  <a:cubicBezTo>
                    <a:pt x="316" y="724"/>
                    <a:pt x="316" y="724"/>
                    <a:pt x="316" y="724"/>
                  </a:cubicBezTo>
                  <a:cubicBezTo>
                    <a:pt x="316" y="723"/>
                    <a:pt x="316" y="723"/>
                    <a:pt x="316" y="723"/>
                  </a:cubicBezTo>
                  <a:cubicBezTo>
                    <a:pt x="309" y="696"/>
                    <a:pt x="309" y="696"/>
                    <a:pt x="309" y="696"/>
                  </a:cubicBezTo>
                  <a:cubicBezTo>
                    <a:pt x="324" y="681"/>
                    <a:pt x="324" y="681"/>
                    <a:pt x="324" y="681"/>
                  </a:cubicBezTo>
                  <a:cubicBezTo>
                    <a:pt x="325" y="680"/>
                    <a:pt x="325" y="680"/>
                    <a:pt x="325" y="680"/>
                  </a:cubicBezTo>
                  <a:cubicBezTo>
                    <a:pt x="326" y="680"/>
                    <a:pt x="326" y="680"/>
                    <a:pt x="326" y="680"/>
                  </a:cubicBezTo>
                  <a:cubicBezTo>
                    <a:pt x="339" y="678"/>
                    <a:pt x="339" y="678"/>
                    <a:pt x="339" y="678"/>
                  </a:cubicBezTo>
                  <a:cubicBezTo>
                    <a:pt x="353" y="678"/>
                    <a:pt x="353" y="678"/>
                    <a:pt x="353" y="678"/>
                  </a:cubicBezTo>
                  <a:cubicBezTo>
                    <a:pt x="357" y="672"/>
                    <a:pt x="357" y="672"/>
                    <a:pt x="357" y="672"/>
                  </a:cubicBezTo>
                  <a:cubicBezTo>
                    <a:pt x="348" y="661"/>
                    <a:pt x="348" y="661"/>
                    <a:pt x="348" y="661"/>
                  </a:cubicBezTo>
                  <a:cubicBezTo>
                    <a:pt x="318" y="641"/>
                    <a:pt x="318" y="641"/>
                    <a:pt x="318" y="641"/>
                  </a:cubicBezTo>
                  <a:cubicBezTo>
                    <a:pt x="310" y="629"/>
                    <a:pt x="310" y="629"/>
                    <a:pt x="310" y="629"/>
                  </a:cubicBezTo>
                  <a:cubicBezTo>
                    <a:pt x="309" y="628"/>
                    <a:pt x="309" y="628"/>
                    <a:pt x="309" y="628"/>
                  </a:cubicBezTo>
                  <a:cubicBezTo>
                    <a:pt x="308" y="627"/>
                    <a:pt x="308" y="627"/>
                    <a:pt x="308" y="627"/>
                  </a:cubicBezTo>
                  <a:cubicBezTo>
                    <a:pt x="309" y="625"/>
                    <a:pt x="309" y="625"/>
                    <a:pt x="309" y="625"/>
                  </a:cubicBezTo>
                  <a:cubicBezTo>
                    <a:pt x="318" y="609"/>
                    <a:pt x="318" y="609"/>
                    <a:pt x="318" y="609"/>
                  </a:cubicBezTo>
                  <a:cubicBezTo>
                    <a:pt x="320" y="611"/>
                    <a:pt x="320" y="611"/>
                    <a:pt x="320" y="611"/>
                  </a:cubicBezTo>
                  <a:cubicBezTo>
                    <a:pt x="341" y="617"/>
                    <a:pt x="341" y="617"/>
                    <a:pt x="341" y="617"/>
                  </a:cubicBezTo>
                  <a:cubicBezTo>
                    <a:pt x="397" y="614"/>
                    <a:pt x="397" y="614"/>
                    <a:pt x="397" y="614"/>
                  </a:cubicBezTo>
                  <a:cubicBezTo>
                    <a:pt x="398" y="615"/>
                    <a:pt x="398" y="615"/>
                    <a:pt x="398" y="615"/>
                  </a:cubicBezTo>
                  <a:cubicBezTo>
                    <a:pt x="399" y="615"/>
                    <a:pt x="399" y="615"/>
                    <a:pt x="399" y="615"/>
                  </a:cubicBezTo>
                  <a:cubicBezTo>
                    <a:pt x="415" y="621"/>
                    <a:pt x="415" y="621"/>
                    <a:pt x="415" y="621"/>
                  </a:cubicBezTo>
                  <a:cubicBezTo>
                    <a:pt x="425" y="611"/>
                    <a:pt x="425" y="611"/>
                    <a:pt x="425" y="611"/>
                  </a:cubicBezTo>
                  <a:cubicBezTo>
                    <a:pt x="420" y="579"/>
                    <a:pt x="420" y="579"/>
                    <a:pt x="420" y="579"/>
                  </a:cubicBezTo>
                  <a:cubicBezTo>
                    <a:pt x="400" y="566"/>
                    <a:pt x="400" y="566"/>
                    <a:pt x="400" y="566"/>
                  </a:cubicBezTo>
                  <a:cubicBezTo>
                    <a:pt x="383" y="556"/>
                    <a:pt x="378" y="533"/>
                    <a:pt x="381" y="495"/>
                  </a:cubicBezTo>
                  <a:cubicBezTo>
                    <a:pt x="364" y="487"/>
                    <a:pt x="364" y="487"/>
                    <a:pt x="364" y="487"/>
                  </a:cubicBezTo>
                  <a:cubicBezTo>
                    <a:pt x="362" y="486"/>
                    <a:pt x="362" y="486"/>
                    <a:pt x="362" y="486"/>
                  </a:cubicBezTo>
                  <a:cubicBezTo>
                    <a:pt x="360" y="486"/>
                    <a:pt x="360" y="486"/>
                    <a:pt x="360" y="486"/>
                  </a:cubicBezTo>
                  <a:cubicBezTo>
                    <a:pt x="360" y="484"/>
                    <a:pt x="360" y="484"/>
                    <a:pt x="360" y="484"/>
                  </a:cubicBezTo>
                  <a:cubicBezTo>
                    <a:pt x="360" y="483"/>
                    <a:pt x="360" y="483"/>
                    <a:pt x="360" y="483"/>
                  </a:cubicBezTo>
                  <a:cubicBezTo>
                    <a:pt x="357" y="455"/>
                    <a:pt x="357" y="455"/>
                    <a:pt x="357" y="455"/>
                  </a:cubicBezTo>
                  <a:cubicBezTo>
                    <a:pt x="380" y="347"/>
                    <a:pt x="380" y="347"/>
                    <a:pt x="380" y="347"/>
                  </a:cubicBezTo>
                  <a:cubicBezTo>
                    <a:pt x="371" y="316"/>
                    <a:pt x="365" y="295"/>
                    <a:pt x="365" y="284"/>
                  </a:cubicBezTo>
                  <a:cubicBezTo>
                    <a:pt x="363" y="252"/>
                    <a:pt x="363" y="252"/>
                    <a:pt x="363" y="252"/>
                  </a:cubicBezTo>
                  <a:cubicBezTo>
                    <a:pt x="365" y="218"/>
                    <a:pt x="365" y="218"/>
                    <a:pt x="365" y="218"/>
                  </a:cubicBezTo>
                  <a:cubicBezTo>
                    <a:pt x="365" y="215"/>
                    <a:pt x="365" y="215"/>
                    <a:pt x="365" y="215"/>
                  </a:cubicBezTo>
                  <a:cubicBezTo>
                    <a:pt x="367" y="213"/>
                    <a:pt x="367" y="213"/>
                    <a:pt x="367" y="213"/>
                  </a:cubicBezTo>
                  <a:cubicBezTo>
                    <a:pt x="367" y="213"/>
                    <a:pt x="367" y="213"/>
                    <a:pt x="367" y="213"/>
                  </a:cubicBezTo>
                  <a:cubicBezTo>
                    <a:pt x="389" y="198"/>
                    <a:pt x="389" y="198"/>
                    <a:pt x="389" y="198"/>
                  </a:cubicBezTo>
                  <a:cubicBezTo>
                    <a:pt x="389" y="181"/>
                    <a:pt x="389" y="181"/>
                    <a:pt x="389" y="181"/>
                  </a:cubicBezTo>
                  <a:cubicBezTo>
                    <a:pt x="389" y="176"/>
                    <a:pt x="386" y="170"/>
                    <a:pt x="381" y="162"/>
                  </a:cubicBezTo>
                  <a:cubicBezTo>
                    <a:pt x="367" y="147"/>
                    <a:pt x="367" y="147"/>
                    <a:pt x="367" y="147"/>
                  </a:cubicBezTo>
                  <a:cubicBezTo>
                    <a:pt x="365" y="147"/>
                    <a:pt x="365" y="147"/>
                    <a:pt x="365" y="147"/>
                  </a:cubicBezTo>
                  <a:cubicBezTo>
                    <a:pt x="365" y="144"/>
                    <a:pt x="365" y="144"/>
                    <a:pt x="365" y="144"/>
                  </a:cubicBezTo>
                  <a:cubicBezTo>
                    <a:pt x="363" y="118"/>
                    <a:pt x="363" y="118"/>
                    <a:pt x="363" y="118"/>
                  </a:cubicBezTo>
                  <a:cubicBezTo>
                    <a:pt x="363" y="117"/>
                    <a:pt x="363" y="117"/>
                    <a:pt x="363" y="117"/>
                  </a:cubicBezTo>
                  <a:cubicBezTo>
                    <a:pt x="362" y="116"/>
                    <a:pt x="362" y="116"/>
                    <a:pt x="362" y="116"/>
                  </a:cubicBezTo>
                  <a:cubicBezTo>
                    <a:pt x="364" y="115"/>
                    <a:pt x="364" y="115"/>
                    <a:pt x="364" y="115"/>
                  </a:cubicBezTo>
                  <a:cubicBezTo>
                    <a:pt x="364" y="114"/>
                    <a:pt x="364" y="114"/>
                    <a:pt x="364" y="114"/>
                  </a:cubicBezTo>
                  <a:cubicBezTo>
                    <a:pt x="392" y="79"/>
                    <a:pt x="392" y="79"/>
                    <a:pt x="392" y="79"/>
                  </a:cubicBezTo>
                  <a:cubicBezTo>
                    <a:pt x="392" y="65"/>
                    <a:pt x="392" y="65"/>
                    <a:pt x="392" y="65"/>
                  </a:cubicBezTo>
                  <a:cubicBezTo>
                    <a:pt x="383" y="49"/>
                    <a:pt x="383" y="49"/>
                    <a:pt x="383" y="49"/>
                  </a:cubicBezTo>
                  <a:cubicBezTo>
                    <a:pt x="383" y="48"/>
                    <a:pt x="383" y="48"/>
                    <a:pt x="383" y="48"/>
                  </a:cubicBezTo>
                  <a:cubicBezTo>
                    <a:pt x="382" y="46"/>
                    <a:pt x="382" y="46"/>
                    <a:pt x="382" y="46"/>
                  </a:cubicBezTo>
                  <a:cubicBezTo>
                    <a:pt x="396" y="29"/>
                    <a:pt x="396" y="29"/>
                    <a:pt x="396" y="29"/>
                  </a:cubicBezTo>
                  <a:cubicBezTo>
                    <a:pt x="396" y="28"/>
                    <a:pt x="396" y="28"/>
                    <a:pt x="396" y="28"/>
                  </a:cubicBezTo>
                  <a:cubicBezTo>
                    <a:pt x="397" y="28"/>
                    <a:pt x="397" y="28"/>
                    <a:pt x="397" y="28"/>
                  </a:cubicBezTo>
                  <a:cubicBezTo>
                    <a:pt x="412" y="16"/>
                    <a:pt x="412" y="16"/>
                    <a:pt x="412" y="16"/>
                  </a:cubicBezTo>
                  <a:cubicBezTo>
                    <a:pt x="410" y="2"/>
                    <a:pt x="410" y="2"/>
                    <a:pt x="410" y="2"/>
                  </a:cubicBezTo>
                  <a:cubicBezTo>
                    <a:pt x="402" y="2"/>
                    <a:pt x="402" y="2"/>
                    <a:pt x="402" y="2"/>
                  </a:cubicBezTo>
                  <a:cubicBezTo>
                    <a:pt x="391" y="0"/>
                    <a:pt x="391" y="0"/>
                    <a:pt x="391" y="0"/>
                  </a:cubicBezTo>
                  <a:cubicBezTo>
                    <a:pt x="384" y="26"/>
                    <a:pt x="384" y="26"/>
                    <a:pt x="384" y="26"/>
                  </a:cubicBezTo>
                  <a:cubicBezTo>
                    <a:pt x="381" y="24"/>
                    <a:pt x="381" y="24"/>
                    <a:pt x="381" y="24"/>
                  </a:cubicBezTo>
                  <a:cubicBezTo>
                    <a:pt x="354" y="14"/>
                    <a:pt x="354" y="14"/>
                    <a:pt x="354" y="14"/>
                  </a:cubicBezTo>
                  <a:cubicBezTo>
                    <a:pt x="337" y="11"/>
                    <a:pt x="337" y="11"/>
                    <a:pt x="337" y="11"/>
                  </a:cubicBezTo>
                  <a:cubicBezTo>
                    <a:pt x="343" y="37"/>
                    <a:pt x="343" y="37"/>
                    <a:pt x="343" y="37"/>
                  </a:cubicBezTo>
                  <a:cubicBezTo>
                    <a:pt x="320" y="45"/>
                    <a:pt x="320" y="45"/>
                    <a:pt x="320" y="45"/>
                  </a:cubicBezTo>
                  <a:cubicBezTo>
                    <a:pt x="286" y="62"/>
                    <a:pt x="286" y="62"/>
                    <a:pt x="286" y="62"/>
                  </a:cubicBezTo>
                  <a:cubicBezTo>
                    <a:pt x="276" y="76"/>
                    <a:pt x="276" y="76"/>
                    <a:pt x="276" y="76"/>
                  </a:cubicBezTo>
                  <a:cubicBezTo>
                    <a:pt x="276" y="76"/>
                    <a:pt x="276" y="76"/>
                    <a:pt x="276" y="76"/>
                  </a:cubicBezTo>
                  <a:cubicBezTo>
                    <a:pt x="276" y="77"/>
                    <a:pt x="276" y="77"/>
                    <a:pt x="276" y="77"/>
                  </a:cubicBezTo>
                  <a:cubicBezTo>
                    <a:pt x="275" y="77"/>
                    <a:pt x="275" y="77"/>
                    <a:pt x="275" y="77"/>
                  </a:cubicBezTo>
                  <a:cubicBezTo>
                    <a:pt x="257" y="93"/>
                    <a:pt x="257" y="93"/>
                    <a:pt x="257" y="93"/>
                  </a:cubicBezTo>
                  <a:cubicBezTo>
                    <a:pt x="253" y="118"/>
                    <a:pt x="253" y="118"/>
                    <a:pt x="253" y="118"/>
                  </a:cubicBezTo>
                  <a:cubicBezTo>
                    <a:pt x="253" y="121"/>
                    <a:pt x="253" y="121"/>
                    <a:pt x="253" y="121"/>
                  </a:cubicBezTo>
                  <a:cubicBezTo>
                    <a:pt x="244" y="156"/>
                    <a:pt x="244" y="156"/>
                    <a:pt x="244" y="156"/>
                  </a:cubicBezTo>
                  <a:cubicBezTo>
                    <a:pt x="245" y="156"/>
                    <a:pt x="245" y="156"/>
                    <a:pt x="245" y="156"/>
                  </a:cubicBezTo>
                  <a:cubicBezTo>
                    <a:pt x="241" y="173"/>
                    <a:pt x="241" y="173"/>
                    <a:pt x="241" y="173"/>
                  </a:cubicBezTo>
                  <a:cubicBezTo>
                    <a:pt x="241" y="174"/>
                    <a:pt x="241" y="174"/>
                    <a:pt x="241" y="174"/>
                  </a:cubicBezTo>
                  <a:cubicBezTo>
                    <a:pt x="241" y="174"/>
                    <a:pt x="241" y="174"/>
                    <a:pt x="241" y="174"/>
                  </a:cubicBezTo>
                  <a:cubicBezTo>
                    <a:pt x="240" y="175"/>
                    <a:pt x="240" y="175"/>
                    <a:pt x="240" y="175"/>
                  </a:cubicBezTo>
                  <a:cubicBezTo>
                    <a:pt x="228" y="191"/>
                    <a:pt x="228" y="191"/>
                    <a:pt x="228" y="191"/>
                  </a:cubicBezTo>
                  <a:cubicBezTo>
                    <a:pt x="227" y="191"/>
                    <a:pt x="227" y="191"/>
                    <a:pt x="227" y="191"/>
                  </a:cubicBezTo>
                  <a:cubicBezTo>
                    <a:pt x="227" y="192"/>
                    <a:pt x="227" y="192"/>
                    <a:pt x="227" y="192"/>
                  </a:cubicBezTo>
                  <a:cubicBezTo>
                    <a:pt x="226" y="193"/>
                    <a:pt x="226" y="193"/>
                    <a:pt x="226" y="193"/>
                  </a:cubicBezTo>
                  <a:cubicBezTo>
                    <a:pt x="225" y="193"/>
                    <a:pt x="225" y="193"/>
                    <a:pt x="225" y="193"/>
                  </a:cubicBezTo>
                  <a:cubicBezTo>
                    <a:pt x="200" y="196"/>
                    <a:pt x="200" y="196"/>
                    <a:pt x="200" y="196"/>
                  </a:cubicBezTo>
                  <a:cubicBezTo>
                    <a:pt x="200" y="196"/>
                    <a:pt x="200" y="196"/>
                    <a:pt x="200" y="196"/>
                  </a:cubicBezTo>
                  <a:cubicBezTo>
                    <a:pt x="200" y="198"/>
                    <a:pt x="200" y="198"/>
                    <a:pt x="200" y="198"/>
                  </a:cubicBezTo>
                  <a:cubicBezTo>
                    <a:pt x="199" y="196"/>
                    <a:pt x="199" y="196"/>
                    <a:pt x="199" y="196"/>
                  </a:cubicBezTo>
                  <a:cubicBezTo>
                    <a:pt x="199" y="196"/>
                    <a:pt x="199" y="196"/>
                    <a:pt x="199" y="196"/>
                  </a:cubicBezTo>
                  <a:cubicBezTo>
                    <a:pt x="161" y="184"/>
                    <a:pt x="161" y="184"/>
                    <a:pt x="161" y="184"/>
                  </a:cubicBezTo>
                  <a:cubicBezTo>
                    <a:pt x="159" y="183"/>
                    <a:pt x="159" y="183"/>
                    <a:pt x="159" y="183"/>
                  </a:cubicBezTo>
                  <a:lnTo>
                    <a:pt x="142" y="1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HK" altLang="en-US">
                <a:cs typeface="+mn-ea"/>
                <a:sym typeface="+mn-lt"/>
              </a:endParaRPr>
            </a:p>
          </p:txBody>
        </p:sp>
        <p:sp>
          <p:nvSpPr>
            <p:cNvPr id="21" name="Freeform 17"/>
            <p:cNvSpPr/>
            <p:nvPr/>
          </p:nvSpPr>
          <p:spPr bwMode="auto">
            <a:xfrm>
              <a:off x="4581048" y="3040063"/>
              <a:ext cx="431800" cy="942975"/>
            </a:xfrm>
            <a:custGeom>
              <a:avLst/>
              <a:gdLst>
                <a:gd name="T0" fmla="*/ 263 w 286"/>
                <a:gd name="T1" fmla="*/ 8 h 625"/>
                <a:gd name="T2" fmla="*/ 247 w 286"/>
                <a:gd name="T3" fmla="*/ 15 h 625"/>
                <a:gd name="T4" fmla="*/ 234 w 286"/>
                <a:gd name="T5" fmla="*/ 30 h 625"/>
                <a:gd name="T6" fmla="*/ 231 w 286"/>
                <a:gd name="T7" fmla="*/ 31 h 625"/>
                <a:gd name="T8" fmla="*/ 179 w 286"/>
                <a:gd name="T9" fmla="*/ 35 h 625"/>
                <a:gd name="T10" fmla="*/ 162 w 286"/>
                <a:gd name="T11" fmla="*/ 50 h 625"/>
                <a:gd name="T12" fmla="*/ 147 w 286"/>
                <a:gd name="T13" fmla="*/ 61 h 625"/>
                <a:gd name="T14" fmla="*/ 123 w 286"/>
                <a:gd name="T15" fmla="*/ 61 h 625"/>
                <a:gd name="T16" fmla="*/ 110 w 286"/>
                <a:gd name="T17" fmla="*/ 98 h 625"/>
                <a:gd name="T18" fmla="*/ 109 w 286"/>
                <a:gd name="T19" fmla="*/ 99 h 625"/>
                <a:gd name="T20" fmla="*/ 87 w 286"/>
                <a:gd name="T21" fmla="*/ 120 h 625"/>
                <a:gd name="T22" fmla="*/ 55 w 286"/>
                <a:gd name="T23" fmla="*/ 157 h 625"/>
                <a:gd name="T24" fmla="*/ 36 w 286"/>
                <a:gd name="T25" fmla="*/ 177 h 625"/>
                <a:gd name="T26" fmla="*/ 34 w 286"/>
                <a:gd name="T27" fmla="*/ 202 h 625"/>
                <a:gd name="T28" fmla="*/ 34 w 286"/>
                <a:gd name="T29" fmla="*/ 224 h 625"/>
                <a:gd name="T30" fmla="*/ 23 w 286"/>
                <a:gd name="T31" fmla="*/ 243 h 625"/>
                <a:gd name="T32" fmla="*/ 23 w 286"/>
                <a:gd name="T33" fmla="*/ 294 h 625"/>
                <a:gd name="T34" fmla="*/ 32 w 286"/>
                <a:gd name="T35" fmla="*/ 322 h 625"/>
                <a:gd name="T36" fmla="*/ 30 w 286"/>
                <a:gd name="T37" fmla="*/ 346 h 625"/>
                <a:gd name="T38" fmla="*/ 9 w 286"/>
                <a:gd name="T39" fmla="*/ 425 h 625"/>
                <a:gd name="T40" fmla="*/ 24 w 286"/>
                <a:gd name="T41" fmla="*/ 488 h 625"/>
                <a:gd name="T42" fmla="*/ 18 w 286"/>
                <a:gd name="T43" fmla="*/ 625 h 625"/>
                <a:gd name="T44" fmla="*/ 45 w 286"/>
                <a:gd name="T45" fmla="*/ 599 h 625"/>
                <a:gd name="T46" fmla="*/ 149 w 286"/>
                <a:gd name="T47" fmla="*/ 547 h 625"/>
                <a:gd name="T48" fmla="*/ 199 w 286"/>
                <a:gd name="T49" fmla="*/ 552 h 625"/>
                <a:gd name="T50" fmla="*/ 240 w 286"/>
                <a:gd name="T51" fmla="*/ 515 h 625"/>
                <a:gd name="T52" fmla="*/ 251 w 286"/>
                <a:gd name="T53" fmla="*/ 490 h 625"/>
                <a:gd name="T54" fmla="*/ 251 w 286"/>
                <a:gd name="T55" fmla="*/ 485 h 625"/>
                <a:gd name="T56" fmla="*/ 256 w 286"/>
                <a:gd name="T57" fmla="*/ 448 h 625"/>
                <a:gd name="T58" fmla="*/ 260 w 286"/>
                <a:gd name="T59" fmla="*/ 426 h 625"/>
                <a:gd name="T60" fmla="*/ 251 w 286"/>
                <a:gd name="T61" fmla="*/ 369 h 625"/>
                <a:gd name="T62" fmla="*/ 255 w 286"/>
                <a:gd name="T63" fmla="*/ 351 h 625"/>
                <a:gd name="T64" fmla="*/ 286 w 286"/>
                <a:gd name="T65" fmla="*/ 283 h 625"/>
                <a:gd name="T66" fmla="*/ 240 w 286"/>
                <a:gd name="T67" fmla="*/ 243 h 625"/>
                <a:gd name="T68" fmla="*/ 234 w 286"/>
                <a:gd name="T69" fmla="*/ 224 h 625"/>
                <a:gd name="T70" fmla="*/ 237 w 286"/>
                <a:gd name="T71" fmla="*/ 192 h 625"/>
                <a:gd name="T72" fmla="*/ 244 w 286"/>
                <a:gd name="T73" fmla="*/ 170 h 625"/>
                <a:gd name="T74" fmla="*/ 276 w 286"/>
                <a:gd name="T75" fmla="*/ 145 h 625"/>
                <a:gd name="T76" fmla="*/ 282 w 286"/>
                <a:gd name="T77" fmla="*/ 86 h 625"/>
                <a:gd name="T78" fmla="*/ 263 w 286"/>
                <a:gd name="T79" fmla="*/ 82 h 625"/>
                <a:gd name="T80" fmla="*/ 241 w 286"/>
                <a:gd name="T81" fmla="*/ 68 h 625"/>
                <a:gd name="T82" fmla="*/ 239 w 286"/>
                <a:gd name="T83" fmla="*/ 40 h 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86" h="625">
                  <a:moveTo>
                    <a:pt x="266" y="30"/>
                  </a:moveTo>
                  <a:cubicBezTo>
                    <a:pt x="271" y="25"/>
                    <a:pt x="271" y="25"/>
                    <a:pt x="271" y="25"/>
                  </a:cubicBezTo>
                  <a:cubicBezTo>
                    <a:pt x="263" y="8"/>
                    <a:pt x="263" y="8"/>
                    <a:pt x="263" y="8"/>
                  </a:cubicBezTo>
                  <a:cubicBezTo>
                    <a:pt x="256" y="0"/>
                    <a:pt x="256" y="0"/>
                    <a:pt x="256" y="0"/>
                  </a:cubicBezTo>
                  <a:cubicBezTo>
                    <a:pt x="247" y="14"/>
                    <a:pt x="247" y="14"/>
                    <a:pt x="247" y="14"/>
                  </a:cubicBezTo>
                  <a:cubicBezTo>
                    <a:pt x="247" y="15"/>
                    <a:pt x="247" y="15"/>
                    <a:pt x="247" y="15"/>
                  </a:cubicBezTo>
                  <a:cubicBezTo>
                    <a:pt x="247" y="15"/>
                    <a:pt x="247" y="15"/>
                    <a:pt x="247" y="15"/>
                  </a:cubicBezTo>
                  <a:cubicBezTo>
                    <a:pt x="247" y="15"/>
                    <a:pt x="247" y="15"/>
                    <a:pt x="247" y="15"/>
                  </a:cubicBezTo>
                  <a:cubicBezTo>
                    <a:pt x="234" y="30"/>
                    <a:pt x="234" y="30"/>
                    <a:pt x="234" y="30"/>
                  </a:cubicBezTo>
                  <a:cubicBezTo>
                    <a:pt x="234" y="30"/>
                    <a:pt x="234" y="30"/>
                    <a:pt x="234" y="30"/>
                  </a:cubicBezTo>
                  <a:cubicBezTo>
                    <a:pt x="233" y="31"/>
                    <a:pt x="233" y="31"/>
                    <a:pt x="233" y="31"/>
                  </a:cubicBezTo>
                  <a:cubicBezTo>
                    <a:pt x="231" y="31"/>
                    <a:pt x="231" y="31"/>
                    <a:pt x="231" y="31"/>
                  </a:cubicBezTo>
                  <a:cubicBezTo>
                    <a:pt x="205" y="39"/>
                    <a:pt x="205" y="39"/>
                    <a:pt x="205" y="39"/>
                  </a:cubicBezTo>
                  <a:cubicBezTo>
                    <a:pt x="203" y="39"/>
                    <a:pt x="203" y="39"/>
                    <a:pt x="203" y="39"/>
                  </a:cubicBezTo>
                  <a:cubicBezTo>
                    <a:pt x="179" y="35"/>
                    <a:pt x="179" y="35"/>
                    <a:pt x="179" y="35"/>
                  </a:cubicBezTo>
                  <a:cubicBezTo>
                    <a:pt x="165" y="39"/>
                    <a:pt x="165" y="39"/>
                    <a:pt x="165" y="39"/>
                  </a:cubicBezTo>
                  <a:cubicBezTo>
                    <a:pt x="162" y="50"/>
                    <a:pt x="162" y="50"/>
                    <a:pt x="162" y="50"/>
                  </a:cubicBezTo>
                  <a:cubicBezTo>
                    <a:pt x="162" y="50"/>
                    <a:pt x="162" y="50"/>
                    <a:pt x="162" y="50"/>
                  </a:cubicBezTo>
                  <a:cubicBezTo>
                    <a:pt x="161" y="53"/>
                    <a:pt x="161" y="53"/>
                    <a:pt x="161" y="53"/>
                  </a:cubicBezTo>
                  <a:cubicBezTo>
                    <a:pt x="149" y="60"/>
                    <a:pt x="149" y="60"/>
                    <a:pt x="149" y="60"/>
                  </a:cubicBezTo>
                  <a:cubicBezTo>
                    <a:pt x="147" y="61"/>
                    <a:pt x="147" y="61"/>
                    <a:pt x="147" y="61"/>
                  </a:cubicBezTo>
                  <a:cubicBezTo>
                    <a:pt x="145" y="61"/>
                    <a:pt x="145" y="61"/>
                    <a:pt x="145" y="61"/>
                  </a:cubicBezTo>
                  <a:cubicBezTo>
                    <a:pt x="124" y="59"/>
                    <a:pt x="124" y="59"/>
                    <a:pt x="124" y="59"/>
                  </a:cubicBezTo>
                  <a:cubicBezTo>
                    <a:pt x="123" y="61"/>
                    <a:pt x="123" y="61"/>
                    <a:pt x="123" y="61"/>
                  </a:cubicBezTo>
                  <a:cubicBezTo>
                    <a:pt x="123" y="82"/>
                    <a:pt x="123" y="82"/>
                    <a:pt x="123" y="82"/>
                  </a:cubicBezTo>
                  <a:cubicBezTo>
                    <a:pt x="122" y="83"/>
                    <a:pt x="122" y="83"/>
                    <a:pt x="122" y="83"/>
                  </a:cubicBezTo>
                  <a:cubicBezTo>
                    <a:pt x="110" y="98"/>
                    <a:pt x="110" y="98"/>
                    <a:pt x="110" y="98"/>
                  </a:cubicBezTo>
                  <a:cubicBezTo>
                    <a:pt x="110" y="98"/>
                    <a:pt x="110" y="98"/>
                    <a:pt x="110" y="98"/>
                  </a:cubicBezTo>
                  <a:cubicBezTo>
                    <a:pt x="110" y="99"/>
                    <a:pt x="110" y="99"/>
                    <a:pt x="110" y="99"/>
                  </a:cubicBezTo>
                  <a:cubicBezTo>
                    <a:pt x="109" y="99"/>
                    <a:pt x="109" y="99"/>
                    <a:pt x="109" y="99"/>
                  </a:cubicBezTo>
                  <a:cubicBezTo>
                    <a:pt x="89" y="119"/>
                    <a:pt x="89" y="119"/>
                    <a:pt x="89" y="119"/>
                  </a:cubicBezTo>
                  <a:cubicBezTo>
                    <a:pt x="88" y="119"/>
                    <a:pt x="88" y="119"/>
                    <a:pt x="88" y="119"/>
                  </a:cubicBezTo>
                  <a:cubicBezTo>
                    <a:pt x="87" y="120"/>
                    <a:pt x="87" y="120"/>
                    <a:pt x="87" y="120"/>
                  </a:cubicBezTo>
                  <a:cubicBezTo>
                    <a:pt x="66" y="124"/>
                    <a:pt x="66" y="124"/>
                    <a:pt x="66" y="124"/>
                  </a:cubicBezTo>
                  <a:cubicBezTo>
                    <a:pt x="52" y="139"/>
                    <a:pt x="52" y="139"/>
                    <a:pt x="52" y="139"/>
                  </a:cubicBezTo>
                  <a:cubicBezTo>
                    <a:pt x="55" y="157"/>
                    <a:pt x="55" y="157"/>
                    <a:pt x="55" y="157"/>
                  </a:cubicBezTo>
                  <a:cubicBezTo>
                    <a:pt x="55" y="161"/>
                    <a:pt x="55" y="161"/>
                    <a:pt x="55" y="161"/>
                  </a:cubicBezTo>
                  <a:cubicBezTo>
                    <a:pt x="52" y="162"/>
                    <a:pt x="52" y="162"/>
                    <a:pt x="52" y="162"/>
                  </a:cubicBezTo>
                  <a:cubicBezTo>
                    <a:pt x="36" y="177"/>
                    <a:pt x="36" y="177"/>
                    <a:pt x="36" y="177"/>
                  </a:cubicBezTo>
                  <a:cubicBezTo>
                    <a:pt x="28" y="188"/>
                    <a:pt x="28" y="188"/>
                    <a:pt x="28" y="188"/>
                  </a:cubicBezTo>
                  <a:cubicBezTo>
                    <a:pt x="34" y="201"/>
                    <a:pt x="34" y="201"/>
                    <a:pt x="34" y="201"/>
                  </a:cubicBezTo>
                  <a:cubicBezTo>
                    <a:pt x="34" y="202"/>
                    <a:pt x="34" y="202"/>
                    <a:pt x="34" y="202"/>
                  </a:cubicBezTo>
                  <a:cubicBezTo>
                    <a:pt x="34" y="204"/>
                    <a:pt x="34" y="204"/>
                    <a:pt x="34" y="204"/>
                  </a:cubicBezTo>
                  <a:cubicBezTo>
                    <a:pt x="34" y="224"/>
                    <a:pt x="34" y="224"/>
                    <a:pt x="34" y="224"/>
                  </a:cubicBezTo>
                  <a:cubicBezTo>
                    <a:pt x="34" y="224"/>
                    <a:pt x="34" y="224"/>
                    <a:pt x="34" y="224"/>
                  </a:cubicBezTo>
                  <a:cubicBezTo>
                    <a:pt x="34" y="225"/>
                    <a:pt x="34" y="225"/>
                    <a:pt x="34" y="225"/>
                  </a:cubicBezTo>
                  <a:cubicBezTo>
                    <a:pt x="23" y="242"/>
                    <a:pt x="23" y="242"/>
                    <a:pt x="23" y="242"/>
                  </a:cubicBezTo>
                  <a:cubicBezTo>
                    <a:pt x="23" y="243"/>
                    <a:pt x="23" y="243"/>
                    <a:pt x="23" y="243"/>
                  </a:cubicBezTo>
                  <a:cubicBezTo>
                    <a:pt x="7" y="261"/>
                    <a:pt x="7" y="261"/>
                    <a:pt x="7" y="261"/>
                  </a:cubicBezTo>
                  <a:cubicBezTo>
                    <a:pt x="9" y="282"/>
                    <a:pt x="9" y="282"/>
                    <a:pt x="9" y="282"/>
                  </a:cubicBezTo>
                  <a:cubicBezTo>
                    <a:pt x="23" y="294"/>
                    <a:pt x="23" y="294"/>
                    <a:pt x="23" y="294"/>
                  </a:cubicBezTo>
                  <a:cubicBezTo>
                    <a:pt x="23" y="295"/>
                    <a:pt x="23" y="295"/>
                    <a:pt x="23" y="295"/>
                  </a:cubicBezTo>
                  <a:cubicBezTo>
                    <a:pt x="23" y="295"/>
                    <a:pt x="23" y="295"/>
                    <a:pt x="23" y="295"/>
                  </a:cubicBezTo>
                  <a:cubicBezTo>
                    <a:pt x="29" y="306"/>
                    <a:pt x="32" y="314"/>
                    <a:pt x="32" y="322"/>
                  </a:cubicBezTo>
                  <a:cubicBezTo>
                    <a:pt x="32" y="345"/>
                    <a:pt x="32" y="345"/>
                    <a:pt x="32" y="345"/>
                  </a:cubicBezTo>
                  <a:cubicBezTo>
                    <a:pt x="31" y="345"/>
                    <a:pt x="31" y="345"/>
                    <a:pt x="31" y="345"/>
                  </a:cubicBezTo>
                  <a:cubicBezTo>
                    <a:pt x="30" y="346"/>
                    <a:pt x="30" y="346"/>
                    <a:pt x="30" y="346"/>
                  </a:cubicBezTo>
                  <a:cubicBezTo>
                    <a:pt x="9" y="362"/>
                    <a:pt x="9" y="362"/>
                    <a:pt x="9" y="362"/>
                  </a:cubicBezTo>
                  <a:cubicBezTo>
                    <a:pt x="7" y="393"/>
                    <a:pt x="7" y="393"/>
                    <a:pt x="7" y="393"/>
                  </a:cubicBezTo>
                  <a:cubicBezTo>
                    <a:pt x="9" y="425"/>
                    <a:pt x="9" y="425"/>
                    <a:pt x="9" y="425"/>
                  </a:cubicBezTo>
                  <a:cubicBezTo>
                    <a:pt x="9" y="436"/>
                    <a:pt x="13" y="456"/>
                    <a:pt x="24" y="485"/>
                  </a:cubicBezTo>
                  <a:cubicBezTo>
                    <a:pt x="24" y="486"/>
                    <a:pt x="24" y="486"/>
                    <a:pt x="24" y="486"/>
                  </a:cubicBezTo>
                  <a:cubicBezTo>
                    <a:pt x="24" y="488"/>
                    <a:pt x="24" y="488"/>
                    <a:pt x="24" y="488"/>
                  </a:cubicBezTo>
                  <a:cubicBezTo>
                    <a:pt x="0" y="596"/>
                    <a:pt x="0" y="596"/>
                    <a:pt x="0" y="596"/>
                  </a:cubicBezTo>
                  <a:cubicBezTo>
                    <a:pt x="3" y="617"/>
                    <a:pt x="3" y="617"/>
                    <a:pt x="3" y="617"/>
                  </a:cubicBezTo>
                  <a:cubicBezTo>
                    <a:pt x="18" y="625"/>
                    <a:pt x="18" y="625"/>
                    <a:pt x="18" y="625"/>
                  </a:cubicBezTo>
                  <a:cubicBezTo>
                    <a:pt x="44" y="599"/>
                    <a:pt x="44" y="599"/>
                    <a:pt x="44" y="599"/>
                  </a:cubicBezTo>
                  <a:cubicBezTo>
                    <a:pt x="44" y="599"/>
                    <a:pt x="44" y="599"/>
                    <a:pt x="44" y="599"/>
                  </a:cubicBezTo>
                  <a:cubicBezTo>
                    <a:pt x="45" y="599"/>
                    <a:pt x="45" y="599"/>
                    <a:pt x="45" y="599"/>
                  </a:cubicBezTo>
                  <a:cubicBezTo>
                    <a:pt x="126" y="568"/>
                    <a:pt x="126" y="568"/>
                    <a:pt x="126" y="568"/>
                  </a:cubicBezTo>
                  <a:cubicBezTo>
                    <a:pt x="147" y="549"/>
                    <a:pt x="147" y="549"/>
                    <a:pt x="147" y="549"/>
                  </a:cubicBezTo>
                  <a:cubicBezTo>
                    <a:pt x="149" y="547"/>
                    <a:pt x="149" y="547"/>
                    <a:pt x="149" y="547"/>
                  </a:cubicBezTo>
                  <a:cubicBezTo>
                    <a:pt x="150" y="548"/>
                    <a:pt x="150" y="548"/>
                    <a:pt x="150" y="548"/>
                  </a:cubicBezTo>
                  <a:cubicBezTo>
                    <a:pt x="152" y="548"/>
                    <a:pt x="152" y="548"/>
                    <a:pt x="152" y="548"/>
                  </a:cubicBezTo>
                  <a:cubicBezTo>
                    <a:pt x="199" y="552"/>
                    <a:pt x="199" y="552"/>
                    <a:pt x="199" y="552"/>
                  </a:cubicBezTo>
                  <a:cubicBezTo>
                    <a:pt x="205" y="552"/>
                    <a:pt x="219" y="547"/>
                    <a:pt x="239" y="538"/>
                  </a:cubicBezTo>
                  <a:cubicBezTo>
                    <a:pt x="239" y="516"/>
                    <a:pt x="239" y="516"/>
                    <a:pt x="239" y="516"/>
                  </a:cubicBezTo>
                  <a:cubicBezTo>
                    <a:pt x="240" y="515"/>
                    <a:pt x="240" y="515"/>
                    <a:pt x="240" y="515"/>
                  </a:cubicBezTo>
                  <a:cubicBezTo>
                    <a:pt x="241" y="515"/>
                    <a:pt x="241" y="515"/>
                    <a:pt x="241" y="515"/>
                  </a:cubicBezTo>
                  <a:cubicBezTo>
                    <a:pt x="254" y="503"/>
                    <a:pt x="254" y="503"/>
                    <a:pt x="254" y="503"/>
                  </a:cubicBezTo>
                  <a:cubicBezTo>
                    <a:pt x="251" y="490"/>
                    <a:pt x="251" y="490"/>
                    <a:pt x="251" y="490"/>
                  </a:cubicBezTo>
                  <a:cubicBezTo>
                    <a:pt x="251" y="488"/>
                    <a:pt x="251" y="488"/>
                    <a:pt x="251" y="488"/>
                  </a:cubicBezTo>
                  <a:cubicBezTo>
                    <a:pt x="251" y="487"/>
                    <a:pt x="251" y="487"/>
                    <a:pt x="251" y="487"/>
                  </a:cubicBezTo>
                  <a:cubicBezTo>
                    <a:pt x="251" y="485"/>
                    <a:pt x="251" y="485"/>
                    <a:pt x="251" y="485"/>
                  </a:cubicBezTo>
                  <a:cubicBezTo>
                    <a:pt x="252" y="484"/>
                    <a:pt x="252" y="484"/>
                    <a:pt x="252" y="484"/>
                  </a:cubicBezTo>
                  <a:cubicBezTo>
                    <a:pt x="256" y="480"/>
                    <a:pt x="256" y="476"/>
                    <a:pt x="253" y="473"/>
                  </a:cubicBezTo>
                  <a:cubicBezTo>
                    <a:pt x="250" y="466"/>
                    <a:pt x="251" y="458"/>
                    <a:pt x="256" y="448"/>
                  </a:cubicBezTo>
                  <a:cubicBezTo>
                    <a:pt x="261" y="441"/>
                    <a:pt x="261" y="441"/>
                    <a:pt x="261" y="441"/>
                  </a:cubicBezTo>
                  <a:cubicBezTo>
                    <a:pt x="261" y="441"/>
                    <a:pt x="261" y="441"/>
                    <a:pt x="261" y="441"/>
                  </a:cubicBezTo>
                  <a:cubicBezTo>
                    <a:pt x="260" y="426"/>
                    <a:pt x="260" y="426"/>
                    <a:pt x="260" y="426"/>
                  </a:cubicBezTo>
                  <a:cubicBezTo>
                    <a:pt x="244" y="407"/>
                    <a:pt x="244" y="407"/>
                    <a:pt x="244" y="407"/>
                  </a:cubicBezTo>
                  <a:cubicBezTo>
                    <a:pt x="237" y="402"/>
                    <a:pt x="236" y="395"/>
                    <a:pt x="240" y="387"/>
                  </a:cubicBezTo>
                  <a:cubicBezTo>
                    <a:pt x="242" y="381"/>
                    <a:pt x="245" y="374"/>
                    <a:pt x="251" y="369"/>
                  </a:cubicBezTo>
                  <a:cubicBezTo>
                    <a:pt x="255" y="351"/>
                    <a:pt x="255" y="351"/>
                    <a:pt x="255" y="351"/>
                  </a:cubicBezTo>
                  <a:cubicBezTo>
                    <a:pt x="255" y="351"/>
                    <a:pt x="255" y="351"/>
                    <a:pt x="255" y="351"/>
                  </a:cubicBezTo>
                  <a:cubicBezTo>
                    <a:pt x="255" y="351"/>
                    <a:pt x="255" y="351"/>
                    <a:pt x="255" y="351"/>
                  </a:cubicBezTo>
                  <a:cubicBezTo>
                    <a:pt x="266" y="326"/>
                    <a:pt x="266" y="326"/>
                    <a:pt x="266" y="326"/>
                  </a:cubicBezTo>
                  <a:cubicBezTo>
                    <a:pt x="270" y="314"/>
                    <a:pt x="270" y="314"/>
                    <a:pt x="270" y="314"/>
                  </a:cubicBezTo>
                  <a:cubicBezTo>
                    <a:pt x="286" y="283"/>
                    <a:pt x="286" y="283"/>
                    <a:pt x="286" y="283"/>
                  </a:cubicBezTo>
                  <a:cubicBezTo>
                    <a:pt x="275" y="263"/>
                    <a:pt x="275" y="263"/>
                    <a:pt x="275" y="263"/>
                  </a:cubicBezTo>
                  <a:cubicBezTo>
                    <a:pt x="242" y="243"/>
                    <a:pt x="242" y="243"/>
                    <a:pt x="242" y="243"/>
                  </a:cubicBezTo>
                  <a:cubicBezTo>
                    <a:pt x="240" y="243"/>
                    <a:pt x="240" y="243"/>
                    <a:pt x="240" y="243"/>
                  </a:cubicBezTo>
                  <a:cubicBezTo>
                    <a:pt x="240" y="240"/>
                    <a:pt x="240" y="240"/>
                    <a:pt x="240" y="240"/>
                  </a:cubicBezTo>
                  <a:cubicBezTo>
                    <a:pt x="240" y="240"/>
                    <a:pt x="240" y="240"/>
                    <a:pt x="240" y="240"/>
                  </a:cubicBezTo>
                  <a:cubicBezTo>
                    <a:pt x="234" y="224"/>
                    <a:pt x="234" y="224"/>
                    <a:pt x="234" y="224"/>
                  </a:cubicBezTo>
                  <a:cubicBezTo>
                    <a:pt x="234" y="223"/>
                    <a:pt x="234" y="223"/>
                    <a:pt x="234" y="223"/>
                  </a:cubicBezTo>
                  <a:cubicBezTo>
                    <a:pt x="234" y="220"/>
                    <a:pt x="234" y="220"/>
                    <a:pt x="234" y="220"/>
                  </a:cubicBezTo>
                  <a:cubicBezTo>
                    <a:pt x="237" y="192"/>
                    <a:pt x="237" y="192"/>
                    <a:pt x="237" y="192"/>
                  </a:cubicBezTo>
                  <a:cubicBezTo>
                    <a:pt x="237" y="192"/>
                    <a:pt x="237" y="192"/>
                    <a:pt x="237" y="192"/>
                  </a:cubicBezTo>
                  <a:cubicBezTo>
                    <a:pt x="237" y="191"/>
                    <a:pt x="237" y="191"/>
                    <a:pt x="237" y="191"/>
                  </a:cubicBezTo>
                  <a:cubicBezTo>
                    <a:pt x="244" y="170"/>
                    <a:pt x="244" y="170"/>
                    <a:pt x="244" y="170"/>
                  </a:cubicBezTo>
                  <a:cubicBezTo>
                    <a:pt x="243" y="162"/>
                    <a:pt x="244" y="157"/>
                    <a:pt x="247" y="153"/>
                  </a:cubicBezTo>
                  <a:cubicBezTo>
                    <a:pt x="250" y="151"/>
                    <a:pt x="253" y="149"/>
                    <a:pt x="256" y="149"/>
                  </a:cubicBezTo>
                  <a:cubicBezTo>
                    <a:pt x="276" y="145"/>
                    <a:pt x="276" y="145"/>
                    <a:pt x="276" y="145"/>
                  </a:cubicBezTo>
                  <a:cubicBezTo>
                    <a:pt x="281" y="134"/>
                    <a:pt x="281" y="134"/>
                    <a:pt x="281" y="134"/>
                  </a:cubicBezTo>
                  <a:cubicBezTo>
                    <a:pt x="286" y="99"/>
                    <a:pt x="286" y="99"/>
                    <a:pt x="286" y="99"/>
                  </a:cubicBezTo>
                  <a:cubicBezTo>
                    <a:pt x="282" y="86"/>
                    <a:pt x="282" y="86"/>
                    <a:pt x="282" y="86"/>
                  </a:cubicBezTo>
                  <a:cubicBezTo>
                    <a:pt x="264" y="82"/>
                    <a:pt x="264" y="82"/>
                    <a:pt x="264" y="82"/>
                  </a:cubicBezTo>
                  <a:cubicBezTo>
                    <a:pt x="263" y="82"/>
                    <a:pt x="263" y="82"/>
                    <a:pt x="263" y="82"/>
                  </a:cubicBezTo>
                  <a:cubicBezTo>
                    <a:pt x="263" y="82"/>
                    <a:pt x="263" y="82"/>
                    <a:pt x="263" y="82"/>
                  </a:cubicBezTo>
                  <a:cubicBezTo>
                    <a:pt x="242" y="72"/>
                    <a:pt x="242" y="72"/>
                    <a:pt x="242" y="72"/>
                  </a:cubicBezTo>
                  <a:cubicBezTo>
                    <a:pt x="241" y="71"/>
                    <a:pt x="241" y="71"/>
                    <a:pt x="241" y="71"/>
                  </a:cubicBezTo>
                  <a:cubicBezTo>
                    <a:pt x="241" y="68"/>
                    <a:pt x="241" y="68"/>
                    <a:pt x="241" y="68"/>
                  </a:cubicBezTo>
                  <a:cubicBezTo>
                    <a:pt x="240" y="67"/>
                    <a:pt x="240" y="67"/>
                    <a:pt x="240" y="67"/>
                  </a:cubicBezTo>
                  <a:cubicBezTo>
                    <a:pt x="239" y="42"/>
                    <a:pt x="239" y="42"/>
                    <a:pt x="239" y="42"/>
                  </a:cubicBezTo>
                  <a:cubicBezTo>
                    <a:pt x="239" y="40"/>
                    <a:pt x="239" y="40"/>
                    <a:pt x="239" y="40"/>
                  </a:cubicBezTo>
                  <a:cubicBezTo>
                    <a:pt x="239" y="37"/>
                    <a:pt x="239" y="37"/>
                    <a:pt x="239" y="37"/>
                  </a:cubicBezTo>
                  <a:lnTo>
                    <a:pt x="266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HK" altLang="en-US">
                <a:cs typeface="+mn-ea"/>
                <a:sym typeface="+mn-lt"/>
              </a:endParaRPr>
            </a:p>
          </p:txBody>
        </p:sp>
        <p:sp>
          <p:nvSpPr>
            <p:cNvPr id="22" name="Freeform 18"/>
            <p:cNvSpPr/>
            <p:nvPr/>
          </p:nvSpPr>
          <p:spPr bwMode="auto">
            <a:xfrm>
              <a:off x="4471511" y="4645025"/>
              <a:ext cx="688975" cy="798513"/>
            </a:xfrm>
            <a:custGeom>
              <a:avLst/>
              <a:gdLst>
                <a:gd name="T0" fmla="*/ 394 w 457"/>
                <a:gd name="T1" fmla="*/ 89 h 529"/>
                <a:gd name="T2" fmla="*/ 385 w 457"/>
                <a:gd name="T3" fmla="*/ 70 h 529"/>
                <a:gd name="T4" fmla="*/ 377 w 457"/>
                <a:gd name="T5" fmla="*/ 32 h 529"/>
                <a:gd name="T6" fmla="*/ 359 w 457"/>
                <a:gd name="T7" fmla="*/ 45 h 529"/>
                <a:gd name="T8" fmla="*/ 329 w 457"/>
                <a:gd name="T9" fmla="*/ 40 h 529"/>
                <a:gd name="T10" fmla="*/ 329 w 457"/>
                <a:gd name="T11" fmla="*/ 19 h 529"/>
                <a:gd name="T12" fmla="*/ 320 w 457"/>
                <a:gd name="T13" fmla="*/ 26 h 529"/>
                <a:gd name="T14" fmla="*/ 287 w 457"/>
                <a:gd name="T15" fmla="*/ 58 h 529"/>
                <a:gd name="T16" fmla="*/ 281 w 457"/>
                <a:gd name="T17" fmla="*/ 58 h 529"/>
                <a:gd name="T18" fmla="*/ 260 w 457"/>
                <a:gd name="T19" fmla="*/ 43 h 529"/>
                <a:gd name="T20" fmla="*/ 242 w 457"/>
                <a:gd name="T21" fmla="*/ 36 h 529"/>
                <a:gd name="T22" fmla="*/ 197 w 457"/>
                <a:gd name="T23" fmla="*/ 21 h 529"/>
                <a:gd name="T24" fmla="*/ 173 w 457"/>
                <a:gd name="T25" fmla="*/ 10 h 529"/>
                <a:gd name="T26" fmla="*/ 123 w 457"/>
                <a:gd name="T27" fmla="*/ 1 h 529"/>
                <a:gd name="T28" fmla="*/ 104 w 457"/>
                <a:gd name="T29" fmla="*/ 42 h 529"/>
                <a:gd name="T30" fmla="*/ 90 w 457"/>
                <a:gd name="T31" fmla="*/ 42 h 529"/>
                <a:gd name="T32" fmla="*/ 38 w 457"/>
                <a:gd name="T33" fmla="*/ 68 h 529"/>
                <a:gd name="T34" fmla="*/ 33 w 457"/>
                <a:gd name="T35" fmla="*/ 192 h 529"/>
                <a:gd name="T36" fmla="*/ 24 w 457"/>
                <a:gd name="T37" fmla="*/ 219 h 529"/>
                <a:gd name="T38" fmla="*/ 2 w 457"/>
                <a:gd name="T39" fmla="*/ 288 h 529"/>
                <a:gd name="T40" fmla="*/ 19 w 457"/>
                <a:gd name="T41" fmla="*/ 294 h 529"/>
                <a:gd name="T42" fmla="*/ 44 w 457"/>
                <a:gd name="T43" fmla="*/ 332 h 529"/>
                <a:gd name="T44" fmla="*/ 35 w 457"/>
                <a:gd name="T45" fmla="*/ 348 h 529"/>
                <a:gd name="T46" fmla="*/ 63 w 457"/>
                <a:gd name="T47" fmla="*/ 417 h 529"/>
                <a:gd name="T48" fmla="*/ 100 w 457"/>
                <a:gd name="T49" fmla="*/ 399 h 529"/>
                <a:gd name="T50" fmla="*/ 121 w 457"/>
                <a:gd name="T51" fmla="*/ 400 h 529"/>
                <a:gd name="T52" fmla="*/ 138 w 457"/>
                <a:gd name="T53" fmla="*/ 370 h 529"/>
                <a:gd name="T54" fmla="*/ 180 w 457"/>
                <a:gd name="T55" fmla="*/ 356 h 529"/>
                <a:gd name="T56" fmla="*/ 202 w 457"/>
                <a:gd name="T57" fmla="*/ 399 h 529"/>
                <a:gd name="T58" fmla="*/ 213 w 457"/>
                <a:gd name="T59" fmla="*/ 436 h 529"/>
                <a:gd name="T60" fmla="*/ 186 w 457"/>
                <a:gd name="T61" fmla="*/ 488 h 529"/>
                <a:gd name="T62" fmla="*/ 222 w 457"/>
                <a:gd name="T63" fmla="*/ 494 h 529"/>
                <a:gd name="T64" fmla="*/ 234 w 457"/>
                <a:gd name="T65" fmla="*/ 526 h 529"/>
                <a:gd name="T66" fmla="*/ 270 w 457"/>
                <a:gd name="T67" fmla="*/ 517 h 529"/>
                <a:gd name="T68" fmla="*/ 286 w 457"/>
                <a:gd name="T69" fmla="*/ 470 h 529"/>
                <a:gd name="T70" fmla="*/ 355 w 457"/>
                <a:gd name="T71" fmla="*/ 499 h 529"/>
                <a:gd name="T72" fmla="*/ 336 w 457"/>
                <a:gd name="T73" fmla="*/ 453 h 529"/>
                <a:gd name="T74" fmla="*/ 338 w 457"/>
                <a:gd name="T75" fmla="*/ 449 h 529"/>
                <a:gd name="T76" fmla="*/ 439 w 457"/>
                <a:gd name="T77" fmla="*/ 438 h 529"/>
                <a:gd name="T78" fmla="*/ 440 w 457"/>
                <a:gd name="T79" fmla="*/ 436 h 529"/>
                <a:gd name="T80" fmla="*/ 440 w 457"/>
                <a:gd name="T81" fmla="*/ 430 h 529"/>
                <a:gd name="T82" fmla="*/ 437 w 457"/>
                <a:gd name="T83" fmla="*/ 374 h 529"/>
                <a:gd name="T84" fmla="*/ 449 w 457"/>
                <a:gd name="T85" fmla="*/ 353 h 529"/>
                <a:gd name="T86" fmla="*/ 429 w 457"/>
                <a:gd name="T87" fmla="*/ 332 h 529"/>
                <a:gd name="T88" fmla="*/ 418 w 457"/>
                <a:gd name="T89" fmla="*/ 259 h 529"/>
                <a:gd name="T90" fmla="*/ 397 w 457"/>
                <a:gd name="T91" fmla="*/ 269 h 529"/>
                <a:gd name="T92" fmla="*/ 394 w 457"/>
                <a:gd name="T93" fmla="*/ 222 h 529"/>
                <a:gd name="T94" fmla="*/ 429 w 457"/>
                <a:gd name="T95" fmla="*/ 132 h 529"/>
                <a:gd name="T96" fmla="*/ 395 w 457"/>
                <a:gd name="T97" fmla="*/ 90 h 5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57" h="529">
                  <a:moveTo>
                    <a:pt x="395" y="90"/>
                  </a:moveTo>
                  <a:cubicBezTo>
                    <a:pt x="396" y="89"/>
                    <a:pt x="396" y="89"/>
                    <a:pt x="396" y="89"/>
                  </a:cubicBezTo>
                  <a:cubicBezTo>
                    <a:pt x="394" y="89"/>
                    <a:pt x="394" y="89"/>
                    <a:pt x="394" y="89"/>
                  </a:cubicBezTo>
                  <a:cubicBezTo>
                    <a:pt x="394" y="87"/>
                    <a:pt x="394" y="87"/>
                    <a:pt x="394" y="87"/>
                  </a:cubicBezTo>
                  <a:cubicBezTo>
                    <a:pt x="386" y="71"/>
                    <a:pt x="386" y="71"/>
                    <a:pt x="386" y="71"/>
                  </a:cubicBezTo>
                  <a:cubicBezTo>
                    <a:pt x="385" y="70"/>
                    <a:pt x="385" y="70"/>
                    <a:pt x="385" y="70"/>
                  </a:cubicBezTo>
                  <a:cubicBezTo>
                    <a:pt x="385" y="68"/>
                    <a:pt x="385" y="68"/>
                    <a:pt x="385" y="68"/>
                  </a:cubicBezTo>
                  <a:cubicBezTo>
                    <a:pt x="387" y="43"/>
                    <a:pt x="387" y="43"/>
                    <a:pt x="387" y="43"/>
                  </a:cubicBezTo>
                  <a:cubicBezTo>
                    <a:pt x="387" y="40"/>
                    <a:pt x="384" y="37"/>
                    <a:pt x="377" y="32"/>
                  </a:cubicBezTo>
                  <a:cubicBezTo>
                    <a:pt x="371" y="32"/>
                    <a:pt x="371" y="32"/>
                    <a:pt x="371" y="32"/>
                  </a:cubicBezTo>
                  <a:cubicBezTo>
                    <a:pt x="361" y="45"/>
                    <a:pt x="361" y="45"/>
                    <a:pt x="361" y="45"/>
                  </a:cubicBezTo>
                  <a:cubicBezTo>
                    <a:pt x="359" y="45"/>
                    <a:pt x="359" y="45"/>
                    <a:pt x="359" y="45"/>
                  </a:cubicBezTo>
                  <a:cubicBezTo>
                    <a:pt x="359" y="45"/>
                    <a:pt x="359" y="45"/>
                    <a:pt x="359" y="45"/>
                  </a:cubicBezTo>
                  <a:cubicBezTo>
                    <a:pt x="333" y="58"/>
                    <a:pt x="333" y="58"/>
                    <a:pt x="333" y="58"/>
                  </a:cubicBezTo>
                  <a:cubicBezTo>
                    <a:pt x="329" y="40"/>
                    <a:pt x="329" y="40"/>
                    <a:pt x="329" y="40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31" y="29"/>
                    <a:pt x="331" y="29"/>
                    <a:pt x="331" y="29"/>
                  </a:cubicBezTo>
                  <a:cubicBezTo>
                    <a:pt x="329" y="19"/>
                    <a:pt x="329" y="19"/>
                    <a:pt x="329" y="19"/>
                  </a:cubicBezTo>
                  <a:cubicBezTo>
                    <a:pt x="326" y="18"/>
                    <a:pt x="326" y="18"/>
                    <a:pt x="326" y="18"/>
                  </a:cubicBezTo>
                  <a:cubicBezTo>
                    <a:pt x="321" y="26"/>
                    <a:pt x="321" y="26"/>
                    <a:pt x="321" y="26"/>
                  </a:cubicBezTo>
                  <a:cubicBezTo>
                    <a:pt x="320" y="26"/>
                    <a:pt x="320" y="26"/>
                    <a:pt x="320" y="26"/>
                  </a:cubicBezTo>
                  <a:cubicBezTo>
                    <a:pt x="320" y="27"/>
                    <a:pt x="320" y="27"/>
                    <a:pt x="320" y="27"/>
                  </a:cubicBezTo>
                  <a:cubicBezTo>
                    <a:pt x="288" y="56"/>
                    <a:pt x="288" y="56"/>
                    <a:pt x="288" y="56"/>
                  </a:cubicBezTo>
                  <a:cubicBezTo>
                    <a:pt x="287" y="58"/>
                    <a:pt x="287" y="58"/>
                    <a:pt x="287" y="58"/>
                  </a:cubicBezTo>
                  <a:cubicBezTo>
                    <a:pt x="286" y="58"/>
                    <a:pt x="286" y="58"/>
                    <a:pt x="286" y="58"/>
                  </a:cubicBezTo>
                  <a:cubicBezTo>
                    <a:pt x="283" y="58"/>
                    <a:pt x="283" y="58"/>
                    <a:pt x="283" y="58"/>
                  </a:cubicBezTo>
                  <a:cubicBezTo>
                    <a:pt x="281" y="58"/>
                    <a:pt x="281" y="58"/>
                    <a:pt x="281" y="58"/>
                  </a:cubicBezTo>
                  <a:cubicBezTo>
                    <a:pt x="272" y="53"/>
                    <a:pt x="272" y="53"/>
                    <a:pt x="272" y="53"/>
                  </a:cubicBezTo>
                  <a:cubicBezTo>
                    <a:pt x="271" y="52"/>
                    <a:pt x="271" y="52"/>
                    <a:pt x="271" y="52"/>
                  </a:cubicBezTo>
                  <a:cubicBezTo>
                    <a:pt x="260" y="43"/>
                    <a:pt x="260" y="43"/>
                    <a:pt x="260" y="43"/>
                  </a:cubicBezTo>
                  <a:cubicBezTo>
                    <a:pt x="243" y="37"/>
                    <a:pt x="243" y="37"/>
                    <a:pt x="243" y="37"/>
                  </a:cubicBezTo>
                  <a:cubicBezTo>
                    <a:pt x="243" y="37"/>
                    <a:pt x="243" y="37"/>
                    <a:pt x="243" y="37"/>
                  </a:cubicBezTo>
                  <a:cubicBezTo>
                    <a:pt x="242" y="36"/>
                    <a:pt x="242" y="36"/>
                    <a:pt x="242" y="36"/>
                  </a:cubicBezTo>
                  <a:cubicBezTo>
                    <a:pt x="232" y="28"/>
                    <a:pt x="232" y="28"/>
                    <a:pt x="232" y="28"/>
                  </a:cubicBezTo>
                  <a:cubicBezTo>
                    <a:pt x="197" y="21"/>
                    <a:pt x="197" y="21"/>
                    <a:pt x="197" y="21"/>
                  </a:cubicBezTo>
                  <a:cubicBezTo>
                    <a:pt x="197" y="21"/>
                    <a:pt x="197" y="21"/>
                    <a:pt x="197" y="21"/>
                  </a:cubicBezTo>
                  <a:cubicBezTo>
                    <a:pt x="196" y="21"/>
                    <a:pt x="196" y="21"/>
                    <a:pt x="196" y="21"/>
                  </a:cubicBezTo>
                  <a:cubicBezTo>
                    <a:pt x="173" y="9"/>
                    <a:pt x="173" y="9"/>
                    <a:pt x="173" y="9"/>
                  </a:cubicBezTo>
                  <a:cubicBezTo>
                    <a:pt x="173" y="10"/>
                    <a:pt x="173" y="10"/>
                    <a:pt x="173" y="10"/>
                  </a:cubicBezTo>
                  <a:cubicBezTo>
                    <a:pt x="155" y="2"/>
                    <a:pt x="155" y="2"/>
                    <a:pt x="155" y="2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23" y="1"/>
                    <a:pt x="123" y="1"/>
                    <a:pt x="123" y="1"/>
                  </a:cubicBezTo>
                  <a:cubicBezTo>
                    <a:pt x="130" y="40"/>
                    <a:pt x="130" y="40"/>
                    <a:pt x="130" y="40"/>
                  </a:cubicBezTo>
                  <a:cubicBezTo>
                    <a:pt x="127" y="40"/>
                    <a:pt x="127" y="40"/>
                    <a:pt x="127" y="40"/>
                  </a:cubicBezTo>
                  <a:cubicBezTo>
                    <a:pt x="104" y="42"/>
                    <a:pt x="104" y="42"/>
                    <a:pt x="104" y="42"/>
                  </a:cubicBezTo>
                  <a:cubicBezTo>
                    <a:pt x="91" y="42"/>
                    <a:pt x="91" y="42"/>
                    <a:pt x="91" y="42"/>
                  </a:cubicBezTo>
                  <a:cubicBezTo>
                    <a:pt x="90" y="42"/>
                    <a:pt x="90" y="42"/>
                    <a:pt x="90" y="42"/>
                  </a:cubicBezTo>
                  <a:cubicBezTo>
                    <a:pt x="90" y="42"/>
                    <a:pt x="90" y="42"/>
                    <a:pt x="90" y="42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38" y="68"/>
                    <a:pt x="38" y="68"/>
                    <a:pt x="38" y="68"/>
                  </a:cubicBezTo>
                  <a:cubicBezTo>
                    <a:pt x="21" y="114"/>
                    <a:pt x="21" y="114"/>
                    <a:pt x="21" y="114"/>
                  </a:cubicBezTo>
                  <a:cubicBezTo>
                    <a:pt x="26" y="163"/>
                    <a:pt x="26" y="163"/>
                    <a:pt x="26" y="163"/>
                  </a:cubicBezTo>
                  <a:cubicBezTo>
                    <a:pt x="33" y="192"/>
                    <a:pt x="33" y="192"/>
                    <a:pt x="33" y="192"/>
                  </a:cubicBezTo>
                  <a:cubicBezTo>
                    <a:pt x="34" y="195"/>
                    <a:pt x="34" y="196"/>
                    <a:pt x="33" y="197"/>
                  </a:cubicBezTo>
                  <a:cubicBezTo>
                    <a:pt x="30" y="198"/>
                    <a:pt x="30" y="198"/>
                    <a:pt x="30" y="198"/>
                  </a:cubicBezTo>
                  <a:cubicBezTo>
                    <a:pt x="25" y="201"/>
                    <a:pt x="23" y="209"/>
                    <a:pt x="24" y="219"/>
                  </a:cubicBezTo>
                  <a:cubicBezTo>
                    <a:pt x="34" y="262"/>
                    <a:pt x="34" y="262"/>
                    <a:pt x="34" y="262"/>
                  </a:cubicBezTo>
                  <a:cubicBezTo>
                    <a:pt x="31" y="265"/>
                    <a:pt x="31" y="265"/>
                    <a:pt x="31" y="265"/>
                  </a:cubicBezTo>
                  <a:cubicBezTo>
                    <a:pt x="12" y="275"/>
                    <a:pt x="3" y="284"/>
                    <a:pt x="2" y="288"/>
                  </a:cubicBezTo>
                  <a:cubicBezTo>
                    <a:pt x="0" y="303"/>
                    <a:pt x="0" y="303"/>
                    <a:pt x="0" y="303"/>
                  </a:cubicBezTo>
                  <a:cubicBezTo>
                    <a:pt x="18" y="295"/>
                    <a:pt x="18" y="295"/>
                    <a:pt x="18" y="295"/>
                  </a:cubicBezTo>
                  <a:cubicBezTo>
                    <a:pt x="19" y="294"/>
                    <a:pt x="19" y="294"/>
                    <a:pt x="19" y="294"/>
                  </a:cubicBezTo>
                  <a:cubicBezTo>
                    <a:pt x="20" y="294"/>
                    <a:pt x="20" y="294"/>
                    <a:pt x="20" y="294"/>
                  </a:cubicBezTo>
                  <a:cubicBezTo>
                    <a:pt x="32" y="294"/>
                    <a:pt x="40" y="298"/>
                    <a:pt x="41" y="309"/>
                  </a:cubicBezTo>
                  <a:cubicBezTo>
                    <a:pt x="44" y="332"/>
                    <a:pt x="44" y="332"/>
                    <a:pt x="44" y="332"/>
                  </a:cubicBezTo>
                  <a:cubicBezTo>
                    <a:pt x="43" y="335"/>
                    <a:pt x="43" y="335"/>
                    <a:pt x="43" y="335"/>
                  </a:cubicBezTo>
                  <a:cubicBezTo>
                    <a:pt x="41" y="337"/>
                    <a:pt x="41" y="337"/>
                    <a:pt x="41" y="337"/>
                  </a:cubicBezTo>
                  <a:cubicBezTo>
                    <a:pt x="38" y="341"/>
                    <a:pt x="35" y="344"/>
                    <a:pt x="35" y="348"/>
                  </a:cubicBezTo>
                  <a:cubicBezTo>
                    <a:pt x="32" y="372"/>
                    <a:pt x="32" y="372"/>
                    <a:pt x="32" y="372"/>
                  </a:cubicBezTo>
                  <a:cubicBezTo>
                    <a:pt x="33" y="381"/>
                    <a:pt x="37" y="387"/>
                    <a:pt x="41" y="390"/>
                  </a:cubicBezTo>
                  <a:cubicBezTo>
                    <a:pt x="63" y="417"/>
                    <a:pt x="63" y="417"/>
                    <a:pt x="63" y="417"/>
                  </a:cubicBezTo>
                  <a:cubicBezTo>
                    <a:pt x="83" y="401"/>
                    <a:pt x="83" y="401"/>
                    <a:pt x="83" y="401"/>
                  </a:cubicBezTo>
                  <a:cubicBezTo>
                    <a:pt x="99" y="399"/>
                    <a:pt x="99" y="399"/>
                    <a:pt x="99" y="399"/>
                  </a:cubicBezTo>
                  <a:cubicBezTo>
                    <a:pt x="100" y="399"/>
                    <a:pt x="100" y="399"/>
                    <a:pt x="100" y="399"/>
                  </a:cubicBezTo>
                  <a:cubicBezTo>
                    <a:pt x="101" y="401"/>
                    <a:pt x="101" y="401"/>
                    <a:pt x="101" y="401"/>
                  </a:cubicBezTo>
                  <a:cubicBezTo>
                    <a:pt x="111" y="404"/>
                    <a:pt x="111" y="404"/>
                    <a:pt x="111" y="404"/>
                  </a:cubicBezTo>
                  <a:cubicBezTo>
                    <a:pt x="115" y="404"/>
                    <a:pt x="118" y="403"/>
                    <a:pt x="121" y="400"/>
                  </a:cubicBezTo>
                  <a:cubicBezTo>
                    <a:pt x="130" y="386"/>
                    <a:pt x="130" y="386"/>
                    <a:pt x="130" y="386"/>
                  </a:cubicBezTo>
                  <a:cubicBezTo>
                    <a:pt x="128" y="378"/>
                    <a:pt x="128" y="378"/>
                    <a:pt x="128" y="378"/>
                  </a:cubicBezTo>
                  <a:cubicBezTo>
                    <a:pt x="130" y="374"/>
                    <a:pt x="134" y="372"/>
                    <a:pt x="138" y="370"/>
                  </a:cubicBezTo>
                  <a:cubicBezTo>
                    <a:pt x="163" y="370"/>
                    <a:pt x="163" y="370"/>
                    <a:pt x="163" y="370"/>
                  </a:cubicBezTo>
                  <a:cubicBezTo>
                    <a:pt x="167" y="372"/>
                    <a:pt x="171" y="371"/>
                    <a:pt x="171" y="369"/>
                  </a:cubicBezTo>
                  <a:cubicBezTo>
                    <a:pt x="174" y="362"/>
                    <a:pt x="177" y="359"/>
                    <a:pt x="180" y="356"/>
                  </a:cubicBezTo>
                  <a:cubicBezTo>
                    <a:pt x="183" y="356"/>
                    <a:pt x="188" y="357"/>
                    <a:pt x="192" y="361"/>
                  </a:cubicBezTo>
                  <a:cubicBezTo>
                    <a:pt x="199" y="367"/>
                    <a:pt x="204" y="372"/>
                    <a:pt x="204" y="380"/>
                  </a:cubicBezTo>
                  <a:cubicBezTo>
                    <a:pt x="202" y="399"/>
                    <a:pt x="202" y="399"/>
                    <a:pt x="202" y="399"/>
                  </a:cubicBezTo>
                  <a:cubicBezTo>
                    <a:pt x="206" y="402"/>
                    <a:pt x="206" y="402"/>
                    <a:pt x="206" y="402"/>
                  </a:cubicBezTo>
                  <a:cubicBezTo>
                    <a:pt x="213" y="407"/>
                    <a:pt x="217" y="412"/>
                    <a:pt x="217" y="417"/>
                  </a:cubicBezTo>
                  <a:cubicBezTo>
                    <a:pt x="213" y="436"/>
                    <a:pt x="213" y="436"/>
                    <a:pt x="213" y="436"/>
                  </a:cubicBezTo>
                  <a:cubicBezTo>
                    <a:pt x="210" y="446"/>
                    <a:pt x="206" y="453"/>
                    <a:pt x="202" y="456"/>
                  </a:cubicBezTo>
                  <a:cubicBezTo>
                    <a:pt x="202" y="455"/>
                    <a:pt x="202" y="455"/>
                    <a:pt x="202" y="455"/>
                  </a:cubicBezTo>
                  <a:cubicBezTo>
                    <a:pt x="186" y="488"/>
                    <a:pt x="186" y="488"/>
                    <a:pt x="186" y="488"/>
                  </a:cubicBezTo>
                  <a:cubicBezTo>
                    <a:pt x="192" y="490"/>
                    <a:pt x="192" y="490"/>
                    <a:pt x="192" y="490"/>
                  </a:cubicBezTo>
                  <a:cubicBezTo>
                    <a:pt x="217" y="491"/>
                    <a:pt x="217" y="491"/>
                    <a:pt x="217" y="491"/>
                  </a:cubicBezTo>
                  <a:cubicBezTo>
                    <a:pt x="222" y="494"/>
                    <a:pt x="222" y="494"/>
                    <a:pt x="222" y="494"/>
                  </a:cubicBezTo>
                  <a:cubicBezTo>
                    <a:pt x="220" y="498"/>
                    <a:pt x="220" y="498"/>
                    <a:pt x="220" y="498"/>
                  </a:cubicBezTo>
                  <a:cubicBezTo>
                    <a:pt x="217" y="508"/>
                    <a:pt x="216" y="516"/>
                    <a:pt x="217" y="521"/>
                  </a:cubicBezTo>
                  <a:cubicBezTo>
                    <a:pt x="225" y="526"/>
                    <a:pt x="231" y="529"/>
                    <a:pt x="234" y="526"/>
                  </a:cubicBezTo>
                  <a:cubicBezTo>
                    <a:pt x="249" y="520"/>
                    <a:pt x="249" y="520"/>
                    <a:pt x="249" y="520"/>
                  </a:cubicBezTo>
                  <a:cubicBezTo>
                    <a:pt x="256" y="517"/>
                    <a:pt x="256" y="517"/>
                    <a:pt x="256" y="517"/>
                  </a:cubicBezTo>
                  <a:cubicBezTo>
                    <a:pt x="270" y="517"/>
                    <a:pt x="270" y="517"/>
                    <a:pt x="270" y="517"/>
                  </a:cubicBezTo>
                  <a:cubicBezTo>
                    <a:pt x="283" y="502"/>
                    <a:pt x="283" y="502"/>
                    <a:pt x="283" y="502"/>
                  </a:cubicBezTo>
                  <a:cubicBezTo>
                    <a:pt x="283" y="484"/>
                    <a:pt x="283" y="484"/>
                    <a:pt x="283" y="484"/>
                  </a:cubicBezTo>
                  <a:cubicBezTo>
                    <a:pt x="282" y="478"/>
                    <a:pt x="283" y="474"/>
                    <a:pt x="286" y="470"/>
                  </a:cubicBezTo>
                  <a:cubicBezTo>
                    <a:pt x="290" y="467"/>
                    <a:pt x="298" y="467"/>
                    <a:pt x="311" y="475"/>
                  </a:cubicBezTo>
                  <a:cubicBezTo>
                    <a:pt x="336" y="490"/>
                    <a:pt x="336" y="490"/>
                    <a:pt x="336" y="490"/>
                  </a:cubicBezTo>
                  <a:cubicBezTo>
                    <a:pt x="345" y="497"/>
                    <a:pt x="351" y="499"/>
                    <a:pt x="355" y="499"/>
                  </a:cubicBezTo>
                  <a:cubicBezTo>
                    <a:pt x="355" y="498"/>
                    <a:pt x="355" y="498"/>
                    <a:pt x="355" y="498"/>
                  </a:cubicBezTo>
                  <a:cubicBezTo>
                    <a:pt x="357" y="494"/>
                    <a:pt x="355" y="485"/>
                    <a:pt x="350" y="475"/>
                  </a:cubicBezTo>
                  <a:cubicBezTo>
                    <a:pt x="336" y="453"/>
                    <a:pt x="336" y="453"/>
                    <a:pt x="336" y="453"/>
                  </a:cubicBezTo>
                  <a:cubicBezTo>
                    <a:pt x="336" y="451"/>
                    <a:pt x="336" y="451"/>
                    <a:pt x="336" y="451"/>
                  </a:cubicBezTo>
                  <a:cubicBezTo>
                    <a:pt x="337" y="451"/>
                    <a:pt x="337" y="451"/>
                    <a:pt x="337" y="451"/>
                  </a:cubicBezTo>
                  <a:cubicBezTo>
                    <a:pt x="338" y="449"/>
                    <a:pt x="338" y="449"/>
                    <a:pt x="338" y="449"/>
                  </a:cubicBezTo>
                  <a:cubicBezTo>
                    <a:pt x="352" y="430"/>
                    <a:pt x="367" y="424"/>
                    <a:pt x="384" y="430"/>
                  </a:cubicBezTo>
                  <a:cubicBezTo>
                    <a:pt x="423" y="448"/>
                    <a:pt x="423" y="448"/>
                    <a:pt x="423" y="448"/>
                  </a:cubicBezTo>
                  <a:cubicBezTo>
                    <a:pt x="439" y="438"/>
                    <a:pt x="439" y="438"/>
                    <a:pt x="439" y="438"/>
                  </a:cubicBezTo>
                  <a:cubicBezTo>
                    <a:pt x="440" y="438"/>
                    <a:pt x="440" y="438"/>
                    <a:pt x="440" y="438"/>
                  </a:cubicBezTo>
                  <a:cubicBezTo>
                    <a:pt x="440" y="437"/>
                    <a:pt x="440" y="437"/>
                    <a:pt x="440" y="437"/>
                  </a:cubicBezTo>
                  <a:cubicBezTo>
                    <a:pt x="440" y="436"/>
                    <a:pt x="440" y="436"/>
                    <a:pt x="440" y="436"/>
                  </a:cubicBezTo>
                  <a:cubicBezTo>
                    <a:pt x="438" y="433"/>
                    <a:pt x="438" y="433"/>
                    <a:pt x="438" y="433"/>
                  </a:cubicBezTo>
                  <a:cubicBezTo>
                    <a:pt x="439" y="432"/>
                    <a:pt x="439" y="432"/>
                    <a:pt x="439" y="432"/>
                  </a:cubicBezTo>
                  <a:cubicBezTo>
                    <a:pt x="440" y="430"/>
                    <a:pt x="440" y="430"/>
                    <a:pt x="440" y="430"/>
                  </a:cubicBezTo>
                  <a:cubicBezTo>
                    <a:pt x="452" y="409"/>
                    <a:pt x="457" y="393"/>
                    <a:pt x="452" y="385"/>
                  </a:cubicBezTo>
                  <a:cubicBezTo>
                    <a:pt x="449" y="378"/>
                    <a:pt x="444" y="374"/>
                    <a:pt x="440" y="374"/>
                  </a:cubicBezTo>
                  <a:cubicBezTo>
                    <a:pt x="437" y="374"/>
                    <a:pt x="437" y="374"/>
                    <a:pt x="437" y="374"/>
                  </a:cubicBezTo>
                  <a:cubicBezTo>
                    <a:pt x="434" y="364"/>
                    <a:pt x="434" y="364"/>
                    <a:pt x="434" y="364"/>
                  </a:cubicBezTo>
                  <a:cubicBezTo>
                    <a:pt x="437" y="364"/>
                    <a:pt x="437" y="364"/>
                    <a:pt x="437" y="364"/>
                  </a:cubicBezTo>
                  <a:cubicBezTo>
                    <a:pt x="444" y="361"/>
                    <a:pt x="448" y="357"/>
                    <a:pt x="449" y="353"/>
                  </a:cubicBezTo>
                  <a:cubicBezTo>
                    <a:pt x="446" y="348"/>
                    <a:pt x="446" y="348"/>
                    <a:pt x="446" y="348"/>
                  </a:cubicBezTo>
                  <a:cubicBezTo>
                    <a:pt x="429" y="332"/>
                    <a:pt x="429" y="332"/>
                    <a:pt x="429" y="332"/>
                  </a:cubicBezTo>
                  <a:cubicBezTo>
                    <a:pt x="429" y="332"/>
                    <a:pt x="429" y="332"/>
                    <a:pt x="429" y="332"/>
                  </a:cubicBezTo>
                  <a:cubicBezTo>
                    <a:pt x="429" y="331"/>
                    <a:pt x="429" y="331"/>
                    <a:pt x="429" y="331"/>
                  </a:cubicBezTo>
                  <a:cubicBezTo>
                    <a:pt x="421" y="308"/>
                    <a:pt x="421" y="308"/>
                    <a:pt x="421" y="308"/>
                  </a:cubicBezTo>
                  <a:cubicBezTo>
                    <a:pt x="418" y="290"/>
                    <a:pt x="415" y="274"/>
                    <a:pt x="418" y="259"/>
                  </a:cubicBezTo>
                  <a:cubicBezTo>
                    <a:pt x="418" y="249"/>
                    <a:pt x="418" y="249"/>
                    <a:pt x="418" y="249"/>
                  </a:cubicBezTo>
                  <a:cubicBezTo>
                    <a:pt x="407" y="258"/>
                    <a:pt x="407" y="258"/>
                    <a:pt x="407" y="258"/>
                  </a:cubicBezTo>
                  <a:cubicBezTo>
                    <a:pt x="397" y="269"/>
                    <a:pt x="397" y="269"/>
                    <a:pt x="397" y="269"/>
                  </a:cubicBezTo>
                  <a:cubicBezTo>
                    <a:pt x="394" y="224"/>
                    <a:pt x="394" y="224"/>
                    <a:pt x="394" y="224"/>
                  </a:cubicBezTo>
                  <a:cubicBezTo>
                    <a:pt x="394" y="224"/>
                    <a:pt x="394" y="224"/>
                    <a:pt x="394" y="224"/>
                  </a:cubicBezTo>
                  <a:cubicBezTo>
                    <a:pt x="394" y="222"/>
                    <a:pt x="394" y="222"/>
                    <a:pt x="394" y="222"/>
                  </a:cubicBezTo>
                  <a:cubicBezTo>
                    <a:pt x="395" y="222"/>
                    <a:pt x="395" y="222"/>
                    <a:pt x="395" y="222"/>
                  </a:cubicBezTo>
                  <a:cubicBezTo>
                    <a:pt x="419" y="189"/>
                    <a:pt x="434" y="169"/>
                    <a:pt x="440" y="163"/>
                  </a:cubicBezTo>
                  <a:cubicBezTo>
                    <a:pt x="429" y="132"/>
                    <a:pt x="429" y="132"/>
                    <a:pt x="429" y="132"/>
                  </a:cubicBezTo>
                  <a:cubicBezTo>
                    <a:pt x="426" y="116"/>
                    <a:pt x="424" y="106"/>
                    <a:pt x="424" y="102"/>
                  </a:cubicBezTo>
                  <a:cubicBezTo>
                    <a:pt x="405" y="94"/>
                    <a:pt x="405" y="94"/>
                    <a:pt x="405" y="94"/>
                  </a:cubicBezTo>
                  <a:lnTo>
                    <a:pt x="395" y="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HK" altLang="en-US">
                <a:cs typeface="+mn-ea"/>
                <a:sym typeface="+mn-lt"/>
              </a:endParaRPr>
            </a:p>
          </p:txBody>
        </p:sp>
        <p:sp>
          <p:nvSpPr>
            <p:cNvPr id="23" name="Freeform 19"/>
            <p:cNvSpPr/>
            <p:nvPr/>
          </p:nvSpPr>
          <p:spPr bwMode="auto">
            <a:xfrm>
              <a:off x="4390548" y="4189413"/>
              <a:ext cx="973138" cy="606425"/>
            </a:xfrm>
            <a:custGeom>
              <a:avLst/>
              <a:gdLst>
                <a:gd name="T0" fmla="*/ 85 w 645"/>
                <a:gd name="T1" fmla="*/ 11 h 402"/>
                <a:gd name="T2" fmla="*/ 113 w 645"/>
                <a:gd name="T3" fmla="*/ 31 h 402"/>
                <a:gd name="T4" fmla="*/ 129 w 645"/>
                <a:gd name="T5" fmla="*/ 53 h 402"/>
                <a:gd name="T6" fmla="*/ 116 w 645"/>
                <a:gd name="T7" fmla="*/ 68 h 402"/>
                <a:gd name="T8" fmla="*/ 80 w 645"/>
                <a:gd name="T9" fmla="*/ 77 h 402"/>
                <a:gd name="T10" fmla="*/ 84 w 645"/>
                <a:gd name="T11" fmla="*/ 98 h 402"/>
                <a:gd name="T12" fmla="*/ 94 w 645"/>
                <a:gd name="T13" fmla="*/ 142 h 402"/>
                <a:gd name="T14" fmla="*/ 118 w 645"/>
                <a:gd name="T15" fmla="*/ 150 h 402"/>
                <a:gd name="T16" fmla="*/ 120 w 645"/>
                <a:gd name="T17" fmla="*/ 152 h 402"/>
                <a:gd name="T18" fmla="*/ 134 w 645"/>
                <a:gd name="T19" fmla="*/ 172 h 402"/>
                <a:gd name="T20" fmla="*/ 141 w 645"/>
                <a:gd name="T21" fmla="*/ 192 h 402"/>
                <a:gd name="T22" fmla="*/ 106 w 645"/>
                <a:gd name="T23" fmla="*/ 243 h 402"/>
                <a:gd name="T24" fmla="*/ 4 w 645"/>
                <a:gd name="T25" fmla="*/ 268 h 402"/>
                <a:gd name="T26" fmla="*/ 11 w 645"/>
                <a:gd name="T27" fmla="*/ 306 h 402"/>
                <a:gd name="T28" fmla="*/ 50 w 645"/>
                <a:gd name="T29" fmla="*/ 377 h 402"/>
                <a:gd name="T30" fmla="*/ 52 w 645"/>
                <a:gd name="T31" fmla="*/ 378 h 402"/>
                <a:gd name="T32" fmla="*/ 67 w 645"/>
                <a:gd name="T33" fmla="*/ 398 h 402"/>
                <a:gd name="T34" fmla="*/ 80 w 645"/>
                <a:gd name="T35" fmla="*/ 364 h 402"/>
                <a:gd name="T36" fmla="*/ 102 w 645"/>
                <a:gd name="T37" fmla="*/ 335 h 402"/>
                <a:gd name="T38" fmla="*/ 148 w 645"/>
                <a:gd name="T39" fmla="*/ 333 h 402"/>
                <a:gd name="T40" fmla="*/ 167 w 645"/>
                <a:gd name="T41" fmla="*/ 293 h 402"/>
                <a:gd name="T42" fmla="*/ 210 w 645"/>
                <a:gd name="T43" fmla="*/ 292 h 402"/>
                <a:gd name="T44" fmla="*/ 288 w 645"/>
                <a:gd name="T45" fmla="*/ 320 h 402"/>
                <a:gd name="T46" fmla="*/ 290 w 645"/>
                <a:gd name="T47" fmla="*/ 320 h 402"/>
                <a:gd name="T48" fmla="*/ 319 w 645"/>
                <a:gd name="T49" fmla="*/ 335 h 402"/>
                <a:gd name="T50" fmla="*/ 319 w 645"/>
                <a:gd name="T51" fmla="*/ 335 h 402"/>
                <a:gd name="T52" fmla="*/ 347 w 645"/>
                <a:gd name="T53" fmla="*/ 336 h 402"/>
                <a:gd name="T54" fmla="*/ 374 w 645"/>
                <a:gd name="T55" fmla="*/ 304 h 402"/>
                <a:gd name="T56" fmla="*/ 391 w 645"/>
                <a:gd name="T57" fmla="*/ 315 h 402"/>
                <a:gd name="T58" fmla="*/ 393 w 645"/>
                <a:gd name="T59" fmla="*/ 341 h 402"/>
                <a:gd name="T60" fmla="*/ 420 w 645"/>
                <a:gd name="T61" fmla="*/ 323 h 402"/>
                <a:gd name="T62" fmla="*/ 435 w 645"/>
                <a:gd name="T63" fmla="*/ 324 h 402"/>
                <a:gd name="T64" fmla="*/ 449 w 645"/>
                <a:gd name="T65" fmla="*/ 370 h 402"/>
                <a:gd name="T66" fmla="*/ 511 w 645"/>
                <a:gd name="T67" fmla="*/ 342 h 402"/>
                <a:gd name="T68" fmla="*/ 568 w 645"/>
                <a:gd name="T69" fmla="*/ 318 h 402"/>
                <a:gd name="T70" fmla="*/ 625 w 645"/>
                <a:gd name="T71" fmla="*/ 301 h 402"/>
                <a:gd name="T72" fmla="*/ 639 w 645"/>
                <a:gd name="T73" fmla="*/ 291 h 402"/>
                <a:gd name="T74" fmla="*/ 606 w 645"/>
                <a:gd name="T75" fmla="*/ 201 h 402"/>
                <a:gd name="T76" fmla="*/ 621 w 645"/>
                <a:gd name="T77" fmla="*/ 175 h 402"/>
                <a:gd name="T78" fmla="*/ 585 w 645"/>
                <a:gd name="T79" fmla="*/ 164 h 402"/>
                <a:gd name="T80" fmla="*/ 567 w 645"/>
                <a:gd name="T81" fmla="*/ 143 h 402"/>
                <a:gd name="T82" fmla="*/ 566 w 645"/>
                <a:gd name="T83" fmla="*/ 141 h 402"/>
                <a:gd name="T84" fmla="*/ 492 w 645"/>
                <a:gd name="T85" fmla="*/ 124 h 402"/>
                <a:gd name="T86" fmla="*/ 428 w 645"/>
                <a:gd name="T87" fmla="*/ 122 h 402"/>
                <a:gd name="T88" fmla="*/ 284 w 645"/>
                <a:gd name="T89" fmla="*/ 64 h 402"/>
                <a:gd name="T90" fmla="*/ 189 w 645"/>
                <a:gd name="T91" fmla="*/ 0 h 402"/>
                <a:gd name="T92" fmla="*/ 97 w 645"/>
                <a:gd name="T93" fmla="*/ 6 h 402"/>
                <a:gd name="T94" fmla="*/ 81 w 645"/>
                <a:gd name="T95" fmla="*/ 1 h 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45" h="402">
                  <a:moveTo>
                    <a:pt x="81" y="1"/>
                  </a:moveTo>
                  <a:cubicBezTo>
                    <a:pt x="80" y="5"/>
                    <a:pt x="80" y="5"/>
                    <a:pt x="80" y="5"/>
                  </a:cubicBezTo>
                  <a:cubicBezTo>
                    <a:pt x="85" y="11"/>
                    <a:pt x="85" y="11"/>
                    <a:pt x="85" y="11"/>
                  </a:cubicBezTo>
                  <a:cubicBezTo>
                    <a:pt x="113" y="30"/>
                    <a:pt x="113" y="30"/>
                    <a:pt x="113" y="30"/>
                  </a:cubicBezTo>
                  <a:cubicBezTo>
                    <a:pt x="113" y="30"/>
                    <a:pt x="113" y="30"/>
                    <a:pt x="113" y="30"/>
                  </a:cubicBezTo>
                  <a:cubicBezTo>
                    <a:pt x="113" y="31"/>
                    <a:pt x="113" y="31"/>
                    <a:pt x="113" y="31"/>
                  </a:cubicBezTo>
                  <a:cubicBezTo>
                    <a:pt x="114" y="31"/>
                    <a:pt x="114" y="31"/>
                    <a:pt x="114" y="31"/>
                  </a:cubicBezTo>
                  <a:cubicBezTo>
                    <a:pt x="131" y="50"/>
                    <a:pt x="131" y="50"/>
                    <a:pt x="131" y="50"/>
                  </a:cubicBezTo>
                  <a:cubicBezTo>
                    <a:pt x="129" y="53"/>
                    <a:pt x="129" y="53"/>
                    <a:pt x="129" y="53"/>
                  </a:cubicBezTo>
                  <a:cubicBezTo>
                    <a:pt x="118" y="65"/>
                    <a:pt x="118" y="65"/>
                    <a:pt x="118" y="65"/>
                  </a:cubicBezTo>
                  <a:cubicBezTo>
                    <a:pt x="117" y="66"/>
                    <a:pt x="117" y="66"/>
                    <a:pt x="117" y="66"/>
                  </a:cubicBezTo>
                  <a:cubicBezTo>
                    <a:pt x="116" y="68"/>
                    <a:pt x="116" y="68"/>
                    <a:pt x="116" y="68"/>
                  </a:cubicBezTo>
                  <a:cubicBezTo>
                    <a:pt x="98" y="68"/>
                    <a:pt x="98" y="68"/>
                    <a:pt x="98" y="68"/>
                  </a:cubicBezTo>
                  <a:cubicBezTo>
                    <a:pt x="87" y="69"/>
                    <a:pt x="87" y="69"/>
                    <a:pt x="87" y="69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83" y="86"/>
                    <a:pt x="83" y="86"/>
                    <a:pt x="83" y="86"/>
                  </a:cubicBezTo>
                  <a:cubicBezTo>
                    <a:pt x="83" y="87"/>
                    <a:pt x="83" y="87"/>
                    <a:pt x="83" y="87"/>
                  </a:cubicBezTo>
                  <a:cubicBezTo>
                    <a:pt x="84" y="98"/>
                    <a:pt x="84" y="98"/>
                    <a:pt x="84" y="98"/>
                  </a:cubicBezTo>
                  <a:cubicBezTo>
                    <a:pt x="94" y="112"/>
                    <a:pt x="94" y="112"/>
                    <a:pt x="94" y="112"/>
                  </a:cubicBezTo>
                  <a:cubicBezTo>
                    <a:pt x="94" y="113"/>
                    <a:pt x="94" y="113"/>
                    <a:pt x="94" y="113"/>
                  </a:cubicBezTo>
                  <a:cubicBezTo>
                    <a:pt x="94" y="142"/>
                    <a:pt x="94" y="142"/>
                    <a:pt x="94" y="142"/>
                  </a:cubicBezTo>
                  <a:cubicBezTo>
                    <a:pt x="102" y="145"/>
                    <a:pt x="102" y="145"/>
                    <a:pt x="102" y="145"/>
                  </a:cubicBezTo>
                  <a:cubicBezTo>
                    <a:pt x="117" y="150"/>
                    <a:pt x="117" y="150"/>
                    <a:pt x="117" y="150"/>
                  </a:cubicBezTo>
                  <a:cubicBezTo>
                    <a:pt x="118" y="150"/>
                    <a:pt x="118" y="150"/>
                    <a:pt x="118" y="150"/>
                  </a:cubicBezTo>
                  <a:cubicBezTo>
                    <a:pt x="118" y="150"/>
                    <a:pt x="118" y="150"/>
                    <a:pt x="118" y="150"/>
                  </a:cubicBezTo>
                  <a:cubicBezTo>
                    <a:pt x="119" y="151"/>
                    <a:pt x="119" y="151"/>
                    <a:pt x="119" y="151"/>
                  </a:cubicBezTo>
                  <a:cubicBezTo>
                    <a:pt x="120" y="152"/>
                    <a:pt x="120" y="152"/>
                    <a:pt x="120" y="152"/>
                  </a:cubicBezTo>
                  <a:cubicBezTo>
                    <a:pt x="134" y="171"/>
                    <a:pt x="134" y="171"/>
                    <a:pt x="134" y="171"/>
                  </a:cubicBezTo>
                  <a:cubicBezTo>
                    <a:pt x="134" y="172"/>
                    <a:pt x="134" y="172"/>
                    <a:pt x="134" y="172"/>
                  </a:cubicBezTo>
                  <a:cubicBezTo>
                    <a:pt x="134" y="172"/>
                    <a:pt x="134" y="172"/>
                    <a:pt x="134" y="172"/>
                  </a:cubicBezTo>
                  <a:cubicBezTo>
                    <a:pt x="141" y="191"/>
                    <a:pt x="141" y="191"/>
                    <a:pt x="141" y="191"/>
                  </a:cubicBezTo>
                  <a:cubicBezTo>
                    <a:pt x="141" y="192"/>
                    <a:pt x="141" y="192"/>
                    <a:pt x="141" y="192"/>
                  </a:cubicBezTo>
                  <a:cubicBezTo>
                    <a:pt x="141" y="192"/>
                    <a:pt x="141" y="192"/>
                    <a:pt x="141" y="192"/>
                  </a:cubicBezTo>
                  <a:cubicBezTo>
                    <a:pt x="141" y="205"/>
                    <a:pt x="141" y="205"/>
                    <a:pt x="141" y="205"/>
                  </a:cubicBezTo>
                  <a:cubicBezTo>
                    <a:pt x="140" y="212"/>
                    <a:pt x="138" y="218"/>
                    <a:pt x="136" y="223"/>
                  </a:cubicBezTo>
                  <a:cubicBezTo>
                    <a:pt x="131" y="230"/>
                    <a:pt x="121" y="236"/>
                    <a:pt x="106" y="243"/>
                  </a:cubicBezTo>
                  <a:cubicBezTo>
                    <a:pt x="71" y="264"/>
                    <a:pt x="71" y="264"/>
                    <a:pt x="71" y="264"/>
                  </a:cubicBezTo>
                  <a:cubicBezTo>
                    <a:pt x="69" y="264"/>
                    <a:pt x="69" y="264"/>
                    <a:pt x="69" y="264"/>
                  </a:cubicBezTo>
                  <a:cubicBezTo>
                    <a:pt x="4" y="268"/>
                    <a:pt x="4" y="268"/>
                    <a:pt x="4" y="268"/>
                  </a:cubicBezTo>
                  <a:cubicBezTo>
                    <a:pt x="0" y="284"/>
                    <a:pt x="0" y="284"/>
                    <a:pt x="0" y="284"/>
                  </a:cubicBezTo>
                  <a:cubicBezTo>
                    <a:pt x="11" y="305"/>
                    <a:pt x="11" y="305"/>
                    <a:pt x="11" y="305"/>
                  </a:cubicBezTo>
                  <a:cubicBezTo>
                    <a:pt x="11" y="306"/>
                    <a:pt x="11" y="306"/>
                    <a:pt x="11" y="306"/>
                  </a:cubicBezTo>
                  <a:cubicBezTo>
                    <a:pt x="11" y="307"/>
                    <a:pt x="11" y="307"/>
                    <a:pt x="11" y="307"/>
                  </a:cubicBezTo>
                  <a:cubicBezTo>
                    <a:pt x="15" y="334"/>
                    <a:pt x="15" y="334"/>
                    <a:pt x="15" y="334"/>
                  </a:cubicBezTo>
                  <a:cubicBezTo>
                    <a:pt x="50" y="377"/>
                    <a:pt x="50" y="377"/>
                    <a:pt x="50" y="377"/>
                  </a:cubicBezTo>
                  <a:cubicBezTo>
                    <a:pt x="52" y="377"/>
                    <a:pt x="52" y="377"/>
                    <a:pt x="52" y="377"/>
                  </a:cubicBezTo>
                  <a:cubicBezTo>
                    <a:pt x="52" y="377"/>
                    <a:pt x="52" y="377"/>
                    <a:pt x="52" y="377"/>
                  </a:cubicBezTo>
                  <a:cubicBezTo>
                    <a:pt x="52" y="378"/>
                    <a:pt x="52" y="378"/>
                    <a:pt x="52" y="378"/>
                  </a:cubicBezTo>
                  <a:cubicBezTo>
                    <a:pt x="66" y="402"/>
                    <a:pt x="66" y="402"/>
                    <a:pt x="66" y="402"/>
                  </a:cubicBezTo>
                  <a:cubicBezTo>
                    <a:pt x="67" y="399"/>
                    <a:pt x="67" y="399"/>
                    <a:pt x="67" y="399"/>
                  </a:cubicBezTo>
                  <a:cubicBezTo>
                    <a:pt x="67" y="398"/>
                    <a:pt x="67" y="398"/>
                    <a:pt x="67" y="398"/>
                  </a:cubicBezTo>
                  <a:cubicBezTo>
                    <a:pt x="79" y="365"/>
                    <a:pt x="79" y="365"/>
                    <a:pt x="79" y="365"/>
                  </a:cubicBezTo>
                  <a:cubicBezTo>
                    <a:pt x="79" y="365"/>
                    <a:pt x="79" y="365"/>
                    <a:pt x="79" y="365"/>
                  </a:cubicBezTo>
                  <a:cubicBezTo>
                    <a:pt x="80" y="364"/>
                    <a:pt x="80" y="364"/>
                    <a:pt x="80" y="364"/>
                  </a:cubicBezTo>
                  <a:cubicBezTo>
                    <a:pt x="80" y="364"/>
                    <a:pt x="80" y="364"/>
                    <a:pt x="80" y="364"/>
                  </a:cubicBezTo>
                  <a:cubicBezTo>
                    <a:pt x="101" y="336"/>
                    <a:pt x="101" y="336"/>
                    <a:pt x="101" y="336"/>
                  </a:cubicBezTo>
                  <a:cubicBezTo>
                    <a:pt x="102" y="335"/>
                    <a:pt x="102" y="335"/>
                    <a:pt x="102" y="335"/>
                  </a:cubicBezTo>
                  <a:cubicBezTo>
                    <a:pt x="129" y="323"/>
                    <a:pt x="129" y="323"/>
                    <a:pt x="129" y="323"/>
                  </a:cubicBezTo>
                  <a:cubicBezTo>
                    <a:pt x="131" y="323"/>
                    <a:pt x="131" y="323"/>
                    <a:pt x="131" y="323"/>
                  </a:cubicBezTo>
                  <a:cubicBezTo>
                    <a:pt x="148" y="333"/>
                    <a:pt x="148" y="333"/>
                    <a:pt x="148" y="333"/>
                  </a:cubicBezTo>
                  <a:cubicBezTo>
                    <a:pt x="170" y="331"/>
                    <a:pt x="170" y="331"/>
                    <a:pt x="170" y="331"/>
                  </a:cubicBezTo>
                  <a:cubicBezTo>
                    <a:pt x="162" y="294"/>
                    <a:pt x="162" y="294"/>
                    <a:pt x="162" y="294"/>
                  </a:cubicBezTo>
                  <a:cubicBezTo>
                    <a:pt x="167" y="293"/>
                    <a:pt x="167" y="293"/>
                    <a:pt x="167" y="293"/>
                  </a:cubicBezTo>
                  <a:cubicBezTo>
                    <a:pt x="187" y="291"/>
                    <a:pt x="187" y="291"/>
                    <a:pt x="187" y="291"/>
                  </a:cubicBezTo>
                  <a:cubicBezTo>
                    <a:pt x="208" y="292"/>
                    <a:pt x="208" y="292"/>
                    <a:pt x="208" y="292"/>
                  </a:cubicBezTo>
                  <a:cubicBezTo>
                    <a:pt x="210" y="292"/>
                    <a:pt x="210" y="292"/>
                    <a:pt x="210" y="292"/>
                  </a:cubicBezTo>
                  <a:cubicBezTo>
                    <a:pt x="210" y="293"/>
                    <a:pt x="210" y="293"/>
                    <a:pt x="210" y="293"/>
                  </a:cubicBezTo>
                  <a:cubicBezTo>
                    <a:pt x="252" y="312"/>
                    <a:pt x="252" y="312"/>
                    <a:pt x="252" y="312"/>
                  </a:cubicBezTo>
                  <a:cubicBezTo>
                    <a:pt x="288" y="320"/>
                    <a:pt x="288" y="320"/>
                    <a:pt x="288" y="320"/>
                  </a:cubicBezTo>
                  <a:cubicBezTo>
                    <a:pt x="289" y="320"/>
                    <a:pt x="289" y="320"/>
                    <a:pt x="289" y="320"/>
                  </a:cubicBezTo>
                  <a:cubicBezTo>
                    <a:pt x="289" y="320"/>
                    <a:pt x="289" y="320"/>
                    <a:pt x="289" y="320"/>
                  </a:cubicBezTo>
                  <a:cubicBezTo>
                    <a:pt x="290" y="320"/>
                    <a:pt x="290" y="320"/>
                    <a:pt x="290" y="320"/>
                  </a:cubicBezTo>
                  <a:cubicBezTo>
                    <a:pt x="302" y="328"/>
                    <a:pt x="302" y="328"/>
                    <a:pt x="302" y="328"/>
                  </a:cubicBezTo>
                  <a:cubicBezTo>
                    <a:pt x="319" y="334"/>
                    <a:pt x="319" y="334"/>
                    <a:pt x="319" y="334"/>
                  </a:cubicBezTo>
                  <a:cubicBezTo>
                    <a:pt x="319" y="335"/>
                    <a:pt x="319" y="335"/>
                    <a:pt x="319" y="335"/>
                  </a:cubicBezTo>
                  <a:cubicBezTo>
                    <a:pt x="319" y="335"/>
                    <a:pt x="319" y="335"/>
                    <a:pt x="319" y="335"/>
                  </a:cubicBezTo>
                  <a:cubicBezTo>
                    <a:pt x="319" y="335"/>
                    <a:pt x="319" y="335"/>
                    <a:pt x="319" y="335"/>
                  </a:cubicBezTo>
                  <a:cubicBezTo>
                    <a:pt x="319" y="335"/>
                    <a:pt x="319" y="335"/>
                    <a:pt x="319" y="335"/>
                  </a:cubicBezTo>
                  <a:cubicBezTo>
                    <a:pt x="329" y="345"/>
                    <a:pt x="329" y="345"/>
                    <a:pt x="329" y="345"/>
                  </a:cubicBezTo>
                  <a:cubicBezTo>
                    <a:pt x="335" y="347"/>
                    <a:pt x="335" y="347"/>
                    <a:pt x="335" y="347"/>
                  </a:cubicBezTo>
                  <a:cubicBezTo>
                    <a:pt x="347" y="336"/>
                    <a:pt x="347" y="336"/>
                    <a:pt x="347" y="336"/>
                  </a:cubicBezTo>
                  <a:cubicBezTo>
                    <a:pt x="347" y="335"/>
                    <a:pt x="347" y="335"/>
                    <a:pt x="347" y="335"/>
                  </a:cubicBezTo>
                  <a:cubicBezTo>
                    <a:pt x="365" y="322"/>
                    <a:pt x="365" y="322"/>
                    <a:pt x="365" y="322"/>
                  </a:cubicBezTo>
                  <a:cubicBezTo>
                    <a:pt x="374" y="304"/>
                    <a:pt x="374" y="304"/>
                    <a:pt x="374" y="304"/>
                  </a:cubicBezTo>
                  <a:cubicBezTo>
                    <a:pt x="391" y="313"/>
                    <a:pt x="391" y="313"/>
                    <a:pt x="391" y="313"/>
                  </a:cubicBezTo>
                  <a:cubicBezTo>
                    <a:pt x="391" y="314"/>
                    <a:pt x="391" y="314"/>
                    <a:pt x="391" y="314"/>
                  </a:cubicBezTo>
                  <a:cubicBezTo>
                    <a:pt x="391" y="315"/>
                    <a:pt x="391" y="315"/>
                    <a:pt x="391" y="315"/>
                  </a:cubicBezTo>
                  <a:cubicBezTo>
                    <a:pt x="396" y="329"/>
                    <a:pt x="396" y="329"/>
                    <a:pt x="396" y="329"/>
                  </a:cubicBezTo>
                  <a:cubicBezTo>
                    <a:pt x="396" y="332"/>
                    <a:pt x="396" y="332"/>
                    <a:pt x="396" y="332"/>
                  </a:cubicBezTo>
                  <a:cubicBezTo>
                    <a:pt x="393" y="341"/>
                    <a:pt x="393" y="341"/>
                    <a:pt x="393" y="341"/>
                  </a:cubicBezTo>
                  <a:cubicBezTo>
                    <a:pt x="395" y="343"/>
                    <a:pt x="395" y="343"/>
                    <a:pt x="395" y="343"/>
                  </a:cubicBezTo>
                  <a:cubicBezTo>
                    <a:pt x="405" y="338"/>
                    <a:pt x="405" y="338"/>
                    <a:pt x="405" y="338"/>
                  </a:cubicBezTo>
                  <a:cubicBezTo>
                    <a:pt x="420" y="323"/>
                    <a:pt x="420" y="323"/>
                    <a:pt x="420" y="323"/>
                  </a:cubicBezTo>
                  <a:cubicBezTo>
                    <a:pt x="434" y="323"/>
                    <a:pt x="434" y="323"/>
                    <a:pt x="434" y="323"/>
                  </a:cubicBezTo>
                  <a:cubicBezTo>
                    <a:pt x="434" y="324"/>
                    <a:pt x="434" y="324"/>
                    <a:pt x="434" y="324"/>
                  </a:cubicBezTo>
                  <a:cubicBezTo>
                    <a:pt x="435" y="324"/>
                    <a:pt x="435" y="324"/>
                    <a:pt x="435" y="324"/>
                  </a:cubicBezTo>
                  <a:cubicBezTo>
                    <a:pt x="444" y="330"/>
                    <a:pt x="444" y="330"/>
                    <a:pt x="444" y="330"/>
                  </a:cubicBezTo>
                  <a:cubicBezTo>
                    <a:pt x="450" y="336"/>
                    <a:pt x="453" y="342"/>
                    <a:pt x="450" y="347"/>
                  </a:cubicBezTo>
                  <a:cubicBezTo>
                    <a:pt x="449" y="370"/>
                    <a:pt x="449" y="370"/>
                    <a:pt x="449" y="370"/>
                  </a:cubicBezTo>
                  <a:cubicBezTo>
                    <a:pt x="456" y="382"/>
                    <a:pt x="456" y="382"/>
                    <a:pt x="456" y="382"/>
                  </a:cubicBezTo>
                  <a:cubicBezTo>
                    <a:pt x="458" y="383"/>
                    <a:pt x="458" y="383"/>
                    <a:pt x="458" y="383"/>
                  </a:cubicBezTo>
                  <a:cubicBezTo>
                    <a:pt x="483" y="355"/>
                    <a:pt x="500" y="342"/>
                    <a:pt x="511" y="342"/>
                  </a:cubicBezTo>
                  <a:cubicBezTo>
                    <a:pt x="539" y="342"/>
                    <a:pt x="539" y="342"/>
                    <a:pt x="539" y="342"/>
                  </a:cubicBezTo>
                  <a:cubicBezTo>
                    <a:pt x="545" y="328"/>
                    <a:pt x="545" y="328"/>
                    <a:pt x="545" y="328"/>
                  </a:cubicBezTo>
                  <a:cubicBezTo>
                    <a:pt x="568" y="318"/>
                    <a:pt x="568" y="318"/>
                    <a:pt x="568" y="318"/>
                  </a:cubicBezTo>
                  <a:cubicBezTo>
                    <a:pt x="569" y="318"/>
                    <a:pt x="569" y="318"/>
                    <a:pt x="569" y="318"/>
                  </a:cubicBezTo>
                  <a:cubicBezTo>
                    <a:pt x="596" y="315"/>
                    <a:pt x="596" y="315"/>
                    <a:pt x="596" y="315"/>
                  </a:cubicBezTo>
                  <a:cubicBezTo>
                    <a:pt x="625" y="301"/>
                    <a:pt x="625" y="301"/>
                    <a:pt x="625" y="301"/>
                  </a:cubicBezTo>
                  <a:cubicBezTo>
                    <a:pt x="625" y="300"/>
                    <a:pt x="625" y="300"/>
                    <a:pt x="625" y="300"/>
                  </a:cubicBezTo>
                  <a:cubicBezTo>
                    <a:pt x="643" y="300"/>
                    <a:pt x="643" y="300"/>
                    <a:pt x="643" y="300"/>
                  </a:cubicBezTo>
                  <a:cubicBezTo>
                    <a:pt x="639" y="291"/>
                    <a:pt x="639" y="291"/>
                    <a:pt x="639" y="291"/>
                  </a:cubicBezTo>
                  <a:cubicBezTo>
                    <a:pt x="640" y="289"/>
                    <a:pt x="640" y="289"/>
                    <a:pt x="640" y="289"/>
                  </a:cubicBezTo>
                  <a:cubicBezTo>
                    <a:pt x="645" y="285"/>
                    <a:pt x="645" y="285"/>
                    <a:pt x="645" y="285"/>
                  </a:cubicBezTo>
                  <a:cubicBezTo>
                    <a:pt x="606" y="201"/>
                    <a:pt x="606" y="201"/>
                    <a:pt x="606" y="201"/>
                  </a:cubicBezTo>
                  <a:cubicBezTo>
                    <a:pt x="606" y="199"/>
                    <a:pt x="606" y="199"/>
                    <a:pt x="606" y="199"/>
                  </a:cubicBezTo>
                  <a:cubicBezTo>
                    <a:pt x="605" y="198"/>
                    <a:pt x="605" y="198"/>
                    <a:pt x="605" y="198"/>
                  </a:cubicBezTo>
                  <a:cubicBezTo>
                    <a:pt x="621" y="175"/>
                    <a:pt x="621" y="175"/>
                    <a:pt x="621" y="175"/>
                  </a:cubicBezTo>
                  <a:cubicBezTo>
                    <a:pt x="616" y="170"/>
                    <a:pt x="616" y="170"/>
                    <a:pt x="616" y="170"/>
                  </a:cubicBezTo>
                  <a:cubicBezTo>
                    <a:pt x="588" y="164"/>
                    <a:pt x="588" y="164"/>
                    <a:pt x="588" y="164"/>
                  </a:cubicBezTo>
                  <a:cubicBezTo>
                    <a:pt x="585" y="164"/>
                    <a:pt x="585" y="164"/>
                    <a:pt x="585" y="164"/>
                  </a:cubicBezTo>
                  <a:cubicBezTo>
                    <a:pt x="585" y="164"/>
                    <a:pt x="585" y="164"/>
                    <a:pt x="585" y="164"/>
                  </a:cubicBezTo>
                  <a:cubicBezTo>
                    <a:pt x="585" y="162"/>
                    <a:pt x="585" y="162"/>
                    <a:pt x="585" y="162"/>
                  </a:cubicBezTo>
                  <a:cubicBezTo>
                    <a:pt x="567" y="143"/>
                    <a:pt x="567" y="143"/>
                    <a:pt x="567" y="143"/>
                  </a:cubicBezTo>
                  <a:cubicBezTo>
                    <a:pt x="568" y="139"/>
                    <a:pt x="568" y="139"/>
                    <a:pt x="568" y="139"/>
                  </a:cubicBezTo>
                  <a:cubicBezTo>
                    <a:pt x="567" y="140"/>
                    <a:pt x="567" y="140"/>
                    <a:pt x="567" y="140"/>
                  </a:cubicBezTo>
                  <a:cubicBezTo>
                    <a:pt x="566" y="141"/>
                    <a:pt x="566" y="141"/>
                    <a:pt x="566" y="141"/>
                  </a:cubicBezTo>
                  <a:cubicBezTo>
                    <a:pt x="550" y="131"/>
                    <a:pt x="550" y="131"/>
                    <a:pt x="550" y="131"/>
                  </a:cubicBezTo>
                  <a:cubicBezTo>
                    <a:pt x="542" y="140"/>
                    <a:pt x="535" y="147"/>
                    <a:pt x="526" y="149"/>
                  </a:cubicBezTo>
                  <a:cubicBezTo>
                    <a:pt x="519" y="152"/>
                    <a:pt x="507" y="143"/>
                    <a:pt x="492" y="124"/>
                  </a:cubicBezTo>
                  <a:cubicBezTo>
                    <a:pt x="483" y="114"/>
                    <a:pt x="483" y="114"/>
                    <a:pt x="483" y="114"/>
                  </a:cubicBezTo>
                  <a:cubicBezTo>
                    <a:pt x="482" y="112"/>
                    <a:pt x="475" y="114"/>
                    <a:pt x="463" y="118"/>
                  </a:cubicBezTo>
                  <a:cubicBezTo>
                    <a:pt x="445" y="124"/>
                    <a:pt x="434" y="125"/>
                    <a:pt x="428" y="122"/>
                  </a:cubicBezTo>
                  <a:cubicBezTo>
                    <a:pt x="423" y="117"/>
                    <a:pt x="421" y="106"/>
                    <a:pt x="423" y="93"/>
                  </a:cubicBezTo>
                  <a:cubicBezTo>
                    <a:pt x="424" y="81"/>
                    <a:pt x="423" y="75"/>
                    <a:pt x="421" y="72"/>
                  </a:cubicBezTo>
                  <a:cubicBezTo>
                    <a:pt x="284" y="64"/>
                    <a:pt x="284" y="64"/>
                    <a:pt x="284" y="64"/>
                  </a:cubicBezTo>
                  <a:cubicBezTo>
                    <a:pt x="271" y="59"/>
                    <a:pt x="260" y="54"/>
                    <a:pt x="255" y="48"/>
                  </a:cubicBezTo>
                  <a:cubicBezTo>
                    <a:pt x="234" y="43"/>
                    <a:pt x="234" y="43"/>
                    <a:pt x="234" y="43"/>
                  </a:cubicBezTo>
                  <a:cubicBezTo>
                    <a:pt x="226" y="40"/>
                    <a:pt x="210" y="26"/>
                    <a:pt x="189" y="0"/>
                  </a:cubicBezTo>
                  <a:cubicBezTo>
                    <a:pt x="175" y="11"/>
                    <a:pt x="175" y="11"/>
                    <a:pt x="175" y="11"/>
                  </a:cubicBezTo>
                  <a:cubicBezTo>
                    <a:pt x="154" y="5"/>
                    <a:pt x="154" y="5"/>
                    <a:pt x="154" y="5"/>
                  </a:cubicBezTo>
                  <a:cubicBezTo>
                    <a:pt x="97" y="6"/>
                    <a:pt x="97" y="6"/>
                    <a:pt x="97" y="6"/>
                  </a:cubicBezTo>
                  <a:cubicBezTo>
                    <a:pt x="97" y="6"/>
                    <a:pt x="97" y="6"/>
                    <a:pt x="97" y="6"/>
                  </a:cubicBezTo>
                  <a:cubicBezTo>
                    <a:pt x="97" y="6"/>
                    <a:pt x="97" y="6"/>
                    <a:pt x="97" y="6"/>
                  </a:cubicBezTo>
                  <a:lnTo>
                    <a:pt x="8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HK" altLang="en-US">
                <a:cs typeface="+mn-ea"/>
                <a:sym typeface="+mn-lt"/>
              </a:endParaRPr>
            </a:p>
          </p:txBody>
        </p:sp>
        <p:sp>
          <p:nvSpPr>
            <p:cNvPr id="24" name="Freeform 20"/>
            <p:cNvSpPr/>
            <p:nvPr/>
          </p:nvSpPr>
          <p:spPr bwMode="auto">
            <a:xfrm>
              <a:off x="4604861" y="5305425"/>
              <a:ext cx="1009650" cy="803275"/>
            </a:xfrm>
            <a:custGeom>
              <a:avLst/>
              <a:gdLst>
                <a:gd name="T0" fmla="*/ 645 w 669"/>
                <a:gd name="T1" fmla="*/ 171 h 532"/>
                <a:gd name="T2" fmla="*/ 669 w 669"/>
                <a:gd name="T3" fmla="*/ 166 h 532"/>
                <a:gd name="T4" fmla="*/ 622 w 669"/>
                <a:gd name="T5" fmla="*/ 118 h 532"/>
                <a:gd name="T6" fmla="*/ 589 w 669"/>
                <a:gd name="T7" fmla="*/ 58 h 532"/>
                <a:gd name="T8" fmla="*/ 532 w 669"/>
                <a:gd name="T9" fmla="*/ 71 h 532"/>
                <a:gd name="T10" fmla="*/ 529 w 669"/>
                <a:gd name="T11" fmla="*/ 77 h 532"/>
                <a:gd name="T12" fmla="*/ 482 w 669"/>
                <a:gd name="T13" fmla="*/ 66 h 532"/>
                <a:gd name="T14" fmla="*/ 397 w 669"/>
                <a:gd name="T15" fmla="*/ 105 h 532"/>
                <a:gd name="T16" fmla="*/ 397 w 669"/>
                <a:gd name="T17" fmla="*/ 50 h 532"/>
                <a:gd name="T18" fmla="*/ 393 w 669"/>
                <a:gd name="T19" fmla="*/ 27 h 532"/>
                <a:gd name="T20" fmla="*/ 365 w 669"/>
                <a:gd name="T21" fmla="*/ 26 h 532"/>
                <a:gd name="T22" fmla="*/ 334 w 669"/>
                <a:gd name="T23" fmla="*/ 24 h 532"/>
                <a:gd name="T24" fmla="*/ 289 w 669"/>
                <a:gd name="T25" fmla="*/ 3 h 532"/>
                <a:gd name="T26" fmla="*/ 277 w 669"/>
                <a:gd name="T27" fmla="*/ 65 h 532"/>
                <a:gd name="T28" fmla="*/ 218 w 669"/>
                <a:gd name="T29" fmla="*/ 47 h 532"/>
                <a:gd name="T30" fmla="*/ 205 w 669"/>
                <a:gd name="T31" fmla="*/ 43 h 532"/>
                <a:gd name="T32" fmla="*/ 189 w 669"/>
                <a:gd name="T33" fmla="*/ 87 h 532"/>
                <a:gd name="T34" fmla="*/ 198 w 669"/>
                <a:gd name="T35" fmla="*/ 125 h 532"/>
                <a:gd name="T36" fmla="*/ 179 w 669"/>
                <a:gd name="T37" fmla="*/ 161 h 532"/>
                <a:gd name="T38" fmla="*/ 137 w 669"/>
                <a:gd name="T39" fmla="*/ 270 h 532"/>
                <a:gd name="T40" fmla="*/ 76 w 669"/>
                <a:gd name="T41" fmla="*/ 310 h 532"/>
                <a:gd name="T42" fmla="*/ 84 w 669"/>
                <a:gd name="T43" fmla="*/ 329 h 532"/>
                <a:gd name="T44" fmla="*/ 50 w 669"/>
                <a:gd name="T45" fmla="*/ 376 h 532"/>
                <a:gd name="T46" fmla="*/ 14 w 669"/>
                <a:gd name="T47" fmla="*/ 387 h 532"/>
                <a:gd name="T48" fmla="*/ 7 w 669"/>
                <a:gd name="T49" fmla="*/ 485 h 532"/>
                <a:gd name="T50" fmla="*/ 20 w 669"/>
                <a:gd name="T51" fmla="*/ 517 h 532"/>
                <a:gd name="T52" fmla="*/ 55 w 669"/>
                <a:gd name="T53" fmla="*/ 529 h 532"/>
                <a:gd name="T54" fmla="*/ 58 w 669"/>
                <a:gd name="T55" fmla="*/ 525 h 532"/>
                <a:gd name="T56" fmla="*/ 47 w 669"/>
                <a:gd name="T57" fmla="*/ 493 h 532"/>
                <a:gd name="T58" fmla="*/ 32 w 669"/>
                <a:gd name="T59" fmla="*/ 480 h 532"/>
                <a:gd name="T60" fmla="*/ 49 w 669"/>
                <a:gd name="T61" fmla="*/ 458 h 532"/>
                <a:gd name="T62" fmla="*/ 85 w 669"/>
                <a:gd name="T63" fmla="*/ 429 h 532"/>
                <a:gd name="T64" fmla="*/ 169 w 669"/>
                <a:gd name="T65" fmla="*/ 373 h 532"/>
                <a:gd name="T66" fmla="*/ 186 w 669"/>
                <a:gd name="T67" fmla="*/ 383 h 532"/>
                <a:gd name="T68" fmla="*/ 198 w 669"/>
                <a:gd name="T69" fmla="*/ 373 h 532"/>
                <a:gd name="T70" fmla="*/ 255 w 669"/>
                <a:gd name="T71" fmla="*/ 362 h 532"/>
                <a:gd name="T72" fmla="*/ 258 w 669"/>
                <a:gd name="T73" fmla="*/ 359 h 532"/>
                <a:gd name="T74" fmla="*/ 314 w 669"/>
                <a:gd name="T75" fmla="*/ 337 h 532"/>
                <a:gd name="T76" fmla="*/ 326 w 669"/>
                <a:gd name="T77" fmla="*/ 253 h 532"/>
                <a:gd name="T78" fmla="*/ 344 w 669"/>
                <a:gd name="T79" fmla="*/ 250 h 532"/>
                <a:gd name="T80" fmla="*/ 349 w 669"/>
                <a:gd name="T81" fmla="*/ 252 h 532"/>
                <a:gd name="T82" fmla="*/ 419 w 669"/>
                <a:gd name="T83" fmla="*/ 297 h 532"/>
                <a:gd name="T84" fmla="*/ 411 w 669"/>
                <a:gd name="T85" fmla="*/ 272 h 532"/>
                <a:gd name="T86" fmla="*/ 438 w 669"/>
                <a:gd name="T87" fmla="*/ 261 h 532"/>
                <a:gd name="T88" fmla="*/ 456 w 669"/>
                <a:gd name="T89" fmla="*/ 252 h 532"/>
                <a:gd name="T90" fmla="*/ 509 w 669"/>
                <a:gd name="T91" fmla="*/ 268 h 532"/>
                <a:gd name="T92" fmla="*/ 544 w 669"/>
                <a:gd name="T93" fmla="*/ 245 h 532"/>
                <a:gd name="T94" fmla="*/ 547 w 669"/>
                <a:gd name="T95" fmla="*/ 248 h 532"/>
                <a:gd name="T96" fmla="*/ 628 w 669"/>
                <a:gd name="T97" fmla="*/ 182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69" h="532">
                  <a:moveTo>
                    <a:pt x="628" y="182"/>
                  </a:moveTo>
                  <a:cubicBezTo>
                    <a:pt x="638" y="181"/>
                    <a:pt x="643" y="177"/>
                    <a:pt x="645" y="172"/>
                  </a:cubicBezTo>
                  <a:cubicBezTo>
                    <a:pt x="645" y="171"/>
                    <a:pt x="645" y="171"/>
                    <a:pt x="645" y="171"/>
                  </a:cubicBezTo>
                  <a:cubicBezTo>
                    <a:pt x="646" y="167"/>
                    <a:pt x="646" y="167"/>
                    <a:pt x="646" y="167"/>
                  </a:cubicBezTo>
                  <a:cubicBezTo>
                    <a:pt x="650" y="167"/>
                    <a:pt x="650" y="167"/>
                    <a:pt x="650" y="167"/>
                  </a:cubicBezTo>
                  <a:cubicBezTo>
                    <a:pt x="669" y="166"/>
                    <a:pt x="669" y="166"/>
                    <a:pt x="669" y="166"/>
                  </a:cubicBezTo>
                  <a:cubicBezTo>
                    <a:pt x="669" y="153"/>
                    <a:pt x="669" y="153"/>
                    <a:pt x="669" y="153"/>
                  </a:cubicBezTo>
                  <a:cubicBezTo>
                    <a:pt x="664" y="153"/>
                    <a:pt x="659" y="151"/>
                    <a:pt x="654" y="146"/>
                  </a:cubicBezTo>
                  <a:cubicBezTo>
                    <a:pt x="622" y="118"/>
                    <a:pt x="622" y="118"/>
                    <a:pt x="622" y="118"/>
                  </a:cubicBezTo>
                  <a:cubicBezTo>
                    <a:pt x="622" y="117"/>
                    <a:pt x="622" y="117"/>
                    <a:pt x="622" y="117"/>
                  </a:cubicBezTo>
                  <a:cubicBezTo>
                    <a:pt x="608" y="77"/>
                    <a:pt x="608" y="77"/>
                    <a:pt x="608" y="77"/>
                  </a:cubicBezTo>
                  <a:cubicBezTo>
                    <a:pt x="589" y="58"/>
                    <a:pt x="589" y="58"/>
                    <a:pt x="589" y="58"/>
                  </a:cubicBezTo>
                  <a:cubicBezTo>
                    <a:pt x="566" y="57"/>
                    <a:pt x="548" y="57"/>
                    <a:pt x="535" y="58"/>
                  </a:cubicBezTo>
                  <a:cubicBezTo>
                    <a:pt x="531" y="59"/>
                    <a:pt x="531" y="59"/>
                    <a:pt x="531" y="59"/>
                  </a:cubicBezTo>
                  <a:cubicBezTo>
                    <a:pt x="532" y="71"/>
                    <a:pt x="532" y="71"/>
                    <a:pt x="532" y="71"/>
                  </a:cubicBezTo>
                  <a:cubicBezTo>
                    <a:pt x="532" y="74"/>
                    <a:pt x="532" y="74"/>
                    <a:pt x="532" y="74"/>
                  </a:cubicBezTo>
                  <a:cubicBezTo>
                    <a:pt x="532" y="77"/>
                    <a:pt x="532" y="77"/>
                    <a:pt x="532" y="77"/>
                  </a:cubicBezTo>
                  <a:cubicBezTo>
                    <a:pt x="529" y="77"/>
                    <a:pt x="529" y="77"/>
                    <a:pt x="529" y="77"/>
                  </a:cubicBezTo>
                  <a:cubicBezTo>
                    <a:pt x="512" y="84"/>
                    <a:pt x="512" y="84"/>
                    <a:pt x="512" y="84"/>
                  </a:cubicBezTo>
                  <a:cubicBezTo>
                    <a:pt x="509" y="82"/>
                    <a:pt x="509" y="82"/>
                    <a:pt x="509" y="82"/>
                  </a:cubicBezTo>
                  <a:cubicBezTo>
                    <a:pt x="495" y="68"/>
                    <a:pt x="487" y="63"/>
                    <a:pt x="482" y="66"/>
                  </a:cubicBezTo>
                  <a:cubicBezTo>
                    <a:pt x="445" y="84"/>
                    <a:pt x="424" y="93"/>
                    <a:pt x="417" y="88"/>
                  </a:cubicBezTo>
                  <a:cubicBezTo>
                    <a:pt x="413" y="89"/>
                    <a:pt x="408" y="94"/>
                    <a:pt x="400" y="101"/>
                  </a:cubicBezTo>
                  <a:cubicBezTo>
                    <a:pt x="397" y="105"/>
                    <a:pt x="397" y="105"/>
                    <a:pt x="397" y="105"/>
                  </a:cubicBezTo>
                  <a:cubicBezTo>
                    <a:pt x="393" y="101"/>
                    <a:pt x="393" y="101"/>
                    <a:pt x="393" y="101"/>
                  </a:cubicBezTo>
                  <a:cubicBezTo>
                    <a:pt x="382" y="91"/>
                    <a:pt x="377" y="83"/>
                    <a:pt x="377" y="77"/>
                  </a:cubicBezTo>
                  <a:cubicBezTo>
                    <a:pt x="377" y="72"/>
                    <a:pt x="384" y="64"/>
                    <a:pt x="397" y="50"/>
                  </a:cubicBezTo>
                  <a:cubicBezTo>
                    <a:pt x="412" y="33"/>
                    <a:pt x="419" y="24"/>
                    <a:pt x="419" y="22"/>
                  </a:cubicBezTo>
                  <a:cubicBezTo>
                    <a:pt x="416" y="17"/>
                    <a:pt x="416" y="17"/>
                    <a:pt x="416" y="17"/>
                  </a:cubicBezTo>
                  <a:cubicBezTo>
                    <a:pt x="412" y="14"/>
                    <a:pt x="403" y="19"/>
                    <a:pt x="393" y="27"/>
                  </a:cubicBezTo>
                  <a:cubicBezTo>
                    <a:pt x="382" y="34"/>
                    <a:pt x="376" y="38"/>
                    <a:pt x="372" y="37"/>
                  </a:cubicBezTo>
                  <a:cubicBezTo>
                    <a:pt x="370" y="37"/>
                    <a:pt x="368" y="33"/>
                    <a:pt x="367" y="28"/>
                  </a:cubicBezTo>
                  <a:cubicBezTo>
                    <a:pt x="365" y="26"/>
                    <a:pt x="365" y="26"/>
                    <a:pt x="365" y="26"/>
                  </a:cubicBezTo>
                  <a:cubicBezTo>
                    <a:pt x="356" y="9"/>
                    <a:pt x="356" y="9"/>
                    <a:pt x="356" y="9"/>
                  </a:cubicBezTo>
                  <a:cubicBezTo>
                    <a:pt x="336" y="22"/>
                    <a:pt x="336" y="22"/>
                    <a:pt x="336" y="22"/>
                  </a:cubicBezTo>
                  <a:cubicBezTo>
                    <a:pt x="334" y="24"/>
                    <a:pt x="334" y="24"/>
                    <a:pt x="334" y="24"/>
                  </a:cubicBezTo>
                  <a:cubicBezTo>
                    <a:pt x="333" y="22"/>
                    <a:pt x="333" y="22"/>
                    <a:pt x="333" y="22"/>
                  </a:cubicBezTo>
                  <a:cubicBezTo>
                    <a:pt x="332" y="22"/>
                    <a:pt x="332" y="22"/>
                    <a:pt x="332" y="22"/>
                  </a:cubicBezTo>
                  <a:cubicBezTo>
                    <a:pt x="317" y="13"/>
                    <a:pt x="303" y="8"/>
                    <a:pt x="289" y="3"/>
                  </a:cubicBezTo>
                  <a:cubicBezTo>
                    <a:pt x="280" y="0"/>
                    <a:pt x="270" y="4"/>
                    <a:pt x="261" y="15"/>
                  </a:cubicBezTo>
                  <a:cubicBezTo>
                    <a:pt x="270" y="31"/>
                    <a:pt x="270" y="31"/>
                    <a:pt x="270" y="31"/>
                  </a:cubicBezTo>
                  <a:cubicBezTo>
                    <a:pt x="277" y="47"/>
                    <a:pt x="280" y="58"/>
                    <a:pt x="277" y="65"/>
                  </a:cubicBezTo>
                  <a:cubicBezTo>
                    <a:pt x="276" y="68"/>
                    <a:pt x="273" y="71"/>
                    <a:pt x="268" y="71"/>
                  </a:cubicBezTo>
                  <a:cubicBezTo>
                    <a:pt x="262" y="74"/>
                    <a:pt x="253" y="71"/>
                    <a:pt x="241" y="62"/>
                  </a:cubicBezTo>
                  <a:cubicBezTo>
                    <a:pt x="231" y="56"/>
                    <a:pt x="224" y="50"/>
                    <a:pt x="218" y="47"/>
                  </a:cubicBezTo>
                  <a:cubicBezTo>
                    <a:pt x="205" y="42"/>
                    <a:pt x="205" y="42"/>
                    <a:pt x="205" y="42"/>
                  </a:cubicBezTo>
                  <a:cubicBezTo>
                    <a:pt x="205" y="43"/>
                    <a:pt x="205" y="43"/>
                    <a:pt x="205" y="43"/>
                  </a:cubicBezTo>
                  <a:cubicBezTo>
                    <a:pt x="205" y="43"/>
                    <a:pt x="205" y="43"/>
                    <a:pt x="205" y="43"/>
                  </a:cubicBezTo>
                  <a:cubicBezTo>
                    <a:pt x="206" y="45"/>
                    <a:pt x="206" y="45"/>
                    <a:pt x="206" y="45"/>
                  </a:cubicBezTo>
                  <a:cubicBezTo>
                    <a:pt x="206" y="68"/>
                    <a:pt x="206" y="68"/>
                    <a:pt x="206" y="68"/>
                  </a:cubicBezTo>
                  <a:cubicBezTo>
                    <a:pt x="189" y="87"/>
                    <a:pt x="189" y="87"/>
                    <a:pt x="189" y="87"/>
                  </a:cubicBezTo>
                  <a:cubicBezTo>
                    <a:pt x="189" y="105"/>
                    <a:pt x="189" y="105"/>
                    <a:pt x="189" y="105"/>
                  </a:cubicBezTo>
                  <a:cubicBezTo>
                    <a:pt x="197" y="124"/>
                    <a:pt x="197" y="124"/>
                    <a:pt x="197" y="124"/>
                  </a:cubicBezTo>
                  <a:cubicBezTo>
                    <a:pt x="198" y="125"/>
                    <a:pt x="198" y="125"/>
                    <a:pt x="198" y="125"/>
                  </a:cubicBezTo>
                  <a:cubicBezTo>
                    <a:pt x="186" y="143"/>
                    <a:pt x="186" y="143"/>
                    <a:pt x="186" y="143"/>
                  </a:cubicBezTo>
                  <a:cubicBezTo>
                    <a:pt x="179" y="160"/>
                    <a:pt x="179" y="160"/>
                    <a:pt x="179" y="160"/>
                  </a:cubicBezTo>
                  <a:cubicBezTo>
                    <a:pt x="179" y="161"/>
                    <a:pt x="179" y="161"/>
                    <a:pt x="179" y="161"/>
                  </a:cubicBezTo>
                  <a:cubicBezTo>
                    <a:pt x="163" y="177"/>
                    <a:pt x="163" y="177"/>
                    <a:pt x="163" y="177"/>
                  </a:cubicBezTo>
                  <a:cubicBezTo>
                    <a:pt x="136" y="237"/>
                    <a:pt x="136" y="237"/>
                    <a:pt x="136" y="237"/>
                  </a:cubicBezTo>
                  <a:cubicBezTo>
                    <a:pt x="137" y="270"/>
                    <a:pt x="137" y="270"/>
                    <a:pt x="137" y="270"/>
                  </a:cubicBezTo>
                  <a:cubicBezTo>
                    <a:pt x="136" y="271"/>
                    <a:pt x="136" y="271"/>
                    <a:pt x="136" y="271"/>
                  </a:cubicBezTo>
                  <a:cubicBezTo>
                    <a:pt x="79" y="304"/>
                    <a:pt x="79" y="304"/>
                    <a:pt x="79" y="304"/>
                  </a:cubicBezTo>
                  <a:cubicBezTo>
                    <a:pt x="76" y="310"/>
                    <a:pt x="76" y="310"/>
                    <a:pt x="76" y="310"/>
                  </a:cubicBezTo>
                  <a:cubicBezTo>
                    <a:pt x="84" y="327"/>
                    <a:pt x="84" y="327"/>
                    <a:pt x="84" y="327"/>
                  </a:cubicBezTo>
                  <a:cubicBezTo>
                    <a:pt x="84" y="328"/>
                    <a:pt x="84" y="328"/>
                    <a:pt x="84" y="328"/>
                  </a:cubicBezTo>
                  <a:cubicBezTo>
                    <a:pt x="84" y="329"/>
                    <a:pt x="84" y="329"/>
                    <a:pt x="84" y="329"/>
                  </a:cubicBezTo>
                  <a:cubicBezTo>
                    <a:pt x="78" y="351"/>
                    <a:pt x="78" y="351"/>
                    <a:pt x="78" y="351"/>
                  </a:cubicBezTo>
                  <a:cubicBezTo>
                    <a:pt x="55" y="348"/>
                    <a:pt x="55" y="348"/>
                    <a:pt x="55" y="348"/>
                  </a:cubicBezTo>
                  <a:cubicBezTo>
                    <a:pt x="50" y="376"/>
                    <a:pt x="50" y="376"/>
                    <a:pt x="50" y="376"/>
                  </a:cubicBezTo>
                  <a:cubicBezTo>
                    <a:pt x="20" y="376"/>
                    <a:pt x="20" y="376"/>
                    <a:pt x="20" y="376"/>
                  </a:cubicBezTo>
                  <a:cubicBezTo>
                    <a:pt x="14" y="387"/>
                    <a:pt x="14" y="387"/>
                    <a:pt x="14" y="387"/>
                  </a:cubicBezTo>
                  <a:cubicBezTo>
                    <a:pt x="14" y="387"/>
                    <a:pt x="14" y="387"/>
                    <a:pt x="14" y="387"/>
                  </a:cubicBezTo>
                  <a:cubicBezTo>
                    <a:pt x="6" y="405"/>
                    <a:pt x="6" y="405"/>
                    <a:pt x="6" y="405"/>
                  </a:cubicBezTo>
                  <a:cubicBezTo>
                    <a:pt x="0" y="471"/>
                    <a:pt x="0" y="471"/>
                    <a:pt x="0" y="471"/>
                  </a:cubicBezTo>
                  <a:cubicBezTo>
                    <a:pt x="7" y="485"/>
                    <a:pt x="7" y="485"/>
                    <a:pt x="7" y="485"/>
                  </a:cubicBezTo>
                  <a:cubicBezTo>
                    <a:pt x="8" y="487"/>
                    <a:pt x="8" y="487"/>
                    <a:pt x="8" y="487"/>
                  </a:cubicBezTo>
                  <a:cubicBezTo>
                    <a:pt x="8" y="501"/>
                    <a:pt x="8" y="501"/>
                    <a:pt x="8" y="501"/>
                  </a:cubicBezTo>
                  <a:cubicBezTo>
                    <a:pt x="20" y="517"/>
                    <a:pt x="20" y="517"/>
                    <a:pt x="20" y="517"/>
                  </a:cubicBezTo>
                  <a:cubicBezTo>
                    <a:pt x="21" y="519"/>
                    <a:pt x="21" y="519"/>
                    <a:pt x="21" y="519"/>
                  </a:cubicBezTo>
                  <a:cubicBezTo>
                    <a:pt x="21" y="532"/>
                    <a:pt x="21" y="532"/>
                    <a:pt x="21" y="532"/>
                  </a:cubicBezTo>
                  <a:cubicBezTo>
                    <a:pt x="55" y="529"/>
                    <a:pt x="55" y="529"/>
                    <a:pt x="55" y="529"/>
                  </a:cubicBezTo>
                  <a:cubicBezTo>
                    <a:pt x="57" y="526"/>
                    <a:pt x="57" y="526"/>
                    <a:pt x="57" y="526"/>
                  </a:cubicBezTo>
                  <a:cubicBezTo>
                    <a:pt x="57" y="525"/>
                    <a:pt x="57" y="525"/>
                    <a:pt x="57" y="525"/>
                  </a:cubicBezTo>
                  <a:cubicBezTo>
                    <a:pt x="58" y="525"/>
                    <a:pt x="58" y="525"/>
                    <a:pt x="58" y="525"/>
                  </a:cubicBezTo>
                  <a:cubicBezTo>
                    <a:pt x="58" y="524"/>
                    <a:pt x="58" y="524"/>
                    <a:pt x="58" y="524"/>
                  </a:cubicBezTo>
                  <a:cubicBezTo>
                    <a:pt x="68" y="512"/>
                    <a:pt x="68" y="512"/>
                    <a:pt x="68" y="512"/>
                  </a:cubicBezTo>
                  <a:cubicBezTo>
                    <a:pt x="47" y="493"/>
                    <a:pt x="47" y="493"/>
                    <a:pt x="47" y="493"/>
                  </a:cubicBezTo>
                  <a:cubicBezTo>
                    <a:pt x="45" y="490"/>
                    <a:pt x="45" y="490"/>
                    <a:pt x="45" y="490"/>
                  </a:cubicBezTo>
                  <a:cubicBezTo>
                    <a:pt x="33" y="481"/>
                    <a:pt x="33" y="481"/>
                    <a:pt x="33" y="481"/>
                  </a:cubicBezTo>
                  <a:cubicBezTo>
                    <a:pt x="32" y="480"/>
                    <a:pt x="32" y="480"/>
                    <a:pt x="32" y="480"/>
                  </a:cubicBezTo>
                  <a:cubicBezTo>
                    <a:pt x="31" y="479"/>
                    <a:pt x="31" y="479"/>
                    <a:pt x="31" y="479"/>
                  </a:cubicBezTo>
                  <a:cubicBezTo>
                    <a:pt x="31" y="458"/>
                    <a:pt x="31" y="458"/>
                    <a:pt x="31" y="458"/>
                  </a:cubicBezTo>
                  <a:cubicBezTo>
                    <a:pt x="49" y="458"/>
                    <a:pt x="49" y="458"/>
                    <a:pt x="49" y="458"/>
                  </a:cubicBezTo>
                  <a:cubicBezTo>
                    <a:pt x="51" y="450"/>
                    <a:pt x="51" y="450"/>
                    <a:pt x="51" y="450"/>
                  </a:cubicBezTo>
                  <a:cubicBezTo>
                    <a:pt x="44" y="429"/>
                    <a:pt x="44" y="429"/>
                    <a:pt x="44" y="429"/>
                  </a:cubicBezTo>
                  <a:cubicBezTo>
                    <a:pt x="85" y="429"/>
                    <a:pt x="85" y="429"/>
                    <a:pt x="85" y="429"/>
                  </a:cubicBezTo>
                  <a:cubicBezTo>
                    <a:pt x="158" y="394"/>
                    <a:pt x="158" y="394"/>
                    <a:pt x="158" y="394"/>
                  </a:cubicBezTo>
                  <a:cubicBezTo>
                    <a:pt x="167" y="379"/>
                    <a:pt x="167" y="379"/>
                    <a:pt x="167" y="379"/>
                  </a:cubicBezTo>
                  <a:cubicBezTo>
                    <a:pt x="169" y="373"/>
                    <a:pt x="169" y="373"/>
                    <a:pt x="169" y="373"/>
                  </a:cubicBezTo>
                  <a:cubicBezTo>
                    <a:pt x="184" y="380"/>
                    <a:pt x="184" y="380"/>
                    <a:pt x="184" y="380"/>
                  </a:cubicBezTo>
                  <a:cubicBezTo>
                    <a:pt x="185" y="380"/>
                    <a:pt x="185" y="380"/>
                    <a:pt x="185" y="380"/>
                  </a:cubicBezTo>
                  <a:cubicBezTo>
                    <a:pt x="186" y="383"/>
                    <a:pt x="186" y="383"/>
                    <a:pt x="186" y="383"/>
                  </a:cubicBezTo>
                  <a:cubicBezTo>
                    <a:pt x="192" y="390"/>
                    <a:pt x="192" y="390"/>
                    <a:pt x="192" y="390"/>
                  </a:cubicBezTo>
                  <a:cubicBezTo>
                    <a:pt x="200" y="389"/>
                    <a:pt x="200" y="389"/>
                    <a:pt x="200" y="389"/>
                  </a:cubicBezTo>
                  <a:cubicBezTo>
                    <a:pt x="198" y="373"/>
                    <a:pt x="198" y="373"/>
                    <a:pt x="198" y="373"/>
                  </a:cubicBezTo>
                  <a:cubicBezTo>
                    <a:pt x="222" y="373"/>
                    <a:pt x="222" y="373"/>
                    <a:pt x="222" y="373"/>
                  </a:cubicBezTo>
                  <a:cubicBezTo>
                    <a:pt x="245" y="378"/>
                    <a:pt x="245" y="378"/>
                    <a:pt x="245" y="378"/>
                  </a:cubicBezTo>
                  <a:cubicBezTo>
                    <a:pt x="255" y="362"/>
                    <a:pt x="255" y="362"/>
                    <a:pt x="255" y="362"/>
                  </a:cubicBezTo>
                  <a:cubicBezTo>
                    <a:pt x="256" y="361"/>
                    <a:pt x="256" y="361"/>
                    <a:pt x="256" y="361"/>
                  </a:cubicBezTo>
                  <a:cubicBezTo>
                    <a:pt x="256" y="360"/>
                    <a:pt x="256" y="360"/>
                    <a:pt x="256" y="360"/>
                  </a:cubicBezTo>
                  <a:cubicBezTo>
                    <a:pt x="258" y="359"/>
                    <a:pt x="258" y="359"/>
                    <a:pt x="258" y="359"/>
                  </a:cubicBezTo>
                  <a:cubicBezTo>
                    <a:pt x="283" y="351"/>
                    <a:pt x="283" y="351"/>
                    <a:pt x="283" y="351"/>
                  </a:cubicBezTo>
                  <a:cubicBezTo>
                    <a:pt x="287" y="314"/>
                    <a:pt x="287" y="314"/>
                    <a:pt x="287" y="314"/>
                  </a:cubicBezTo>
                  <a:cubicBezTo>
                    <a:pt x="314" y="337"/>
                    <a:pt x="314" y="337"/>
                    <a:pt x="314" y="337"/>
                  </a:cubicBezTo>
                  <a:cubicBezTo>
                    <a:pt x="324" y="340"/>
                    <a:pt x="324" y="340"/>
                    <a:pt x="324" y="340"/>
                  </a:cubicBezTo>
                  <a:cubicBezTo>
                    <a:pt x="330" y="333"/>
                    <a:pt x="330" y="333"/>
                    <a:pt x="330" y="333"/>
                  </a:cubicBezTo>
                  <a:cubicBezTo>
                    <a:pt x="326" y="253"/>
                    <a:pt x="326" y="253"/>
                    <a:pt x="326" y="253"/>
                  </a:cubicBezTo>
                  <a:cubicBezTo>
                    <a:pt x="326" y="251"/>
                    <a:pt x="326" y="251"/>
                    <a:pt x="326" y="251"/>
                  </a:cubicBezTo>
                  <a:cubicBezTo>
                    <a:pt x="326" y="247"/>
                    <a:pt x="326" y="247"/>
                    <a:pt x="326" y="247"/>
                  </a:cubicBezTo>
                  <a:cubicBezTo>
                    <a:pt x="344" y="250"/>
                    <a:pt x="344" y="250"/>
                    <a:pt x="344" y="250"/>
                  </a:cubicBezTo>
                  <a:cubicBezTo>
                    <a:pt x="345" y="250"/>
                    <a:pt x="345" y="250"/>
                    <a:pt x="345" y="250"/>
                  </a:cubicBezTo>
                  <a:cubicBezTo>
                    <a:pt x="345" y="250"/>
                    <a:pt x="347" y="251"/>
                    <a:pt x="348" y="251"/>
                  </a:cubicBezTo>
                  <a:cubicBezTo>
                    <a:pt x="348" y="251"/>
                    <a:pt x="348" y="252"/>
                    <a:pt x="349" y="252"/>
                  </a:cubicBezTo>
                  <a:cubicBezTo>
                    <a:pt x="357" y="264"/>
                    <a:pt x="377" y="304"/>
                    <a:pt x="377" y="304"/>
                  </a:cubicBezTo>
                  <a:cubicBezTo>
                    <a:pt x="413" y="299"/>
                    <a:pt x="413" y="299"/>
                    <a:pt x="413" y="299"/>
                  </a:cubicBezTo>
                  <a:cubicBezTo>
                    <a:pt x="419" y="297"/>
                    <a:pt x="419" y="297"/>
                    <a:pt x="419" y="297"/>
                  </a:cubicBezTo>
                  <a:cubicBezTo>
                    <a:pt x="425" y="285"/>
                    <a:pt x="425" y="285"/>
                    <a:pt x="425" y="285"/>
                  </a:cubicBezTo>
                  <a:cubicBezTo>
                    <a:pt x="414" y="276"/>
                    <a:pt x="414" y="276"/>
                    <a:pt x="414" y="276"/>
                  </a:cubicBezTo>
                  <a:cubicBezTo>
                    <a:pt x="411" y="272"/>
                    <a:pt x="411" y="272"/>
                    <a:pt x="411" y="272"/>
                  </a:cubicBezTo>
                  <a:cubicBezTo>
                    <a:pt x="435" y="264"/>
                    <a:pt x="435" y="264"/>
                    <a:pt x="435" y="264"/>
                  </a:cubicBezTo>
                  <a:cubicBezTo>
                    <a:pt x="437" y="262"/>
                    <a:pt x="437" y="262"/>
                    <a:pt x="437" y="262"/>
                  </a:cubicBezTo>
                  <a:cubicBezTo>
                    <a:pt x="438" y="261"/>
                    <a:pt x="438" y="261"/>
                    <a:pt x="438" y="261"/>
                  </a:cubicBezTo>
                  <a:cubicBezTo>
                    <a:pt x="448" y="272"/>
                    <a:pt x="448" y="272"/>
                    <a:pt x="448" y="272"/>
                  </a:cubicBezTo>
                  <a:cubicBezTo>
                    <a:pt x="456" y="268"/>
                    <a:pt x="456" y="268"/>
                    <a:pt x="456" y="268"/>
                  </a:cubicBezTo>
                  <a:cubicBezTo>
                    <a:pt x="456" y="252"/>
                    <a:pt x="456" y="252"/>
                    <a:pt x="456" y="252"/>
                  </a:cubicBezTo>
                  <a:cubicBezTo>
                    <a:pt x="462" y="251"/>
                    <a:pt x="462" y="251"/>
                    <a:pt x="462" y="251"/>
                  </a:cubicBezTo>
                  <a:cubicBezTo>
                    <a:pt x="479" y="251"/>
                    <a:pt x="479" y="251"/>
                    <a:pt x="479" y="251"/>
                  </a:cubicBezTo>
                  <a:cubicBezTo>
                    <a:pt x="492" y="252"/>
                    <a:pt x="502" y="258"/>
                    <a:pt x="509" y="268"/>
                  </a:cubicBezTo>
                  <a:cubicBezTo>
                    <a:pt x="511" y="272"/>
                    <a:pt x="511" y="272"/>
                    <a:pt x="511" y="272"/>
                  </a:cubicBezTo>
                  <a:cubicBezTo>
                    <a:pt x="518" y="247"/>
                    <a:pt x="518" y="247"/>
                    <a:pt x="518" y="247"/>
                  </a:cubicBezTo>
                  <a:cubicBezTo>
                    <a:pt x="523" y="240"/>
                    <a:pt x="531" y="239"/>
                    <a:pt x="544" y="245"/>
                  </a:cubicBezTo>
                  <a:cubicBezTo>
                    <a:pt x="546" y="246"/>
                    <a:pt x="546" y="246"/>
                    <a:pt x="546" y="246"/>
                  </a:cubicBezTo>
                  <a:cubicBezTo>
                    <a:pt x="546" y="247"/>
                    <a:pt x="546" y="247"/>
                    <a:pt x="546" y="247"/>
                  </a:cubicBezTo>
                  <a:cubicBezTo>
                    <a:pt x="547" y="248"/>
                    <a:pt x="547" y="248"/>
                    <a:pt x="547" y="248"/>
                  </a:cubicBezTo>
                  <a:cubicBezTo>
                    <a:pt x="548" y="249"/>
                    <a:pt x="550" y="250"/>
                    <a:pt x="551" y="250"/>
                  </a:cubicBezTo>
                  <a:cubicBezTo>
                    <a:pt x="556" y="248"/>
                    <a:pt x="575" y="235"/>
                    <a:pt x="606" y="211"/>
                  </a:cubicBezTo>
                  <a:cubicBezTo>
                    <a:pt x="606" y="195"/>
                    <a:pt x="615" y="186"/>
                    <a:pt x="628" y="18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HK" altLang="en-US">
                <a:solidFill>
                  <a:srgbClr val="BFC0C0"/>
                </a:solidFill>
                <a:cs typeface="+mn-ea"/>
                <a:sym typeface="+mn-lt"/>
              </a:endParaRPr>
            </a:p>
          </p:txBody>
        </p:sp>
        <p:sp>
          <p:nvSpPr>
            <p:cNvPr id="26" name="Freeform 21"/>
            <p:cNvSpPr/>
            <p:nvPr/>
          </p:nvSpPr>
          <p:spPr bwMode="auto">
            <a:xfrm>
              <a:off x="5082698" y="4616450"/>
              <a:ext cx="608013" cy="822325"/>
            </a:xfrm>
            <a:custGeom>
              <a:avLst/>
              <a:gdLst>
                <a:gd name="T0" fmla="*/ 315 w 403"/>
                <a:gd name="T1" fmla="*/ 20 h 545"/>
                <a:gd name="T2" fmla="*/ 280 w 403"/>
                <a:gd name="T3" fmla="*/ 6 h 545"/>
                <a:gd name="T4" fmla="*/ 232 w 403"/>
                <a:gd name="T5" fmla="*/ 40 h 545"/>
                <a:gd name="T6" fmla="*/ 202 w 403"/>
                <a:gd name="T7" fmla="*/ 27 h 545"/>
                <a:gd name="T8" fmla="*/ 200 w 403"/>
                <a:gd name="T9" fmla="*/ 29 h 545"/>
                <a:gd name="T10" fmla="*/ 142 w 403"/>
                <a:gd name="T11" fmla="*/ 43 h 545"/>
                <a:gd name="T12" fmla="*/ 113 w 403"/>
                <a:gd name="T13" fmla="*/ 46 h 545"/>
                <a:gd name="T14" fmla="*/ 90 w 403"/>
                <a:gd name="T15" fmla="*/ 69 h 545"/>
                <a:gd name="T16" fmla="*/ 53 w 403"/>
                <a:gd name="T17" fmla="*/ 71 h 545"/>
                <a:gd name="T18" fmla="*/ 28 w 403"/>
                <a:gd name="T19" fmla="*/ 116 h 545"/>
                <a:gd name="T20" fmla="*/ 29 w 403"/>
                <a:gd name="T21" fmla="*/ 121 h 545"/>
                <a:gd name="T22" fmla="*/ 45 w 403"/>
                <a:gd name="T23" fmla="*/ 180 h 545"/>
                <a:gd name="T24" fmla="*/ 46 w 403"/>
                <a:gd name="T25" fmla="*/ 188 h 545"/>
                <a:gd name="T26" fmla="*/ 43 w 403"/>
                <a:gd name="T27" fmla="*/ 189 h 545"/>
                <a:gd name="T28" fmla="*/ 0 w 403"/>
                <a:gd name="T29" fmla="*/ 247 h 545"/>
                <a:gd name="T30" fmla="*/ 18 w 403"/>
                <a:gd name="T31" fmla="*/ 257 h 545"/>
                <a:gd name="T32" fmla="*/ 34 w 403"/>
                <a:gd name="T33" fmla="*/ 344 h 545"/>
                <a:gd name="T34" fmla="*/ 55 w 403"/>
                <a:gd name="T35" fmla="*/ 375 h 545"/>
                <a:gd name="T36" fmla="*/ 57 w 403"/>
                <a:gd name="T37" fmla="*/ 399 h 545"/>
                <a:gd name="T38" fmla="*/ 59 w 403"/>
                <a:gd name="T39" fmla="*/ 476 h 545"/>
                <a:gd name="T40" fmla="*/ 70 w 403"/>
                <a:gd name="T41" fmla="*/ 476 h 545"/>
                <a:gd name="T42" fmla="*/ 115 w 403"/>
                <a:gd name="T43" fmla="*/ 476 h 545"/>
                <a:gd name="T44" fmla="*/ 74 w 403"/>
                <a:gd name="T45" fmla="*/ 534 h 545"/>
                <a:gd name="T46" fmla="*/ 105 w 403"/>
                <a:gd name="T47" fmla="*/ 535 h 545"/>
                <a:gd name="T48" fmla="*/ 198 w 403"/>
                <a:gd name="T49" fmla="*/ 528 h 545"/>
                <a:gd name="T50" fmla="*/ 204 w 403"/>
                <a:gd name="T51" fmla="*/ 513 h 545"/>
                <a:gd name="T52" fmla="*/ 204 w 403"/>
                <a:gd name="T53" fmla="*/ 501 h 545"/>
                <a:gd name="T54" fmla="*/ 198 w 403"/>
                <a:gd name="T55" fmla="*/ 470 h 545"/>
                <a:gd name="T56" fmla="*/ 219 w 403"/>
                <a:gd name="T57" fmla="*/ 455 h 545"/>
                <a:gd name="T58" fmla="*/ 214 w 403"/>
                <a:gd name="T59" fmla="*/ 441 h 545"/>
                <a:gd name="T60" fmla="*/ 215 w 403"/>
                <a:gd name="T61" fmla="*/ 440 h 545"/>
                <a:gd name="T62" fmla="*/ 226 w 403"/>
                <a:gd name="T63" fmla="*/ 405 h 545"/>
                <a:gd name="T64" fmla="*/ 235 w 403"/>
                <a:gd name="T65" fmla="*/ 392 h 545"/>
                <a:gd name="T66" fmla="*/ 246 w 403"/>
                <a:gd name="T67" fmla="*/ 383 h 545"/>
                <a:gd name="T68" fmla="*/ 266 w 403"/>
                <a:gd name="T69" fmla="*/ 341 h 545"/>
                <a:gd name="T70" fmla="*/ 272 w 403"/>
                <a:gd name="T71" fmla="*/ 335 h 545"/>
                <a:gd name="T72" fmla="*/ 263 w 403"/>
                <a:gd name="T73" fmla="*/ 291 h 545"/>
                <a:gd name="T74" fmla="*/ 295 w 403"/>
                <a:gd name="T75" fmla="*/ 261 h 545"/>
                <a:gd name="T76" fmla="*/ 291 w 403"/>
                <a:gd name="T77" fmla="*/ 222 h 545"/>
                <a:gd name="T78" fmla="*/ 330 w 403"/>
                <a:gd name="T79" fmla="*/ 177 h 545"/>
                <a:gd name="T80" fmla="*/ 346 w 403"/>
                <a:gd name="T81" fmla="*/ 184 h 545"/>
                <a:gd name="T82" fmla="*/ 375 w 403"/>
                <a:gd name="T83" fmla="*/ 167 h 545"/>
                <a:gd name="T84" fmla="*/ 375 w 403"/>
                <a:gd name="T85" fmla="*/ 167 h 545"/>
                <a:gd name="T86" fmla="*/ 392 w 403"/>
                <a:gd name="T87" fmla="*/ 156 h 545"/>
                <a:gd name="T88" fmla="*/ 390 w 403"/>
                <a:gd name="T89" fmla="*/ 138 h 545"/>
                <a:gd name="T90" fmla="*/ 397 w 403"/>
                <a:gd name="T91" fmla="*/ 134 h 545"/>
                <a:gd name="T92" fmla="*/ 403 w 403"/>
                <a:gd name="T93" fmla="*/ 126 h 545"/>
                <a:gd name="T94" fmla="*/ 366 w 403"/>
                <a:gd name="T95" fmla="*/ 67 h 545"/>
                <a:gd name="T96" fmla="*/ 350 w 403"/>
                <a:gd name="T97" fmla="*/ 24 h 5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03" h="545">
                  <a:moveTo>
                    <a:pt x="316" y="21"/>
                  </a:moveTo>
                  <a:cubicBezTo>
                    <a:pt x="315" y="20"/>
                    <a:pt x="315" y="20"/>
                    <a:pt x="315" y="20"/>
                  </a:cubicBezTo>
                  <a:cubicBezTo>
                    <a:pt x="292" y="0"/>
                    <a:pt x="292" y="0"/>
                    <a:pt x="292" y="0"/>
                  </a:cubicBezTo>
                  <a:cubicBezTo>
                    <a:pt x="280" y="6"/>
                    <a:pt x="280" y="6"/>
                    <a:pt x="280" y="6"/>
                  </a:cubicBezTo>
                  <a:cubicBezTo>
                    <a:pt x="271" y="25"/>
                    <a:pt x="259" y="37"/>
                    <a:pt x="245" y="42"/>
                  </a:cubicBezTo>
                  <a:cubicBezTo>
                    <a:pt x="240" y="44"/>
                    <a:pt x="235" y="43"/>
                    <a:pt x="232" y="40"/>
                  </a:cubicBezTo>
                  <a:cubicBezTo>
                    <a:pt x="228" y="35"/>
                    <a:pt x="230" y="23"/>
                    <a:pt x="237" y="5"/>
                  </a:cubicBezTo>
                  <a:cubicBezTo>
                    <a:pt x="202" y="27"/>
                    <a:pt x="202" y="27"/>
                    <a:pt x="202" y="27"/>
                  </a:cubicBezTo>
                  <a:cubicBezTo>
                    <a:pt x="201" y="29"/>
                    <a:pt x="201" y="29"/>
                    <a:pt x="201" y="29"/>
                  </a:cubicBezTo>
                  <a:cubicBezTo>
                    <a:pt x="200" y="29"/>
                    <a:pt x="200" y="29"/>
                    <a:pt x="200" y="29"/>
                  </a:cubicBezTo>
                  <a:cubicBezTo>
                    <a:pt x="170" y="29"/>
                    <a:pt x="170" y="29"/>
                    <a:pt x="170" y="29"/>
                  </a:cubicBezTo>
                  <a:cubicBezTo>
                    <a:pt x="142" y="43"/>
                    <a:pt x="142" y="43"/>
                    <a:pt x="142" y="43"/>
                  </a:cubicBezTo>
                  <a:cubicBezTo>
                    <a:pt x="142" y="45"/>
                    <a:pt x="142" y="45"/>
                    <a:pt x="142" y="45"/>
                  </a:cubicBezTo>
                  <a:cubicBezTo>
                    <a:pt x="113" y="46"/>
                    <a:pt x="113" y="46"/>
                    <a:pt x="113" y="46"/>
                  </a:cubicBezTo>
                  <a:cubicBezTo>
                    <a:pt x="97" y="55"/>
                    <a:pt x="97" y="55"/>
                    <a:pt x="97" y="55"/>
                  </a:cubicBezTo>
                  <a:cubicBezTo>
                    <a:pt x="90" y="69"/>
                    <a:pt x="90" y="69"/>
                    <a:pt x="90" y="69"/>
                  </a:cubicBezTo>
                  <a:cubicBezTo>
                    <a:pt x="87" y="71"/>
                    <a:pt x="87" y="71"/>
                    <a:pt x="87" y="71"/>
                  </a:cubicBezTo>
                  <a:cubicBezTo>
                    <a:pt x="53" y="71"/>
                    <a:pt x="53" y="71"/>
                    <a:pt x="53" y="71"/>
                  </a:cubicBezTo>
                  <a:cubicBezTo>
                    <a:pt x="46" y="71"/>
                    <a:pt x="33" y="82"/>
                    <a:pt x="10" y="104"/>
                  </a:cubicBezTo>
                  <a:cubicBezTo>
                    <a:pt x="21" y="108"/>
                    <a:pt x="26" y="113"/>
                    <a:pt x="28" y="116"/>
                  </a:cubicBezTo>
                  <a:cubicBezTo>
                    <a:pt x="29" y="122"/>
                    <a:pt x="29" y="122"/>
                    <a:pt x="29" y="122"/>
                  </a:cubicBezTo>
                  <a:cubicBezTo>
                    <a:pt x="29" y="121"/>
                    <a:pt x="29" y="121"/>
                    <a:pt x="29" y="121"/>
                  </a:cubicBezTo>
                  <a:cubicBezTo>
                    <a:pt x="45" y="180"/>
                    <a:pt x="45" y="180"/>
                    <a:pt x="45" y="180"/>
                  </a:cubicBezTo>
                  <a:cubicBezTo>
                    <a:pt x="45" y="180"/>
                    <a:pt x="45" y="180"/>
                    <a:pt x="45" y="180"/>
                  </a:cubicBezTo>
                  <a:cubicBezTo>
                    <a:pt x="46" y="183"/>
                    <a:pt x="46" y="183"/>
                    <a:pt x="46" y="183"/>
                  </a:cubicBezTo>
                  <a:cubicBezTo>
                    <a:pt x="46" y="188"/>
                    <a:pt x="46" y="188"/>
                    <a:pt x="46" y="188"/>
                  </a:cubicBezTo>
                  <a:cubicBezTo>
                    <a:pt x="45" y="188"/>
                    <a:pt x="45" y="188"/>
                    <a:pt x="45" y="188"/>
                  </a:cubicBezTo>
                  <a:cubicBezTo>
                    <a:pt x="43" y="189"/>
                    <a:pt x="43" y="189"/>
                    <a:pt x="43" y="189"/>
                  </a:cubicBezTo>
                  <a:cubicBezTo>
                    <a:pt x="42" y="189"/>
                    <a:pt x="42" y="189"/>
                    <a:pt x="42" y="189"/>
                  </a:cubicBezTo>
                  <a:cubicBezTo>
                    <a:pt x="0" y="247"/>
                    <a:pt x="0" y="247"/>
                    <a:pt x="0" y="247"/>
                  </a:cubicBezTo>
                  <a:cubicBezTo>
                    <a:pt x="2" y="261"/>
                    <a:pt x="2" y="261"/>
                    <a:pt x="2" y="261"/>
                  </a:cubicBezTo>
                  <a:cubicBezTo>
                    <a:pt x="8" y="256"/>
                    <a:pt x="14" y="255"/>
                    <a:pt x="18" y="257"/>
                  </a:cubicBezTo>
                  <a:cubicBezTo>
                    <a:pt x="23" y="259"/>
                    <a:pt x="25" y="268"/>
                    <a:pt x="23" y="280"/>
                  </a:cubicBezTo>
                  <a:cubicBezTo>
                    <a:pt x="21" y="300"/>
                    <a:pt x="24" y="323"/>
                    <a:pt x="34" y="344"/>
                  </a:cubicBezTo>
                  <a:cubicBezTo>
                    <a:pt x="48" y="360"/>
                    <a:pt x="48" y="360"/>
                    <a:pt x="48" y="360"/>
                  </a:cubicBezTo>
                  <a:cubicBezTo>
                    <a:pt x="54" y="365"/>
                    <a:pt x="56" y="370"/>
                    <a:pt x="55" y="375"/>
                  </a:cubicBezTo>
                  <a:cubicBezTo>
                    <a:pt x="47" y="386"/>
                    <a:pt x="47" y="386"/>
                    <a:pt x="47" y="386"/>
                  </a:cubicBezTo>
                  <a:cubicBezTo>
                    <a:pt x="57" y="399"/>
                    <a:pt x="57" y="399"/>
                    <a:pt x="57" y="399"/>
                  </a:cubicBezTo>
                  <a:cubicBezTo>
                    <a:pt x="62" y="409"/>
                    <a:pt x="58" y="427"/>
                    <a:pt x="45" y="452"/>
                  </a:cubicBezTo>
                  <a:cubicBezTo>
                    <a:pt x="59" y="476"/>
                    <a:pt x="59" y="476"/>
                    <a:pt x="59" y="476"/>
                  </a:cubicBezTo>
                  <a:cubicBezTo>
                    <a:pt x="61" y="481"/>
                    <a:pt x="61" y="481"/>
                    <a:pt x="61" y="481"/>
                  </a:cubicBezTo>
                  <a:cubicBezTo>
                    <a:pt x="70" y="476"/>
                    <a:pt x="70" y="476"/>
                    <a:pt x="70" y="476"/>
                  </a:cubicBezTo>
                  <a:cubicBezTo>
                    <a:pt x="83" y="463"/>
                    <a:pt x="95" y="460"/>
                    <a:pt x="104" y="463"/>
                  </a:cubicBezTo>
                  <a:cubicBezTo>
                    <a:pt x="111" y="465"/>
                    <a:pt x="114" y="470"/>
                    <a:pt x="115" y="476"/>
                  </a:cubicBezTo>
                  <a:cubicBezTo>
                    <a:pt x="116" y="483"/>
                    <a:pt x="108" y="496"/>
                    <a:pt x="89" y="515"/>
                  </a:cubicBezTo>
                  <a:cubicBezTo>
                    <a:pt x="74" y="534"/>
                    <a:pt x="74" y="534"/>
                    <a:pt x="74" y="534"/>
                  </a:cubicBezTo>
                  <a:cubicBezTo>
                    <a:pt x="81" y="545"/>
                    <a:pt x="81" y="545"/>
                    <a:pt x="81" y="545"/>
                  </a:cubicBezTo>
                  <a:cubicBezTo>
                    <a:pt x="92" y="536"/>
                    <a:pt x="100" y="533"/>
                    <a:pt x="105" y="535"/>
                  </a:cubicBezTo>
                  <a:cubicBezTo>
                    <a:pt x="112" y="535"/>
                    <a:pt x="130" y="528"/>
                    <a:pt x="160" y="513"/>
                  </a:cubicBezTo>
                  <a:cubicBezTo>
                    <a:pt x="170" y="507"/>
                    <a:pt x="182" y="513"/>
                    <a:pt x="198" y="528"/>
                  </a:cubicBezTo>
                  <a:cubicBezTo>
                    <a:pt x="205" y="525"/>
                    <a:pt x="205" y="525"/>
                    <a:pt x="205" y="525"/>
                  </a:cubicBezTo>
                  <a:cubicBezTo>
                    <a:pt x="204" y="513"/>
                    <a:pt x="204" y="513"/>
                    <a:pt x="204" y="513"/>
                  </a:cubicBezTo>
                  <a:cubicBezTo>
                    <a:pt x="200" y="510"/>
                    <a:pt x="200" y="510"/>
                    <a:pt x="200" y="510"/>
                  </a:cubicBezTo>
                  <a:cubicBezTo>
                    <a:pt x="198" y="507"/>
                    <a:pt x="200" y="504"/>
                    <a:pt x="204" y="501"/>
                  </a:cubicBezTo>
                  <a:cubicBezTo>
                    <a:pt x="198" y="481"/>
                    <a:pt x="198" y="481"/>
                    <a:pt x="198" y="481"/>
                  </a:cubicBezTo>
                  <a:cubicBezTo>
                    <a:pt x="197" y="478"/>
                    <a:pt x="197" y="474"/>
                    <a:pt x="198" y="470"/>
                  </a:cubicBezTo>
                  <a:cubicBezTo>
                    <a:pt x="201" y="467"/>
                    <a:pt x="206" y="465"/>
                    <a:pt x="210" y="463"/>
                  </a:cubicBezTo>
                  <a:cubicBezTo>
                    <a:pt x="219" y="455"/>
                    <a:pt x="219" y="455"/>
                    <a:pt x="219" y="455"/>
                  </a:cubicBezTo>
                  <a:cubicBezTo>
                    <a:pt x="214" y="442"/>
                    <a:pt x="214" y="442"/>
                    <a:pt x="214" y="442"/>
                  </a:cubicBezTo>
                  <a:cubicBezTo>
                    <a:pt x="214" y="441"/>
                    <a:pt x="214" y="441"/>
                    <a:pt x="214" y="441"/>
                  </a:cubicBezTo>
                  <a:cubicBezTo>
                    <a:pt x="215" y="441"/>
                    <a:pt x="215" y="441"/>
                    <a:pt x="215" y="441"/>
                  </a:cubicBezTo>
                  <a:cubicBezTo>
                    <a:pt x="215" y="440"/>
                    <a:pt x="215" y="440"/>
                    <a:pt x="215" y="440"/>
                  </a:cubicBezTo>
                  <a:cubicBezTo>
                    <a:pt x="219" y="433"/>
                    <a:pt x="219" y="428"/>
                    <a:pt x="218" y="425"/>
                  </a:cubicBezTo>
                  <a:cubicBezTo>
                    <a:pt x="214" y="418"/>
                    <a:pt x="217" y="412"/>
                    <a:pt x="226" y="405"/>
                  </a:cubicBezTo>
                  <a:cubicBezTo>
                    <a:pt x="237" y="394"/>
                    <a:pt x="237" y="394"/>
                    <a:pt x="237" y="394"/>
                  </a:cubicBezTo>
                  <a:cubicBezTo>
                    <a:pt x="235" y="392"/>
                    <a:pt x="235" y="392"/>
                    <a:pt x="235" y="392"/>
                  </a:cubicBezTo>
                  <a:cubicBezTo>
                    <a:pt x="232" y="389"/>
                    <a:pt x="232" y="389"/>
                    <a:pt x="232" y="389"/>
                  </a:cubicBezTo>
                  <a:cubicBezTo>
                    <a:pt x="246" y="383"/>
                    <a:pt x="246" y="383"/>
                    <a:pt x="246" y="383"/>
                  </a:cubicBezTo>
                  <a:cubicBezTo>
                    <a:pt x="246" y="366"/>
                    <a:pt x="246" y="366"/>
                    <a:pt x="246" y="366"/>
                  </a:cubicBezTo>
                  <a:cubicBezTo>
                    <a:pt x="246" y="360"/>
                    <a:pt x="251" y="351"/>
                    <a:pt x="266" y="341"/>
                  </a:cubicBezTo>
                  <a:cubicBezTo>
                    <a:pt x="272" y="335"/>
                    <a:pt x="272" y="335"/>
                    <a:pt x="272" y="335"/>
                  </a:cubicBezTo>
                  <a:cubicBezTo>
                    <a:pt x="272" y="335"/>
                    <a:pt x="272" y="335"/>
                    <a:pt x="272" y="335"/>
                  </a:cubicBezTo>
                  <a:cubicBezTo>
                    <a:pt x="256" y="317"/>
                    <a:pt x="256" y="317"/>
                    <a:pt x="256" y="317"/>
                  </a:cubicBezTo>
                  <a:cubicBezTo>
                    <a:pt x="251" y="310"/>
                    <a:pt x="253" y="300"/>
                    <a:pt x="263" y="291"/>
                  </a:cubicBezTo>
                  <a:cubicBezTo>
                    <a:pt x="263" y="289"/>
                    <a:pt x="263" y="289"/>
                    <a:pt x="263" y="289"/>
                  </a:cubicBezTo>
                  <a:cubicBezTo>
                    <a:pt x="295" y="261"/>
                    <a:pt x="295" y="261"/>
                    <a:pt x="295" y="261"/>
                  </a:cubicBezTo>
                  <a:cubicBezTo>
                    <a:pt x="296" y="254"/>
                    <a:pt x="296" y="254"/>
                    <a:pt x="296" y="254"/>
                  </a:cubicBezTo>
                  <a:cubicBezTo>
                    <a:pt x="290" y="252"/>
                    <a:pt x="288" y="240"/>
                    <a:pt x="291" y="222"/>
                  </a:cubicBezTo>
                  <a:cubicBezTo>
                    <a:pt x="295" y="194"/>
                    <a:pt x="308" y="180"/>
                    <a:pt x="330" y="177"/>
                  </a:cubicBezTo>
                  <a:cubicBezTo>
                    <a:pt x="330" y="177"/>
                    <a:pt x="330" y="177"/>
                    <a:pt x="330" y="177"/>
                  </a:cubicBezTo>
                  <a:cubicBezTo>
                    <a:pt x="332" y="177"/>
                    <a:pt x="332" y="177"/>
                    <a:pt x="332" y="177"/>
                  </a:cubicBezTo>
                  <a:cubicBezTo>
                    <a:pt x="346" y="184"/>
                    <a:pt x="346" y="184"/>
                    <a:pt x="346" y="184"/>
                  </a:cubicBezTo>
                  <a:cubicBezTo>
                    <a:pt x="361" y="184"/>
                    <a:pt x="361" y="184"/>
                    <a:pt x="361" y="184"/>
                  </a:cubicBezTo>
                  <a:cubicBezTo>
                    <a:pt x="375" y="167"/>
                    <a:pt x="375" y="167"/>
                    <a:pt x="375" y="167"/>
                  </a:cubicBezTo>
                  <a:cubicBezTo>
                    <a:pt x="375" y="167"/>
                    <a:pt x="375" y="167"/>
                    <a:pt x="375" y="167"/>
                  </a:cubicBezTo>
                  <a:cubicBezTo>
                    <a:pt x="375" y="167"/>
                    <a:pt x="375" y="167"/>
                    <a:pt x="375" y="167"/>
                  </a:cubicBezTo>
                  <a:cubicBezTo>
                    <a:pt x="376" y="166"/>
                    <a:pt x="376" y="166"/>
                    <a:pt x="376" y="166"/>
                  </a:cubicBezTo>
                  <a:cubicBezTo>
                    <a:pt x="392" y="156"/>
                    <a:pt x="392" y="156"/>
                    <a:pt x="392" y="156"/>
                  </a:cubicBezTo>
                  <a:cubicBezTo>
                    <a:pt x="390" y="141"/>
                    <a:pt x="390" y="141"/>
                    <a:pt x="390" y="141"/>
                  </a:cubicBezTo>
                  <a:cubicBezTo>
                    <a:pt x="390" y="138"/>
                    <a:pt x="390" y="138"/>
                    <a:pt x="390" y="138"/>
                  </a:cubicBezTo>
                  <a:cubicBezTo>
                    <a:pt x="392" y="136"/>
                    <a:pt x="392" y="136"/>
                    <a:pt x="392" y="136"/>
                  </a:cubicBezTo>
                  <a:cubicBezTo>
                    <a:pt x="397" y="134"/>
                    <a:pt x="397" y="134"/>
                    <a:pt x="397" y="134"/>
                  </a:cubicBezTo>
                  <a:cubicBezTo>
                    <a:pt x="402" y="127"/>
                    <a:pt x="402" y="127"/>
                    <a:pt x="402" y="127"/>
                  </a:cubicBezTo>
                  <a:cubicBezTo>
                    <a:pt x="403" y="126"/>
                    <a:pt x="403" y="126"/>
                    <a:pt x="403" y="126"/>
                  </a:cubicBezTo>
                  <a:cubicBezTo>
                    <a:pt x="392" y="108"/>
                    <a:pt x="392" y="108"/>
                    <a:pt x="392" y="108"/>
                  </a:cubicBezTo>
                  <a:cubicBezTo>
                    <a:pt x="382" y="95"/>
                    <a:pt x="372" y="82"/>
                    <a:pt x="366" y="67"/>
                  </a:cubicBezTo>
                  <a:cubicBezTo>
                    <a:pt x="361" y="58"/>
                    <a:pt x="362" y="47"/>
                    <a:pt x="369" y="36"/>
                  </a:cubicBezTo>
                  <a:cubicBezTo>
                    <a:pt x="350" y="24"/>
                    <a:pt x="350" y="24"/>
                    <a:pt x="350" y="24"/>
                  </a:cubicBezTo>
                  <a:lnTo>
                    <a:pt x="316" y="2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HK" altLang="en-US">
                <a:cs typeface="+mn-ea"/>
                <a:sym typeface="+mn-lt"/>
              </a:endParaRPr>
            </a:p>
          </p:txBody>
        </p:sp>
        <p:sp>
          <p:nvSpPr>
            <p:cNvPr id="27" name="Freeform 22"/>
            <p:cNvSpPr/>
            <p:nvPr/>
          </p:nvSpPr>
          <p:spPr bwMode="auto">
            <a:xfrm>
              <a:off x="5397023" y="4830763"/>
              <a:ext cx="560388" cy="687388"/>
            </a:xfrm>
            <a:custGeom>
              <a:avLst/>
              <a:gdLst>
                <a:gd name="T0" fmla="*/ 192 w 371"/>
                <a:gd name="T1" fmla="*/ 21 h 456"/>
                <a:gd name="T2" fmla="*/ 158 w 371"/>
                <a:gd name="T3" fmla="*/ 52 h 456"/>
                <a:gd name="T4" fmla="*/ 157 w 371"/>
                <a:gd name="T5" fmla="*/ 54 h 456"/>
                <a:gd name="T6" fmla="*/ 134 w 371"/>
                <a:gd name="T7" fmla="*/ 54 h 456"/>
                <a:gd name="T8" fmla="*/ 94 w 371"/>
                <a:gd name="T9" fmla="*/ 81 h 456"/>
                <a:gd name="T10" fmla="*/ 105 w 371"/>
                <a:gd name="T11" fmla="*/ 88 h 456"/>
                <a:gd name="T12" fmla="*/ 97 w 371"/>
                <a:gd name="T13" fmla="*/ 124 h 456"/>
                <a:gd name="T14" fmla="*/ 62 w 371"/>
                <a:gd name="T15" fmla="*/ 155 h 456"/>
                <a:gd name="T16" fmla="*/ 63 w 371"/>
                <a:gd name="T17" fmla="*/ 177 h 456"/>
                <a:gd name="T18" fmla="*/ 71 w 371"/>
                <a:gd name="T19" fmla="*/ 202 h 456"/>
                <a:gd name="T20" fmla="*/ 48 w 371"/>
                <a:gd name="T21" fmla="*/ 244 h 456"/>
                <a:gd name="T22" fmla="*/ 47 w 371"/>
                <a:gd name="T23" fmla="*/ 248 h 456"/>
                <a:gd name="T24" fmla="*/ 31 w 371"/>
                <a:gd name="T25" fmla="*/ 265 h 456"/>
                <a:gd name="T26" fmla="*/ 20 w 371"/>
                <a:gd name="T27" fmla="*/ 278 h 456"/>
                <a:gd name="T28" fmla="*/ 18 w 371"/>
                <a:gd name="T29" fmla="*/ 320 h 456"/>
                <a:gd name="T30" fmla="*/ 5 w 371"/>
                <a:gd name="T31" fmla="*/ 332 h 456"/>
                <a:gd name="T32" fmla="*/ 0 w 371"/>
                <a:gd name="T33" fmla="*/ 336 h 456"/>
                <a:gd name="T34" fmla="*/ 9 w 371"/>
                <a:gd name="T35" fmla="*/ 361 h 456"/>
                <a:gd name="T36" fmla="*/ 69 w 371"/>
                <a:gd name="T37" fmla="*/ 361 h 456"/>
                <a:gd name="T38" fmla="*/ 93 w 371"/>
                <a:gd name="T39" fmla="*/ 385 h 456"/>
                <a:gd name="T40" fmla="*/ 94 w 371"/>
                <a:gd name="T41" fmla="*/ 386 h 456"/>
                <a:gd name="T42" fmla="*/ 136 w 371"/>
                <a:gd name="T43" fmla="*/ 452 h 456"/>
                <a:gd name="T44" fmla="*/ 149 w 371"/>
                <a:gd name="T45" fmla="*/ 423 h 456"/>
                <a:gd name="T46" fmla="*/ 179 w 371"/>
                <a:gd name="T47" fmla="*/ 446 h 456"/>
                <a:gd name="T48" fmla="*/ 201 w 371"/>
                <a:gd name="T49" fmla="*/ 384 h 456"/>
                <a:gd name="T50" fmla="*/ 207 w 371"/>
                <a:gd name="T51" fmla="*/ 385 h 456"/>
                <a:gd name="T52" fmla="*/ 226 w 371"/>
                <a:gd name="T53" fmla="*/ 371 h 456"/>
                <a:gd name="T54" fmla="*/ 226 w 371"/>
                <a:gd name="T55" fmla="*/ 365 h 456"/>
                <a:gd name="T56" fmla="*/ 255 w 371"/>
                <a:gd name="T57" fmla="*/ 366 h 456"/>
                <a:gd name="T58" fmla="*/ 271 w 371"/>
                <a:gd name="T59" fmla="*/ 294 h 456"/>
                <a:gd name="T60" fmla="*/ 301 w 371"/>
                <a:gd name="T61" fmla="*/ 290 h 456"/>
                <a:gd name="T62" fmla="*/ 287 w 371"/>
                <a:gd name="T63" fmla="*/ 276 h 456"/>
                <a:gd name="T64" fmla="*/ 309 w 371"/>
                <a:gd name="T65" fmla="*/ 257 h 456"/>
                <a:gd name="T66" fmla="*/ 324 w 371"/>
                <a:gd name="T67" fmla="*/ 264 h 456"/>
                <a:gd name="T68" fmla="*/ 315 w 371"/>
                <a:gd name="T69" fmla="*/ 242 h 456"/>
                <a:gd name="T70" fmla="*/ 324 w 371"/>
                <a:gd name="T71" fmla="*/ 236 h 456"/>
                <a:gd name="T72" fmla="*/ 311 w 371"/>
                <a:gd name="T73" fmla="*/ 208 h 456"/>
                <a:gd name="T74" fmla="*/ 315 w 371"/>
                <a:gd name="T75" fmla="*/ 205 h 456"/>
                <a:gd name="T76" fmla="*/ 345 w 371"/>
                <a:gd name="T77" fmla="*/ 177 h 456"/>
                <a:gd name="T78" fmla="*/ 319 w 371"/>
                <a:gd name="T79" fmla="*/ 144 h 456"/>
                <a:gd name="T80" fmla="*/ 351 w 371"/>
                <a:gd name="T81" fmla="*/ 130 h 456"/>
                <a:gd name="T82" fmla="*/ 367 w 371"/>
                <a:gd name="T83" fmla="*/ 112 h 456"/>
                <a:gd name="T84" fmla="*/ 357 w 371"/>
                <a:gd name="T85" fmla="*/ 90 h 456"/>
                <a:gd name="T86" fmla="*/ 356 w 371"/>
                <a:gd name="T87" fmla="*/ 86 h 456"/>
                <a:gd name="T88" fmla="*/ 356 w 371"/>
                <a:gd name="T89" fmla="*/ 78 h 456"/>
                <a:gd name="T90" fmla="*/ 352 w 371"/>
                <a:gd name="T91" fmla="*/ 78 h 456"/>
                <a:gd name="T92" fmla="*/ 309 w 371"/>
                <a:gd name="T93" fmla="*/ 73 h 456"/>
                <a:gd name="T94" fmla="*/ 308 w 371"/>
                <a:gd name="T95" fmla="*/ 72 h 456"/>
                <a:gd name="T96" fmla="*/ 297 w 371"/>
                <a:gd name="T97" fmla="*/ 59 h 456"/>
                <a:gd name="T98" fmla="*/ 246 w 371"/>
                <a:gd name="T99" fmla="*/ 80 h 456"/>
                <a:gd name="T100" fmla="*/ 226 w 371"/>
                <a:gd name="T101" fmla="*/ 40 h 456"/>
                <a:gd name="T102" fmla="*/ 194 w 371"/>
                <a:gd name="T103" fmla="*/ 1 h 456"/>
                <a:gd name="T104" fmla="*/ 194 w 371"/>
                <a:gd name="T105" fmla="*/ 20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71" h="456">
                  <a:moveTo>
                    <a:pt x="194" y="20"/>
                  </a:moveTo>
                  <a:cubicBezTo>
                    <a:pt x="192" y="21"/>
                    <a:pt x="192" y="21"/>
                    <a:pt x="192" y="21"/>
                  </a:cubicBezTo>
                  <a:cubicBezTo>
                    <a:pt x="174" y="34"/>
                    <a:pt x="174" y="34"/>
                    <a:pt x="174" y="34"/>
                  </a:cubicBezTo>
                  <a:cubicBezTo>
                    <a:pt x="158" y="52"/>
                    <a:pt x="158" y="52"/>
                    <a:pt x="158" y="52"/>
                  </a:cubicBezTo>
                  <a:cubicBezTo>
                    <a:pt x="157" y="52"/>
                    <a:pt x="157" y="52"/>
                    <a:pt x="157" y="52"/>
                  </a:cubicBezTo>
                  <a:cubicBezTo>
                    <a:pt x="157" y="54"/>
                    <a:pt x="157" y="54"/>
                    <a:pt x="157" y="54"/>
                  </a:cubicBezTo>
                  <a:cubicBezTo>
                    <a:pt x="134" y="54"/>
                    <a:pt x="134" y="54"/>
                    <a:pt x="134" y="54"/>
                  </a:cubicBezTo>
                  <a:cubicBezTo>
                    <a:pt x="134" y="54"/>
                    <a:pt x="134" y="54"/>
                    <a:pt x="134" y="54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05" y="51"/>
                    <a:pt x="97" y="61"/>
                    <a:pt x="94" y="81"/>
                  </a:cubicBezTo>
                  <a:cubicBezTo>
                    <a:pt x="93" y="99"/>
                    <a:pt x="93" y="99"/>
                    <a:pt x="93" y="99"/>
                  </a:cubicBezTo>
                  <a:cubicBezTo>
                    <a:pt x="105" y="88"/>
                    <a:pt x="105" y="88"/>
                    <a:pt x="105" y="88"/>
                  </a:cubicBezTo>
                  <a:cubicBezTo>
                    <a:pt x="97" y="123"/>
                    <a:pt x="97" y="123"/>
                    <a:pt x="97" y="123"/>
                  </a:cubicBezTo>
                  <a:cubicBezTo>
                    <a:pt x="97" y="124"/>
                    <a:pt x="97" y="124"/>
                    <a:pt x="97" y="124"/>
                  </a:cubicBezTo>
                  <a:cubicBezTo>
                    <a:pt x="97" y="125"/>
                    <a:pt x="97" y="125"/>
                    <a:pt x="97" y="125"/>
                  </a:cubicBezTo>
                  <a:cubicBezTo>
                    <a:pt x="62" y="155"/>
                    <a:pt x="62" y="155"/>
                    <a:pt x="62" y="155"/>
                  </a:cubicBezTo>
                  <a:cubicBezTo>
                    <a:pt x="57" y="162"/>
                    <a:pt x="55" y="167"/>
                    <a:pt x="57" y="170"/>
                  </a:cubicBezTo>
                  <a:cubicBezTo>
                    <a:pt x="63" y="177"/>
                    <a:pt x="63" y="177"/>
                    <a:pt x="63" y="177"/>
                  </a:cubicBezTo>
                  <a:cubicBezTo>
                    <a:pt x="71" y="184"/>
                    <a:pt x="75" y="189"/>
                    <a:pt x="74" y="193"/>
                  </a:cubicBezTo>
                  <a:cubicBezTo>
                    <a:pt x="74" y="196"/>
                    <a:pt x="73" y="200"/>
                    <a:pt x="71" y="202"/>
                  </a:cubicBezTo>
                  <a:cubicBezTo>
                    <a:pt x="48" y="221"/>
                    <a:pt x="48" y="221"/>
                    <a:pt x="48" y="221"/>
                  </a:cubicBezTo>
                  <a:cubicBezTo>
                    <a:pt x="49" y="226"/>
                    <a:pt x="49" y="234"/>
                    <a:pt x="48" y="244"/>
                  </a:cubicBezTo>
                  <a:cubicBezTo>
                    <a:pt x="48" y="247"/>
                    <a:pt x="48" y="247"/>
                    <a:pt x="48" y="247"/>
                  </a:cubicBezTo>
                  <a:cubicBezTo>
                    <a:pt x="47" y="248"/>
                    <a:pt x="47" y="248"/>
                    <a:pt x="47" y="248"/>
                  </a:cubicBezTo>
                  <a:cubicBezTo>
                    <a:pt x="39" y="251"/>
                    <a:pt x="39" y="251"/>
                    <a:pt x="39" y="251"/>
                  </a:cubicBezTo>
                  <a:cubicBezTo>
                    <a:pt x="39" y="257"/>
                    <a:pt x="37" y="260"/>
                    <a:pt x="31" y="265"/>
                  </a:cubicBezTo>
                  <a:cubicBezTo>
                    <a:pt x="20" y="277"/>
                    <a:pt x="20" y="277"/>
                    <a:pt x="20" y="277"/>
                  </a:cubicBezTo>
                  <a:cubicBezTo>
                    <a:pt x="20" y="278"/>
                    <a:pt x="20" y="278"/>
                    <a:pt x="20" y="278"/>
                  </a:cubicBezTo>
                  <a:cubicBezTo>
                    <a:pt x="22" y="283"/>
                    <a:pt x="22" y="289"/>
                    <a:pt x="18" y="299"/>
                  </a:cubicBezTo>
                  <a:cubicBezTo>
                    <a:pt x="23" y="309"/>
                    <a:pt x="23" y="317"/>
                    <a:pt x="18" y="320"/>
                  </a:cubicBezTo>
                  <a:cubicBezTo>
                    <a:pt x="7" y="330"/>
                    <a:pt x="7" y="330"/>
                    <a:pt x="7" y="330"/>
                  </a:cubicBezTo>
                  <a:cubicBezTo>
                    <a:pt x="5" y="332"/>
                    <a:pt x="5" y="332"/>
                    <a:pt x="5" y="332"/>
                  </a:cubicBezTo>
                  <a:cubicBezTo>
                    <a:pt x="0" y="334"/>
                    <a:pt x="0" y="334"/>
                    <a:pt x="0" y="334"/>
                  </a:cubicBezTo>
                  <a:cubicBezTo>
                    <a:pt x="0" y="336"/>
                    <a:pt x="0" y="336"/>
                    <a:pt x="0" y="336"/>
                  </a:cubicBezTo>
                  <a:cubicBezTo>
                    <a:pt x="7" y="361"/>
                    <a:pt x="7" y="361"/>
                    <a:pt x="7" y="361"/>
                  </a:cubicBezTo>
                  <a:cubicBezTo>
                    <a:pt x="9" y="361"/>
                    <a:pt x="9" y="361"/>
                    <a:pt x="9" y="361"/>
                  </a:cubicBezTo>
                  <a:cubicBezTo>
                    <a:pt x="27" y="359"/>
                    <a:pt x="46" y="359"/>
                    <a:pt x="67" y="361"/>
                  </a:cubicBezTo>
                  <a:cubicBezTo>
                    <a:pt x="69" y="361"/>
                    <a:pt x="69" y="361"/>
                    <a:pt x="69" y="361"/>
                  </a:cubicBezTo>
                  <a:cubicBezTo>
                    <a:pt x="69" y="362"/>
                    <a:pt x="69" y="362"/>
                    <a:pt x="69" y="362"/>
                  </a:cubicBezTo>
                  <a:cubicBezTo>
                    <a:pt x="93" y="385"/>
                    <a:pt x="93" y="385"/>
                    <a:pt x="93" y="385"/>
                  </a:cubicBezTo>
                  <a:cubicBezTo>
                    <a:pt x="93" y="386"/>
                    <a:pt x="93" y="386"/>
                    <a:pt x="93" y="386"/>
                  </a:cubicBezTo>
                  <a:cubicBezTo>
                    <a:pt x="94" y="386"/>
                    <a:pt x="94" y="386"/>
                    <a:pt x="94" y="386"/>
                  </a:cubicBezTo>
                  <a:cubicBezTo>
                    <a:pt x="107" y="425"/>
                    <a:pt x="107" y="425"/>
                    <a:pt x="107" y="425"/>
                  </a:cubicBezTo>
                  <a:cubicBezTo>
                    <a:pt x="136" y="452"/>
                    <a:pt x="136" y="452"/>
                    <a:pt x="136" y="452"/>
                  </a:cubicBezTo>
                  <a:cubicBezTo>
                    <a:pt x="148" y="456"/>
                    <a:pt x="148" y="456"/>
                    <a:pt x="148" y="456"/>
                  </a:cubicBezTo>
                  <a:cubicBezTo>
                    <a:pt x="149" y="423"/>
                    <a:pt x="149" y="423"/>
                    <a:pt x="149" y="423"/>
                  </a:cubicBezTo>
                  <a:cubicBezTo>
                    <a:pt x="175" y="450"/>
                    <a:pt x="175" y="450"/>
                    <a:pt x="175" y="450"/>
                  </a:cubicBezTo>
                  <a:cubicBezTo>
                    <a:pt x="179" y="446"/>
                    <a:pt x="179" y="446"/>
                    <a:pt x="179" y="446"/>
                  </a:cubicBezTo>
                  <a:cubicBezTo>
                    <a:pt x="198" y="406"/>
                    <a:pt x="198" y="406"/>
                    <a:pt x="198" y="406"/>
                  </a:cubicBezTo>
                  <a:cubicBezTo>
                    <a:pt x="201" y="384"/>
                    <a:pt x="201" y="384"/>
                    <a:pt x="201" y="384"/>
                  </a:cubicBezTo>
                  <a:cubicBezTo>
                    <a:pt x="205" y="385"/>
                    <a:pt x="205" y="385"/>
                    <a:pt x="205" y="385"/>
                  </a:cubicBezTo>
                  <a:cubicBezTo>
                    <a:pt x="207" y="385"/>
                    <a:pt x="207" y="385"/>
                    <a:pt x="207" y="385"/>
                  </a:cubicBezTo>
                  <a:cubicBezTo>
                    <a:pt x="227" y="386"/>
                    <a:pt x="227" y="386"/>
                    <a:pt x="227" y="386"/>
                  </a:cubicBezTo>
                  <a:cubicBezTo>
                    <a:pt x="226" y="371"/>
                    <a:pt x="226" y="371"/>
                    <a:pt x="226" y="371"/>
                  </a:cubicBezTo>
                  <a:cubicBezTo>
                    <a:pt x="226" y="367"/>
                    <a:pt x="226" y="367"/>
                    <a:pt x="226" y="367"/>
                  </a:cubicBezTo>
                  <a:cubicBezTo>
                    <a:pt x="226" y="365"/>
                    <a:pt x="226" y="365"/>
                    <a:pt x="226" y="365"/>
                  </a:cubicBezTo>
                  <a:cubicBezTo>
                    <a:pt x="229" y="365"/>
                    <a:pt x="229" y="365"/>
                    <a:pt x="229" y="365"/>
                  </a:cubicBezTo>
                  <a:cubicBezTo>
                    <a:pt x="255" y="366"/>
                    <a:pt x="255" y="366"/>
                    <a:pt x="255" y="366"/>
                  </a:cubicBezTo>
                  <a:cubicBezTo>
                    <a:pt x="269" y="353"/>
                    <a:pt x="275" y="341"/>
                    <a:pt x="275" y="332"/>
                  </a:cubicBezTo>
                  <a:cubicBezTo>
                    <a:pt x="271" y="294"/>
                    <a:pt x="271" y="294"/>
                    <a:pt x="271" y="294"/>
                  </a:cubicBezTo>
                  <a:cubicBezTo>
                    <a:pt x="294" y="301"/>
                    <a:pt x="294" y="301"/>
                    <a:pt x="294" y="301"/>
                  </a:cubicBezTo>
                  <a:cubicBezTo>
                    <a:pt x="301" y="290"/>
                    <a:pt x="301" y="290"/>
                    <a:pt x="301" y="290"/>
                  </a:cubicBezTo>
                  <a:cubicBezTo>
                    <a:pt x="290" y="280"/>
                    <a:pt x="290" y="280"/>
                    <a:pt x="290" y="280"/>
                  </a:cubicBezTo>
                  <a:cubicBezTo>
                    <a:pt x="287" y="276"/>
                    <a:pt x="287" y="276"/>
                    <a:pt x="287" y="276"/>
                  </a:cubicBezTo>
                  <a:cubicBezTo>
                    <a:pt x="308" y="255"/>
                    <a:pt x="308" y="255"/>
                    <a:pt x="308" y="255"/>
                  </a:cubicBezTo>
                  <a:cubicBezTo>
                    <a:pt x="309" y="257"/>
                    <a:pt x="309" y="257"/>
                    <a:pt x="309" y="257"/>
                  </a:cubicBezTo>
                  <a:cubicBezTo>
                    <a:pt x="311" y="257"/>
                    <a:pt x="311" y="257"/>
                    <a:pt x="311" y="257"/>
                  </a:cubicBezTo>
                  <a:cubicBezTo>
                    <a:pt x="324" y="264"/>
                    <a:pt x="324" y="264"/>
                    <a:pt x="324" y="264"/>
                  </a:cubicBezTo>
                  <a:cubicBezTo>
                    <a:pt x="324" y="261"/>
                    <a:pt x="324" y="261"/>
                    <a:pt x="324" y="261"/>
                  </a:cubicBezTo>
                  <a:cubicBezTo>
                    <a:pt x="315" y="242"/>
                    <a:pt x="315" y="242"/>
                    <a:pt x="315" y="242"/>
                  </a:cubicBezTo>
                  <a:cubicBezTo>
                    <a:pt x="319" y="239"/>
                    <a:pt x="319" y="239"/>
                    <a:pt x="319" y="239"/>
                  </a:cubicBezTo>
                  <a:cubicBezTo>
                    <a:pt x="324" y="236"/>
                    <a:pt x="324" y="236"/>
                    <a:pt x="324" y="236"/>
                  </a:cubicBezTo>
                  <a:cubicBezTo>
                    <a:pt x="322" y="228"/>
                    <a:pt x="322" y="228"/>
                    <a:pt x="322" y="228"/>
                  </a:cubicBezTo>
                  <a:cubicBezTo>
                    <a:pt x="311" y="208"/>
                    <a:pt x="311" y="208"/>
                    <a:pt x="311" y="208"/>
                  </a:cubicBezTo>
                  <a:cubicBezTo>
                    <a:pt x="313" y="207"/>
                    <a:pt x="313" y="207"/>
                    <a:pt x="313" y="207"/>
                  </a:cubicBezTo>
                  <a:cubicBezTo>
                    <a:pt x="315" y="205"/>
                    <a:pt x="315" y="205"/>
                    <a:pt x="315" y="205"/>
                  </a:cubicBezTo>
                  <a:cubicBezTo>
                    <a:pt x="344" y="189"/>
                    <a:pt x="344" y="189"/>
                    <a:pt x="344" y="189"/>
                  </a:cubicBezTo>
                  <a:cubicBezTo>
                    <a:pt x="345" y="177"/>
                    <a:pt x="345" y="177"/>
                    <a:pt x="345" y="177"/>
                  </a:cubicBezTo>
                  <a:cubicBezTo>
                    <a:pt x="321" y="165"/>
                    <a:pt x="308" y="154"/>
                    <a:pt x="310" y="149"/>
                  </a:cubicBezTo>
                  <a:cubicBezTo>
                    <a:pt x="311" y="145"/>
                    <a:pt x="313" y="144"/>
                    <a:pt x="319" y="144"/>
                  </a:cubicBezTo>
                  <a:cubicBezTo>
                    <a:pt x="350" y="149"/>
                    <a:pt x="350" y="149"/>
                    <a:pt x="350" y="149"/>
                  </a:cubicBezTo>
                  <a:cubicBezTo>
                    <a:pt x="351" y="130"/>
                    <a:pt x="351" y="130"/>
                    <a:pt x="351" y="130"/>
                  </a:cubicBezTo>
                  <a:cubicBezTo>
                    <a:pt x="351" y="128"/>
                    <a:pt x="351" y="128"/>
                    <a:pt x="351" y="128"/>
                  </a:cubicBezTo>
                  <a:cubicBezTo>
                    <a:pt x="367" y="112"/>
                    <a:pt x="367" y="112"/>
                    <a:pt x="367" y="112"/>
                  </a:cubicBezTo>
                  <a:cubicBezTo>
                    <a:pt x="371" y="100"/>
                    <a:pt x="371" y="100"/>
                    <a:pt x="371" y="100"/>
                  </a:cubicBezTo>
                  <a:cubicBezTo>
                    <a:pt x="365" y="98"/>
                    <a:pt x="361" y="94"/>
                    <a:pt x="357" y="90"/>
                  </a:cubicBezTo>
                  <a:cubicBezTo>
                    <a:pt x="356" y="88"/>
                    <a:pt x="356" y="88"/>
                    <a:pt x="356" y="88"/>
                  </a:cubicBezTo>
                  <a:cubicBezTo>
                    <a:pt x="356" y="86"/>
                    <a:pt x="356" y="86"/>
                    <a:pt x="356" y="86"/>
                  </a:cubicBezTo>
                  <a:cubicBezTo>
                    <a:pt x="357" y="80"/>
                    <a:pt x="357" y="80"/>
                    <a:pt x="357" y="80"/>
                  </a:cubicBezTo>
                  <a:cubicBezTo>
                    <a:pt x="356" y="78"/>
                    <a:pt x="356" y="78"/>
                    <a:pt x="356" y="78"/>
                  </a:cubicBezTo>
                  <a:cubicBezTo>
                    <a:pt x="353" y="77"/>
                    <a:pt x="353" y="77"/>
                    <a:pt x="353" y="77"/>
                  </a:cubicBezTo>
                  <a:cubicBezTo>
                    <a:pt x="352" y="78"/>
                    <a:pt x="352" y="78"/>
                    <a:pt x="352" y="78"/>
                  </a:cubicBezTo>
                  <a:cubicBezTo>
                    <a:pt x="350" y="82"/>
                    <a:pt x="345" y="86"/>
                    <a:pt x="338" y="86"/>
                  </a:cubicBezTo>
                  <a:cubicBezTo>
                    <a:pt x="326" y="86"/>
                    <a:pt x="316" y="80"/>
                    <a:pt x="309" y="73"/>
                  </a:cubicBezTo>
                  <a:cubicBezTo>
                    <a:pt x="309" y="72"/>
                    <a:pt x="309" y="72"/>
                    <a:pt x="309" y="72"/>
                  </a:cubicBezTo>
                  <a:cubicBezTo>
                    <a:pt x="308" y="72"/>
                    <a:pt x="308" y="72"/>
                    <a:pt x="308" y="72"/>
                  </a:cubicBezTo>
                  <a:cubicBezTo>
                    <a:pt x="300" y="57"/>
                    <a:pt x="300" y="57"/>
                    <a:pt x="300" y="57"/>
                  </a:cubicBezTo>
                  <a:cubicBezTo>
                    <a:pt x="297" y="59"/>
                    <a:pt x="297" y="59"/>
                    <a:pt x="297" y="59"/>
                  </a:cubicBezTo>
                  <a:cubicBezTo>
                    <a:pt x="296" y="66"/>
                    <a:pt x="292" y="72"/>
                    <a:pt x="285" y="77"/>
                  </a:cubicBezTo>
                  <a:cubicBezTo>
                    <a:pt x="271" y="84"/>
                    <a:pt x="258" y="86"/>
                    <a:pt x="246" y="80"/>
                  </a:cubicBezTo>
                  <a:cubicBezTo>
                    <a:pt x="237" y="77"/>
                    <a:pt x="232" y="71"/>
                    <a:pt x="229" y="61"/>
                  </a:cubicBezTo>
                  <a:cubicBezTo>
                    <a:pt x="226" y="40"/>
                    <a:pt x="226" y="40"/>
                    <a:pt x="226" y="40"/>
                  </a:cubicBezTo>
                  <a:cubicBezTo>
                    <a:pt x="223" y="20"/>
                    <a:pt x="218" y="9"/>
                    <a:pt x="212" y="5"/>
                  </a:cubicBezTo>
                  <a:cubicBezTo>
                    <a:pt x="206" y="1"/>
                    <a:pt x="199" y="0"/>
                    <a:pt x="194" y="1"/>
                  </a:cubicBezTo>
                  <a:cubicBezTo>
                    <a:pt x="195" y="19"/>
                    <a:pt x="195" y="19"/>
                    <a:pt x="195" y="19"/>
                  </a:cubicBezTo>
                  <a:lnTo>
                    <a:pt x="194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HK" altLang="en-US">
                <a:cs typeface="+mn-ea"/>
                <a:sym typeface="+mn-lt"/>
              </a:endParaRPr>
            </a:p>
          </p:txBody>
        </p:sp>
        <p:sp>
          <p:nvSpPr>
            <p:cNvPr id="28" name="Freeform 23"/>
            <p:cNvSpPr/>
            <p:nvPr/>
          </p:nvSpPr>
          <p:spPr bwMode="auto">
            <a:xfrm>
              <a:off x="5643086" y="4397375"/>
              <a:ext cx="485775" cy="561975"/>
            </a:xfrm>
            <a:custGeom>
              <a:avLst/>
              <a:gdLst>
                <a:gd name="T0" fmla="*/ 169 w 322"/>
                <a:gd name="T1" fmla="*/ 16 h 372"/>
                <a:gd name="T2" fmla="*/ 113 w 322"/>
                <a:gd name="T3" fmla="*/ 5 h 372"/>
                <a:gd name="T4" fmla="*/ 102 w 322"/>
                <a:gd name="T5" fmla="*/ 71 h 372"/>
                <a:gd name="T6" fmla="*/ 74 w 322"/>
                <a:gd name="T7" fmla="*/ 86 h 372"/>
                <a:gd name="T8" fmla="*/ 61 w 322"/>
                <a:gd name="T9" fmla="*/ 109 h 372"/>
                <a:gd name="T10" fmla="*/ 45 w 322"/>
                <a:gd name="T11" fmla="*/ 141 h 372"/>
                <a:gd name="T12" fmla="*/ 17 w 322"/>
                <a:gd name="T13" fmla="*/ 180 h 372"/>
                <a:gd name="T14" fmla="*/ 5 w 322"/>
                <a:gd name="T15" fmla="*/ 207 h 372"/>
                <a:gd name="T16" fmla="*/ 31 w 322"/>
                <a:gd name="T17" fmla="*/ 246 h 372"/>
                <a:gd name="T18" fmla="*/ 43 w 322"/>
                <a:gd name="T19" fmla="*/ 268 h 372"/>
                <a:gd name="T20" fmla="*/ 44 w 322"/>
                <a:gd name="T21" fmla="*/ 270 h 372"/>
                <a:gd name="T22" fmla="*/ 43 w 322"/>
                <a:gd name="T23" fmla="*/ 274 h 372"/>
                <a:gd name="T24" fmla="*/ 41 w 322"/>
                <a:gd name="T25" fmla="*/ 278 h 372"/>
                <a:gd name="T26" fmla="*/ 73 w 322"/>
                <a:gd name="T27" fmla="*/ 325 h 372"/>
                <a:gd name="T28" fmla="*/ 87 w 322"/>
                <a:gd name="T29" fmla="*/ 357 h 372"/>
                <a:gd name="T30" fmla="*/ 123 w 322"/>
                <a:gd name="T31" fmla="*/ 344 h 372"/>
                <a:gd name="T32" fmla="*/ 122 w 322"/>
                <a:gd name="T33" fmla="*/ 341 h 372"/>
                <a:gd name="T34" fmla="*/ 142 w 322"/>
                <a:gd name="T35" fmla="*/ 330 h 372"/>
                <a:gd name="T36" fmla="*/ 175 w 322"/>
                <a:gd name="T37" fmla="*/ 360 h 372"/>
                <a:gd name="T38" fmla="*/ 180 w 322"/>
                <a:gd name="T39" fmla="*/ 359 h 372"/>
                <a:gd name="T40" fmla="*/ 196 w 322"/>
                <a:gd name="T41" fmla="*/ 355 h 372"/>
                <a:gd name="T42" fmla="*/ 202 w 322"/>
                <a:gd name="T43" fmla="*/ 355 h 372"/>
                <a:gd name="T44" fmla="*/ 222 w 322"/>
                <a:gd name="T45" fmla="*/ 372 h 372"/>
                <a:gd name="T46" fmla="*/ 226 w 322"/>
                <a:gd name="T47" fmla="*/ 327 h 372"/>
                <a:gd name="T48" fmla="*/ 227 w 322"/>
                <a:gd name="T49" fmla="*/ 326 h 372"/>
                <a:gd name="T50" fmla="*/ 235 w 322"/>
                <a:gd name="T51" fmla="*/ 299 h 372"/>
                <a:gd name="T52" fmla="*/ 234 w 322"/>
                <a:gd name="T53" fmla="*/ 293 h 372"/>
                <a:gd name="T54" fmla="*/ 238 w 322"/>
                <a:gd name="T55" fmla="*/ 290 h 372"/>
                <a:gd name="T56" fmla="*/ 266 w 322"/>
                <a:gd name="T57" fmla="*/ 248 h 372"/>
                <a:gd name="T58" fmla="*/ 274 w 322"/>
                <a:gd name="T59" fmla="*/ 250 h 372"/>
                <a:gd name="T60" fmla="*/ 272 w 322"/>
                <a:gd name="T61" fmla="*/ 269 h 372"/>
                <a:gd name="T62" fmla="*/ 303 w 322"/>
                <a:gd name="T63" fmla="*/ 243 h 372"/>
                <a:gd name="T64" fmla="*/ 296 w 322"/>
                <a:gd name="T65" fmla="*/ 229 h 372"/>
                <a:gd name="T66" fmla="*/ 303 w 322"/>
                <a:gd name="T67" fmla="*/ 182 h 372"/>
                <a:gd name="T68" fmla="*/ 287 w 322"/>
                <a:gd name="T69" fmla="*/ 180 h 372"/>
                <a:gd name="T70" fmla="*/ 285 w 322"/>
                <a:gd name="T71" fmla="*/ 177 h 372"/>
                <a:gd name="T72" fmla="*/ 281 w 322"/>
                <a:gd name="T73" fmla="*/ 154 h 372"/>
                <a:gd name="T74" fmla="*/ 322 w 322"/>
                <a:gd name="T75" fmla="*/ 153 h 372"/>
                <a:gd name="T76" fmla="*/ 287 w 322"/>
                <a:gd name="T77" fmla="*/ 115 h 372"/>
                <a:gd name="T78" fmla="*/ 311 w 322"/>
                <a:gd name="T79" fmla="*/ 88 h 372"/>
                <a:gd name="T80" fmla="*/ 295 w 322"/>
                <a:gd name="T81" fmla="*/ 90 h 372"/>
                <a:gd name="T82" fmla="*/ 294 w 322"/>
                <a:gd name="T83" fmla="*/ 88 h 372"/>
                <a:gd name="T84" fmla="*/ 274 w 322"/>
                <a:gd name="T85" fmla="*/ 63 h 372"/>
                <a:gd name="T86" fmla="*/ 214 w 322"/>
                <a:gd name="T87" fmla="*/ 86 h 372"/>
                <a:gd name="T88" fmla="*/ 208 w 322"/>
                <a:gd name="T89" fmla="*/ 86 h 372"/>
                <a:gd name="T90" fmla="*/ 206 w 322"/>
                <a:gd name="T91" fmla="*/ 48 h 372"/>
                <a:gd name="T92" fmla="*/ 217 w 322"/>
                <a:gd name="T93" fmla="*/ 0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22" h="372">
                  <a:moveTo>
                    <a:pt x="198" y="5"/>
                  </a:moveTo>
                  <a:cubicBezTo>
                    <a:pt x="186" y="11"/>
                    <a:pt x="177" y="15"/>
                    <a:pt x="169" y="16"/>
                  </a:cubicBezTo>
                  <a:cubicBezTo>
                    <a:pt x="163" y="16"/>
                    <a:pt x="152" y="14"/>
                    <a:pt x="138" y="9"/>
                  </a:cubicBezTo>
                  <a:cubicBezTo>
                    <a:pt x="113" y="5"/>
                    <a:pt x="113" y="5"/>
                    <a:pt x="113" y="5"/>
                  </a:cubicBezTo>
                  <a:cubicBezTo>
                    <a:pt x="106" y="9"/>
                    <a:pt x="98" y="19"/>
                    <a:pt x="86" y="37"/>
                  </a:cubicBezTo>
                  <a:cubicBezTo>
                    <a:pt x="102" y="71"/>
                    <a:pt x="102" y="71"/>
                    <a:pt x="102" y="71"/>
                  </a:cubicBezTo>
                  <a:cubicBezTo>
                    <a:pt x="75" y="86"/>
                    <a:pt x="75" y="86"/>
                    <a:pt x="75" y="86"/>
                  </a:cubicBezTo>
                  <a:cubicBezTo>
                    <a:pt x="74" y="86"/>
                    <a:pt x="74" y="86"/>
                    <a:pt x="74" y="86"/>
                  </a:cubicBezTo>
                  <a:cubicBezTo>
                    <a:pt x="53" y="79"/>
                    <a:pt x="53" y="79"/>
                    <a:pt x="53" y="79"/>
                  </a:cubicBezTo>
                  <a:cubicBezTo>
                    <a:pt x="62" y="95"/>
                    <a:pt x="64" y="105"/>
                    <a:pt x="61" y="109"/>
                  </a:cubicBezTo>
                  <a:cubicBezTo>
                    <a:pt x="58" y="117"/>
                    <a:pt x="58" y="117"/>
                    <a:pt x="58" y="117"/>
                  </a:cubicBezTo>
                  <a:cubicBezTo>
                    <a:pt x="53" y="130"/>
                    <a:pt x="49" y="137"/>
                    <a:pt x="45" y="141"/>
                  </a:cubicBezTo>
                  <a:cubicBezTo>
                    <a:pt x="8" y="174"/>
                    <a:pt x="8" y="174"/>
                    <a:pt x="8" y="174"/>
                  </a:cubicBezTo>
                  <a:cubicBezTo>
                    <a:pt x="17" y="180"/>
                    <a:pt x="17" y="180"/>
                    <a:pt x="17" y="180"/>
                  </a:cubicBezTo>
                  <a:cubicBezTo>
                    <a:pt x="11" y="185"/>
                    <a:pt x="11" y="185"/>
                    <a:pt x="11" y="185"/>
                  </a:cubicBezTo>
                  <a:cubicBezTo>
                    <a:pt x="3" y="192"/>
                    <a:pt x="0" y="201"/>
                    <a:pt x="5" y="207"/>
                  </a:cubicBezTo>
                  <a:cubicBezTo>
                    <a:pt x="30" y="246"/>
                    <a:pt x="30" y="246"/>
                    <a:pt x="30" y="246"/>
                  </a:cubicBezTo>
                  <a:cubicBezTo>
                    <a:pt x="31" y="246"/>
                    <a:pt x="31" y="246"/>
                    <a:pt x="31" y="246"/>
                  </a:cubicBezTo>
                  <a:cubicBezTo>
                    <a:pt x="31" y="247"/>
                    <a:pt x="31" y="247"/>
                    <a:pt x="31" y="247"/>
                  </a:cubicBezTo>
                  <a:cubicBezTo>
                    <a:pt x="43" y="268"/>
                    <a:pt x="43" y="268"/>
                    <a:pt x="43" y="268"/>
                  </a:cubicBezTo>
                  <a:cubicBezTo>
                    <a:pt x="43" y="269"/>
                    <a:pt x="43" y="269"/>
                    <a:pt x="43" y="269"/>
                  </a:cubicBezTo>
                  <a:cubicBezTo>
                    <a:pt x="44" y="270"/>
                    <a:pt x="44" y="270"/>
                    <a:pt x="44" y="270"/>
                  </a:cubicBezTo>
                  <a:cubicBezTo>
                    <a:pt x="43" y="272"/>
                    <a:pt x="43" y="272"/>
                    <a:pt x="43" y="272"/>
                  </a:cubicBezTo>
                  <a:cubicBezTo>
                    <a:pt x="43" y="274"/>
                    <a:pt x="43" y="274"/>
                    <a:pt x="43" y="274"/>
                  </a:cubicBezTo>
                  <a:cubicBezTo>
                    <a:pt x="43" y="276"/>
                    <a:pt x="43" y="276"/>
                    <a:pt x="43" y="276"/>
                  </a:cubicBezTo>
                  <a:cubicBezTo>
                    <a:pt x="41" y="278"/>
                    <a:pt x="41" y="278"/>
                    <a:pt x="41" y="278"/>
                  </a:cubicBezTo>
                  <a:cubicBezTo>
                    <a:pt x="46" y="278"/>
                    <a:pt x="50" y="280"/>
                    <a:pt x="55" y="283"/>
                  </a:cubicBezTo>
                  <a:cubicBezTo>
                    <a:pt x="64" y="288"/>
                    <a:pt x="70" y="303"/>
                    <a:pt x="73" y="325"/>
                  </a:cubicBezTo>
                  <a:cubicBezTo>
                    <a:pt x="77" y="346"/>
                    <a:pt x="77" y="346"/>
                    <a:pt x="77" y="346"/>
                  </a:cubicBezTo>
                  <a:cubicBezTo>
                    <a:pt x="80" y="352"/>
                    <a:pt x="82" y="355"/>
                    <a:pt x="87" y="357"/>
                  </a:cubicBezTo>
                  <a:cubicBezTo>
                    <a:pt x="95" y="361"/>
                    <a:pt x="106" y="360"/>
                    <a:pt x="115" y="354"/>
                  </a:cubicBezTo>
                  <a:cubicBezTo>
                    <a:pt x="121" y="350"/>
                    <a:pt x="124" y="347"/>
                    <a:pt x="123" y="344"/>
                  </a:cubicBezTo>
                  <a:cubicBezTo>
                    <a:pt x="122" y="343"/>
                    <a:pt x="122" y="343"/>
                    <a:pt x="122" y="343"/>
                  </a:cubicBezTo>
                  <a:cubicBezTo>
                    <a:pt x="122" y="341"/>
                    <a:pt x="122" y="341"/>
                    <a:pt x="122" y="341"/>
                  </a:cubicBezTo>
                  <a:cubicBezTo>
                    <a:pt x="140" y="328"/>
                    <a:pt x="140" y="328"/>
                    <a:pt x="140" y="328"/>
                  </a:cubicBezTo>
                  <a:cubicBezTo>
                    <a:pt x="142" y="330"/>
                    <a:pt x="142" y="330"/>
                    <a:pt x="142" y="330"/>
                  </a:cubicBezTo>
                  <a:cubicBezTo>
                    <a:pt x="156" y="354"/>
                    <a:pt x="156" y="354"/>
                    <a:pt x="156" y="354"/>
                  </a:cubicBezTo>
                  <a:cubicBezTo>
                    <a:pt x="161" y="358"/>
                    <a:pt x="166" y="360"/>
                    <a:pt x="175" y="360"/>
                  </a:cubicBezTo>
                  <a:cubicBezTo>
                    <a:pt x="180" y="359"/>
                    <a:pt x="180" y="359"/>
                    <a:pt x="180" y="359"/>
                  </a:cubicBezTo>
                  <a:cubicBezTo>
                    <a:pt x="180" y="359"/>
                    <a:pt x="180" y="359"/>
                    <a:pt x="180" y="359"/>
                  </a:cubicBezTo>
                  <a:cubicBezTo>
                    <a:pt x="176" y="346"/>
                    <a:pt x="176" y="346"/>
                    <a:pt x="176" y="346"/>
                  </a:cubicBezTo>
                  <a:cubicBezTo>
                    <a:pt x="196" y="355"/>
                    <a:pt x="196" y="355"/>
                    <a:pt x="196" y="355"/>
                  </a:cubicBezTo>
                  <a:cubicBezTo>
                    <a:pt x="201" y="355"/>
                    <a:pt x="201" y="355"/>
                    <a:pt x="201" y="355"/>
                  </a:cubicBezTo>
                  <a:cubicBezTo>
                    <a:pt x="202" y="355"/>
                    <a:pt x="202" y="355"/>
                    <a:pt x="202" y="355"/>
                  </a:cubicBezTo>
                  <a:cubicBezTo>
                    <a:pt x="203" y="357"/>
                    <a:pt x="203" y="357"/>
                    <a:pt x="203" y="357"/>
                  </a:cubicBezTo>
                  <a:cubicBezTo>
                    <a:pt x="222" y="372"/>
                    <a:pt x="222" y="372"/>
                    <a:pt x="222" y="372"/>
                  </a:cubicBezTo>
                  <a:cubicBezTo>
                    <a:pt x="227" y="363"/>
                    <a:pt x="227" y="363"/>
                    <a:pt x="227" y="363"/>
                  </a:cubicBezTo>
                  <a:cubicBezTo>
                    <a:pt x="226" y="327"/>
                    <a:pt x="226" y="327"/>
                    <a:pt x="226" y="327"/>
                  </a:cubicBezTo>
                  <a:cubicBezTo>
                    <a:pt x="227" y="326"/>
                    <a:pt x="227" y="326"/>
                    <a:pt x="227" y="326"/>
                  </a:cubicBezTo>
                  <a:cubicBezTo>
                    <a:pt x="227" y="326"/>
                    <a:pt x="227" y="326"/>
                    <a:pt x="227" y="326"/>
                  </a:cubicBezTo>
                  <a:cubicBezTo>
                    <a:pt x="240" y="310"/>
                    <a:pt x="240" y="310"/>
                    <a:pt x="240" y="310"/>
                  </a:cubicBezTo>
                  <a:cubicBezTo>
                    <a:pt x="241" y="308"/>
                    <a:pt x="240" y="304"/>
                    <a:pt x="235" y="299"/>
                  </a:cubicBezTo>
                  <a:cubicBezTo>
                    <a:pt x="232" y="296"/>
                    <a:pt x="232" y="296"/>
                    <a:pt x="232" y="296"/>
                  </a:cubicBezTo>
                  <a:cubicBezTo>
                    <a:pt x="234" y="293"/>
                    <a:pt x="234" y="293"/>
                    <a:pt x="234" y="293"/>
                  </a:cubicBezTo>
                  <a:cubicBezTo>
                    <a:pt x="235" y="291"/>
                    <a:pt x="235" y="291"/>
                    <a:pt x="235" y="291"/>
                  </a:cubicBezTo>
                  <a:cubicBezTo>
                    <a:pt x="238" y="290"/>
                    <a:pt x="238" y="290"/>
                    <a:pt x="238" y="290"/>
                  </a:cubicBezTo>
                  <a:cubicBezTo>
                    <a:pt x="264" y="247"/>
                    <a:pt x="264" y="247"/>
                    <a:pt x="264" y="247"/>
                  </a:cubicBezTo>
                  <a:cubicBezTo>
                    <a:pt x="266" y="248"/>
                    <a:pt x="266" y="248"/>
                    <a:pt x="266" y="248"/>
                  </a:cubicBezTo>
                  <a:cubicBezTo>
                    <a:pt x="272" y="249"/>
                    <a:pt x="272" y="249"/>
                    <a:pt x="272" y="249"/>
                  </a:cubicBezTo>
                  <a:cubicBezTo>
                    <a:pt x="274" y="250"/>
                    <a:pt x="274" y="250"/>
                    <a:pt x="274" y="250"/>
                  </a:cubicBezTo>
                  <a:cubicBezTo>
                    <a:pt x="274" y="252"/>
                    <a:pt x="274" y="252"/>
                    <a:pt x="274" y="252"/>
                  </a:cubicBezTo>
                  <a:cubicBezTo>
                    <a:pt x="272" y="269"/>
                    <a:pt x="272" y="269"/>
                    <a:pt x="272" y="269"/>
                  </a:cubicBezTo>
                  <a:cubicBezTo>
                    <a:pt x="274" y="269"/>
                    <a:pt x="274" y="269"/>
                    <a:pt x="274" y="269"/>
                  </a:cubicBezTo>
                  <a:cubicBezTo>
                    <a:pt x="303" y="243"/>
                    <a:pt x="303" y="243"/>
                    <a:pt x="303" y="243"/>
                  </a:cubicBezTo>
                  <a:cubicBezTo>
                    <a:pt x="301" y="229"/>
                    <a:pt x="301" y="229"/>
                    <a:pt x="301" y="229"/>
                  </a:cubicBezTo>
                  <a:cubicBezTo>
                    <a:pt x="296" y="229"/>
                    <a:pt x="296" y="229"/>
                    <a:pt x="296" y="229"/>
                  </a:cubicBezTo>
                  <a:cubicBezTo>
                    <a:pt x="285" y="230"/>
                    <a:pt x="285" y="230"/>
                    <a:pt x="285" y="230"/>
                  </a:cubicBezTo>
                  <a:cubicBezTo>
                    <a:pt x="303" y="182"/>
                    <a:pt x="303" y="182"/>
                    <a:pt x="303" y="182"/>
                  </a:cubicBezTo>
                  <a:cubicBezTo>
                    <a:pt x="287" y="180"/>
                    <a:pt x="287" y="180"/>
                    <a:pt x="287" y="180"/>
                  </a:cubicBezTo>
                  <a:cubicBezTo>
                    <a:pt x="287" y="180"/>
                    <a:pt x="287" y="180"/>
                    <a:pt x="287" y="180"/>
                  </a:cubicBezTo>
                  <a:cubicBezTo>
                    <a:pt x="285" y="180"/>
                    <a:pt x="285" y="180"/>
                    <a:pt x="285" y="180"/>
                  </a:cubicBezTo>
                  <a:cubicBezTo>
                    <a:pt x="285" y="177"/>
                    <a:pt x="285" y="177"/>
                    <a:pt x="285" y="177"/>
                  </a:cubicBezTo>
                  <a:cubicBezTo>
                    <a:pt x="280" y="171"/>
                    <a:pt x="280" y="171"/>
                    <a:pt x="280" y="171"/>
                  </a:cubicBezTo>
                  <a:cubicBezTo>
                    <a:pt x="277" y="165"/>
                    <a:pt x="277" y="159"/>
                    <a:pt x="281" y="154"/>
                  </a:cubicBezTo>
                  <a:cubicBezTo>
                    <a:pt x="306" y="153"/>
                    <a:pt x="306" y="153"/>
                    <a:pt x="306" y="153"/>
                  </a:cubicBezTo>
                  <a:cubicBezTo>
                    <a:pt x="322" y="153"/>
                    <a:pt x="322" y="153"/>
                    <a:pt x="322" y="153"/>
                  </a:cubicBezTo>
                  <a:cubicBezTo>
                    <a:pt x="322" y="148"/>
                    <a:pt x="319" y="138"/>
                    <a:pt x="310" y="123"/>
                  </a:cubicBezTo>
                  <a:cubicBezTo>
                    <a:pt x="287" y="115"/>
                    <a:pt x="287" y="115"/>
                    <a:pt x="287" y="115"/>
                  </a:cubicBezTo>
                  <a:cubicBezTo>
                    <a:pt x="311" y="93"/>
                    <a:pt x="311" y="93"/>
                    <a:pt x="311" y="93"/>
                  </a:cubicBezTo>
                  <a:cubicBezTo>
                    <a:pt x="311" y="88"/>
                    <a:pt x="311" y="88"/>
                    <a:pt x="311" y="88"/>
                  </a:cubicBezTo>
                  <a:cubicBezTo>
                    <a:pt x="299" y="90"/>
                    <a:pt x="299" y="90"/>
                    <a:pt x="299" y="90"/>
                  </a:cubicBezTo>
                  <a:cubicBezTo>
                    <a:pt x="295" y="90"/>
                    <a:pt x="295" y="90"/>
                    <a:pt x="295" y="90"/>
                  </a:cubicBezTo>
                  <a:cubicBezTo>
                    <a:pt x="295" y="89"/>
                    <a:pt x="295" y="89"/>
                    <a:pt x="295" y="89"/>
                  </a:cubicBezTo>
                  <a:cubicBezTo>
                    <a:pt x="294" y="88"/>
                    <a:pt x="294" y="88"/>
                    <a:pt x="294" y="88"/>
                  </a:cubicBezTo>
                  <a:cubicBezTo>
                    <a:pt x="293" y="86"/>
                    <a:pt x="293" y="86"/>
                    <a:pt x="293" y="86"/>
                  </a:cubicBezTo>
                  <a:cubicBezTo>
                    <a:pt x="290" y="75"/>
                    <a:pt x="283" y="67"/>
                    <a:pt x="274" y="63"/>
                  </a:cubicBezTo>
                  <a:cubicBezTo>
                    <a:pt x="232" y="64"/>
                    <a:pt x="232" y="64"/>
                    <a:pt x="232" y="64"/>
                  </a:cubicBezTo>
                  <a:cubicBezTo>
                    <a:pt x="214" y="86"/>
                    <a:pt x="214" y="86"/>
                    <a:pt x="214" y="86"/>
                  </a:cubicBezTo>
                  <a:cubicBezTo>
                    <a:pt x="214" y="87"/>
                    <a:pt x="214" y="87"/>
                    <a:pt x="214" y="87"/>
                  </a:cubicBezTo>
                  <a:cubicBezTo>
                    <a:pt x="208" y="86"/>
                    <a:pt x="208" y="86"/>
                    <a:pt x="208" y="86"/>
                  </a:cubicBezTo>
                  <a:cubicBezTo>
                    <a:pt x="142" y="64"/>
                    <a:pt x="142" y="64"/>
                    <a:pt x="142" y="64"/>
                  </a:cubicBezTo>
                  <a:cubicBezTo>
                    <a:pt x="206" y="48"/>
                    <a:pt x="206" y="48"/>
                    <a:pt x="206" y="48"/>
                  </a:cubicBezTo>
                  <a:cubicBezTo>
                    <a:pt x="210" y="48"/>
                    <a:pt x="221" y="37"/>
                    <a:pt x="239" y="16"/>
                  </a:cubicBezTo>
                  <a:cubicBezTo>
                    <a:pt x="217" y="0"/>
                    <a:pt x="217" y="0"/>
                    <a:pt x="217" y="0"/>
                  </a:cubicBezTo>
                  <a:lnTo>
                    <a:pt x="198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HK" altLang="en-US">
                <a:cs typeface="+mn-ea"/>
                <a:sym typeface="+mn-lt"/>
              </a:endParaRPr>
            </a:p>
          </p:txBody>
        </p:sp>
        <p:sp>
          <p:nvSpPr>
            <p:cNvPr id="29" name="Freeform 24"/>
            <p:cNvSpPr/>
            <p:nvPr/>
          </p:nvSpPr>
          <p:spPr bwMode="auto">
            <a:xfrm>
              <a:off x="5177948" y="3917950"/>
              <a:ext cx="609600" cy="744538"/>
            </a:xfrm>
            <a:custGeom>
              <a:avLst/>
              <a:gdLst>
                <a:gd name="T0" fmla="*/ 254 w 403"/>
                <a:gd name="T1" fmla="*/ 140 h 494"/>
                <a:gd name="T2" fmla="*/ 224 w 403"/>
                <a:gd name="T3" fmla="*/ 73 h 494"/>
                <a:gd name="T4" fmla="*/ 145 w 403"/>
                <a:gd name="T5" fmla="*/ 46 h 494"/>
                <a:gd name="T6" fmla="*/ 98 w 403"/>
                <a:gd name="T7" fmla="*/ 0 h 494"/>
                <a:gd name="T8" fmla="*/ 128 w 403"/>
                <a:gd name="T9" fmla="*/ 46 h 494"/>
                <a:gd name="T10" fmla="*/ 130 w 403"/>
                <a:gd name="T11" fmla="*/ 49 h 494"/>
                <a:gd name="T12" fmla="*/ 94 w 403"/>
                <a:gd name="T13" fmla="*/ 94 h 494"/>
                <a:gd name="T14" fmla="*/ 50 w 403"/>
                <a:gd name="T15" fmla="*/ 60 h 494"/>
                <a:gd name="T16" fmla="*/ 60 w 403"/>
                <a:gd name="T17" fmla="*/ 93 h 494"/>
                <a:gd name="T18" fmla="*/ 60 w 403"/>
                <a:gd name="T19" fmla="*/ 95 h 494"/>
                <a:gd name="T20" fmla="*/ 57 w 403"/>
                <a:gd name="T21" fmla="*/ 108 h 494"/>
                <a:gd name="T22" fmla="*/ 38 w 403"/>
                <a:gd name="T23" fmla="*/ 116 h 494"/>
                <a:gd name="T24" fmla="*/ 30 w 403"/>
                <a:gd name="T25" fmla="*/ 133 h 494"/>
                <a:gd name="T26" fmla="*/ 22 w 403"/>
                <a:gd name="T27" fmla="*/ 165 h 494"/>
                <a:gd name="T28" fmla="*/ 21 w 403"/>
                <a:gd name="T29" fmla="*/ 165 h 494"/>
                <a:gd name="T30" fmla="*/ 10 w 403"/>
                <a:gd name="T31" fmla="*/ 172 h 494"/>
                <a:gd name="T32" fmla="*/ 38 w 403"/>
                <a:gd name="T33" fmla="*/ 215 h 494"/>
                <a:gd name="T34" fmla="*/ 48 w 403"/>
                <a:gd name="T35" fmla="*/ 213 h 494"/>
                <a:gd name="T36" fmla="*/ 92 w 403"/>
                <a:gd name="T37" fmla="*/ 234 h 494"/>
                <a:gd name="T38" fmla="*/ 93 w 403"/>
                <a:gd name="T39" fmla="*/ 236 h 494"/>
                <a:gd name="T40" fmla="*/ 91 w 403"/>
                <a:gd name="T41" fmla="*/ 263 h 494"/>
                <a:gd name="T42" fmla="*/ 80 w 403"/>
                <a:gd name="T43" fmla="*/ 286 h 494"/>
                <a:gd name="T44" fmla="*/ 66 w 403"/>
                <a:gd name="T45" fmla="*/ 302 h 494"/>
                <a:gd name="T46" fmla="*/ 66 w 403"/>
                <a:gd name="T47" fmla="*/ 303 h 494"/>
                <a:gd name="T48" fmla="*/ 70 w 403"/>
                <a:gd name="T49" fmla="*/ 334 h 494"/>
                <a:gd name="T50" fmla="*/ 99 w 403"/>
                <a:gd name="T51" fmla="*/ 339 h 494"/>
                <a:gd name="T52" fmla="*/ 113 w 403"/>
                <a:gd name="T53" fmla="*/ 354 h 494"/>
                <a:gd name="T54" fmla="*/ 135 w 403"/>
                <a:gd name="T55" fmla="*/ 464 h 494"/>
                <a:gd name="T56" fmla="*/ 130 w 403"/>
                <a:gd name="T57" fmla="*/ 473 h 494"/>
                <a:gd name="T58" fmla="*/ 133 w 403"/>
                <a:gd name="T59" fmla="*/ 480 h 494"/>
                <a:gd name="T60" fmla="*/ 193 w 403"/>
                <a:gd name="T61" fmla="*/ 455 h 494"/>
                <a:gd name="T62" fmla="*/ 206 w 403"/>
                <a:gd name="T63" fmla="*/ 463 h 494"/>
                <a:gd name="T64" fmla="*/ 208 w 403"/>
                <a:gd name="T65" fmla="*/ 461 h 494"/>
                <a:gd name="T66" fmla="*/ 229 w 403"/>
                <a:gd name="T67" fmla="*/ 448 h 494"/>
                <a:gd name="T68" fmla="*/ 289 w 403"/>
                <a:gd name="T69" fmla="*/ 474 h 494"/>
                <a:gd name="T70" fmla="*/ 305 w 403"/>
                <a:gd name="T71" fmla="*/ 485 h 494"/>
                <a:gd name="T72" fmla="*/ 355 w 403"/>
                <a:gd name="T73" fmla="*/ 431 h 494"/>
                <a:gd name="T74" fmla="*/ 344 w 403"/>
                <a:gd name="T75" fmla="*/ 390 h 494"/>
                <a:gd name="T76" fmla="*/ 381 w 403"/>
                <a:gd name="T77" fmla="*/ 392 h 494"/>
                <a:gd name="T78" fmla="*/ 381 w 403"/>
                <a:gd name="T79" fmla="*/ 355 h 494"/>
                <a:gd name="T80" fmla="*/ 403 w 403"/>
                <a:gd name="T81" fmla="*/ 323 h 494"/>
                <a:gd name="T82" fmla="*/ 374 w 403"/>
                <a:gd name="T83" fmla="*/ 293 h 494"/>
                <a:gd name="T84" fmla="*/ 360 w 403"/>
                <a:gd name="T85" fmla="*/ 305 h 494"/>
                <a:gd name="T86" fmla="*/ 356 w 403"/>
                <a:gd name="T87" fmla="*/ 304 h 494"/>
                <a:gd name="T88" fmla="*/ 332 w 403"/>
                <a:gd name="T89" fmla="*/ 281 h 494"/>
                <a:gd name="T90" fmla="*/ 299 w 403"/>
                <a:gd name="T91" fmla="*/ 261 h 494"/>
                <a:gd name="T92" fmla="*/ 290 w 403"/>
                <a:gd name="T93" fmla="*/ 223 h 494"/>
                <a:gd name="T94" fmla="*/ 308 w 403"/>
                <a:gd name="T95" fmla="*/ 168 h 494"/>
                <a:gd name="T96" fmla="*/ 340 w 403"/>
                <a:gd name="T97" fmla="*/ 170 h 494"/>
                <a:gd name="T98" fmla="*/ 342 w 403"/>
                <a:gd name="T99" fmla="*/ 138 h 494"/>
                <a:gd name="T100" fmla="*/ 256 w 403"/>
                <a:gd name="T101" fmla="*/ 142 h 494"/>
                <a:gd name="T102" fmla="*/ 255 w 403"/>
                <a:gd name="T103" fmla="*/ 140 h 4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03" h="494">
                  <a:moveTo>
                    <a:pt x="255" y="140"/>
                  </a:moveTo>
                  <a:cubicBezTo>
                    <a:pt x="254" y="140"/>
                    <a:pt x="254" y="140"/>
                    <a:pt x="254" y="140"/>
                  </a:cubicBezTo>
                  <a:cubicBezTo>
                    <a:pt x="254" y="139"/>
                    <a:pt x="254" y="139"/>
                    <a:pt x="254" y="139"/>
                  </a:cubicBezTo>
                  <a:cubicBezTo>
                    <a:pt x="242" y="99"/>
                    <a:pt x="231" y="76"/>
                    <a:pt x="224" y="73"/>
                  </a:cubicBezTo>
                  <a:cubicBezTo>
                    <a:pt x="187" y="61"/>
                    <a:pt x="187" y="61"/>
                    <a:pt x="187" y="61"/>
                  </a:cubicBezTo>
                  <a:cubicBezTo>
                    <a:pt x="166" y="54"/>
                    <a:pt x="151" y="50"/>
                    <a:pt x="145" y="46"/>
                  </a:cubicBezTo>
                  <a:cubicBezTo>
                    <a:pt x="134" y="39"/>
                    <a:pt x="121" y="25"/>
                    <a:pt x="105" y="0"/>
                  </a:cubicBezTo>
                  <a:cubicBezTo>
                    <a:pt x="98" y="0"/>
                    <a:pt x="98" y="0"/>
                    <a:pt x="98" y="0"/>
                  </a:cubicBezTo>
                  <a:cubicBezTo>
                    <a:pt x="99" y="1"/>
                    <a:pt x="99" y="1"/>
                    <a:pt x="99" y="1"/>
                  </a:cubicBezTo>
                  <a:cubicBezTo>
                    <a:pt x="102" y="10"/>
                    <a:pt x="110" y="25"/>
                    <a:pt x="128" y="46"/>
                  </a:cubicBezTo>
                  <a:cubicBezTo>
                    <a:pt x="129" y="47"/>
                    <a:pt x="129" y="47"/>
                    <a:pt x="129" y="47"/>
                  </a:cubicBezTo>
                  <a:cubicBezTo>
                    <a:pt x="130" y="49"/>
                    <a:pt x="130" y="49"/>
                    <a:pt x="130" y="49"/>
                  </a:cubicBezTo>
                  <a:cubicBezTo>
                    <a:pt x="113" y="80"/>
                    <a:pt x="113" y="80"/>
                    <a:pt x="113" y="80"/>
                  </a:cubicBezTo>
                  <a:cubicBezTo>
                    <a:pt x="107" y="91"/>
                    <a:pt x="101" y="96"/>
                    <a:pt x="94" y="94"/>
                  </a:cubicBezTo>
                  <a:cubicBezTo>
                    <a:pt x="90" y="92"/>
                    <a:pt x="82" y="83"/>
                    <a:pt x="68" y="65"/>
                  </a:cubicBezTo>
                  <a:cubicBezTo>
                    <a:pt x="50" y="60"/>
                    <a:pt x="50" y="60"/>
                    <a:pt x="50" y="60"/>
                  </a:cubicBezTo>
                  <a:cubicBezTo>
                    <a:pt x="50" y="65"/>
                    <a:pt x="53" y="75"/>
                    <a:pt x="60" y="92"/>
                  </a:cubicBezTo>
                  <a:cubicBezTo>
                    <a:pt x="60" y="93"/>
                    <a:pt x="60" y="93"/>
                    <a:pt x="60" y="93"/>
                  </a:cubicBezTo>
                  <a:cubicBezTo>
                    <a:pt x="60" y="94"/>
                    <a:pt x="60" y="94"/>
                    <a:pt x="60" y="94"/>
                  </a:cubicBezTo>
                  <a:cubicBezTo>
                    <a:pt x="60" y="95"/>
                    <a:pt x="60" y="95"/>
                    <a:pt x="60" y="95"/>
                  </a:cubicBezTo>
                  <a:cubicBezTo>
                    <a:pt x="60" y="96"/>
                    <a:pt x="60" y="96"/>
                    <a:pt x="60" y="96"/>
                  </a:cubicBezTo>
                  <a:cubicBezTo>
                    <a:pt x="57" y="108"/>
                    <a:pt x="57" y="108"/>
                    <a:pt x="57" y="108"/>
                  </a:cubicBezTo>
                  <a:cubicBezTo>
                    <a:pt x="38" y="116"/>
                    <a:pt x="38" y="116"/>
                    <a:pt x="38" y="116"/>
                  </a:cubicBezTo>
                  <a:cubicBezTo>
                    <a:pt x="38" y="116"/>
                    <a:pt x="38" y="116"/>
                    <a:pt x="38" y="116"/>
                  </a:cubicBezTo>
                  <a:cubicBezTo>
                    <a:pt x="32" y="119"/>
                    <a:pt x="32" y="119"/>
                    <a:pt x="32" y="119"/>
                  </a:cubicBezTo>
                  <a:cubicBezTo>
                    <a:pt x="29" y="122"/>
                    <a:pt x="29" y="127"/>
                    <a:pt x="30" y="133"/>
                  </a:cubicBezTo>
                  <a:cubicBezTo>
                    <a:pt x="32" y="149"/>
                    <a:pt x="31" y="159"/>
                    <a:pt x="28" y="163"/>
                  </a:cubicBezTo>
                  <a:cubicBezTo>
                    <a:pt x="26" y="165"/>
                    <a:pt x="25" y="165"/>
                    <a:pt x="22" y="165"/>
                  </a:cubicBezTo>
                  <a:cubicBezTo>
                    <a:pt x="21" y="165"/>
                    <a:pt x="21" y="165"/>
                    <a:pt x="21" y="165"/>
                  </a:cubicBezTo>
                  <a:cubicBezTo>
                    <a:pt x="21" y="165"/>
                    <a:pt x="21" y="165"/>
                    <a:pt x="21" y="165"/>
                  </a:cubicBezTo>
                  <a:cubicBezTo>
                    <a:pt x="0" y="161"/>
                    <a:pt x="0" y="161"/>
                    <a:pt x="0" y="161"/>
                  </a:cubicBezTo>
                  <a:cubicBezTo>
                    <a:pt x="1" y="165"/>
                    <a:pt x="4" y="169"/>
                    <a:pt x="10" y="172"/>
                  </a:cubicBezTo>
                  <a:cubicBezTo>
                    <a:pt x="20" y="182"/>
                    <a:pt x="29" y="196"/>
                    <a:pt x="37" y="211"/>
                  </a:cubicBezTo>
                  <a:cubicBezTo>
                    <a:pt x="38" y="215"/>
                    <a:pt x="38" y="215"/>
                    <a:pt x="38" y="215"/>
                  </a:cubicBezTo>
                  <a:cubicBezTo>
                    <a:pt x="38" y="215"/>
                    <a:pt x="38" y="215"/>
                    <a:pt x="38" y="215"/>
                  </a:cubicBezTo>
                  <a:cubicBezTo>
                    <a:pt x="48" y="213"/>
                    <a:pt x="48" y="213"/>
                    <a:pt x="48" y="213"/>
                  </a:cubicBezTo>
                  <a:cubicBezTo>
                    <a:pt x="59" y="210"/>
                    <a:pt x="70" y="213"/>
                    <a:pt x="80" y="220"/>
                  </a:cubicBezTo>
                  <a:cubicBezTo>
                    <a:pt x="92" y="234"/>
                    <a:pt x="92" y="234"/>
                    <a:pt x="92" y="234"/>
                  </a:cubicBezTo>
                  <a:cubicBezTo>
                    <a:pt x="93" y="235"/>
                    <a:pt x="93" y="235"/>
                    <a:pt x="93" y="235"/>
                  </a:cubicBezTo>
                  <a:cubicBezTo>
                    <a:pt x="93" y="236"/>
                    <a:pt x="93" y="236"/>
                    <a:pt x="93" y="236"/>
                  </a:cubicBezTo>
                  <a:cubicBezTo>
                    <a:pt x="92" y="236"/>
                    <a:pt x="92" y="236"/>
                    <a:pt x="92" y="236"/>
                  </a:cubicBezTo>
                  <a:cubicBezTo>
                    <a:pt x="91" y="263"/>
                    <a:pt x="91" y="263"/>
                    <a:pt x="91" y="263"/>
                  </a:cubicBezTo>
                  <a:cubicBezTo>
                    <a:pt x="94" y="267"/>
                    <a:pt x="96" y="273"/>
                    <a:pt x="94" y="277"/>
                  </a:cubicBezTo>
                  <a:cubicBezTo>
                    <a:pt x="92" y="282"/>
                    <a:pt x="88" y="285"/>
                    <a:pt x="80" y="286"/>
                  </a:cubicBezTo>
                  <a:cubicBezTo>
                    <a:pt x="72" y="286"/>
                    <a:pt x="68" y="292"/>
                    <a:pt x="66" y="302"/>
                  </a:cubicBezTo>
                  <a:cubicBezTo>
                    <a:pt x="66" y="302"/>
                    <a:pt x="66" y="302"/>
                    <a:pt x="66" y="302"/>
                  </a:cubicBezTo>
                  <a:cubicBezTo>
                    <a:pt x="66" y="302"/>
                    <a:pt x="66" y="302"/>
                    <a:pt x="66" y="302"/>
                  </a:cubicBezTo>
                  <a:cubicBezTo>
                    <a:pt x="66" y="303"/>
                    <a:pt x="66" y="303"/>
                    <a:pt x="66" y="303"/>
                  </a:cubicBezTo>
                  <a:cubicBezTo>
                    <a:pt x="57" y="321"/>
                    <a:pt x="57" y="321"/>
                    <a:pt x="57" y="321"/>
                  </a:cubicBezTo>
                  <a:cubicBezTo>
                    <a:pt x="70" y="334"/>
                    <a:pt x="70" y="334"/>
                    <a:pt x="70" y="334"/>
                  </a:cubicBezTo>
                  <a:cubicBezTo>
                    <a:pt x="97" y="339"/>
                    <a:pt x="97" y="339"/>
                    <a:pt x="97" y="339"/>
                  </a:cubicBezTo>
                  <a:cubicBezTo>
                    <a:pt x="99" y="339"/>
                    <a:pt x="99" y="339"/>
                    <a:pt x="99" y="339"/>
                  </a:cubicBezTo>
                  <a:cubicBezTo>
                    <a:pt x="99" y="339"/>
                    <a:pt x="99" y="339"/>
                    <a:pt x="99" y="339"/>
                  </a:cubicBezTo>
                  <a:cubicBezTo>
                    <a:pt x="113" y="354"/>
                    <a:pt x="113" y="354"/>
                    <a:pt x="113" y="354"/>
                  </a:cubicBezTo>
                  <a:cubicBezTo>
                    <a:pt x="96" y="379"/>
                    <a:pt x="96" y="379"/>
                    <a:pt x="96" y="379"/>
                  </a:cubicBezTo>
                  <a:cubicBezTo>
                    <a:pt x="135" y="464"/>
                    <a:pt x="135" y="464"/>
                    <a:pt x="135" y="464"/>
                  </a:cubicBezTo>
                  <a:cubicBezTo>
                    <a:pt x="136" y="466"/>
                    <a:pt x="136" y="466"/>
                    <a:pt x="136" y="466"/>
                  </a:cubicBezTo>
                  <a:cubicBezTo>
                    <a:pt x="130" y="473"/>
                    <a:pt x="130" y="473"/>
                    <a:pt x="130" y="473"/>
                  </a:cubicBezTo>
                  <a:cubicBezTo>
                    <a:pt x="132" y="480"/>
                    <a:pt x="132" y="480"/>
                    <a:pt x="132" y="480"/>
                  </a:cubicBezTo>
                  <a:cubicBezTo>
                    <a:pt x="133" y="480"/>
                    <a:pt x="133" y="480"/>
                    <a:pt x="133" y="480"/>
                  </a:cubicBezTo>
                  <a:cubicBezTo>
                    <a:pt x="205" y="434"/>
                    <a:pt x="205" y="434"/>
                    <a:pt x="205" y="434"/>
                  </a:cubicBezTo>
                  <a:cubicBezTo>
                    <a:pt x="193" y="455"/>
                    <a:pt x="193" y="455"/>
                    <a:pt x="193" y="455"/>
                  </a:cubicBezTo>
                  <a:cubicBezTo>
                    <a:pt x="184" y="471"/>
                    <a:pt x="179" y="485"/>
                    <a:pt x="176" y="494"/>
                  </a:cubicBezTo>
                  <a:cubicBezTo>
                    <a:pt x="189" y="489"/>
                    <a:pt x="200" y="480"/>
                    <a:pt x="206" y="463"/>
                  </a:cubicBezTo>
                  <a:cubicBezTo>
                    <a:pt x="207" y="461"/>
                    <a:pt x="207" y="461"/>
                    <a:pt x="207" y="461"/>
                  </a:cubicBezTo>
                  <a:cubicBezTo>
                    <a:pt x="208" y="461"/>
                    <a:pt x="208" y="461"/>
                    <a:pt x="208" y="461"/>
                  </a:cubicBezTo>
                  <a:cubicBezTo>
                    <a:pt x="228" y="450"/>
                    <a:pt x="228" y="450"/>
                    <a:pt x="228" y="450"/>
                  </a:cubicBezTo>
                  <a:cubicBezTo>
                    <a:pt x="229" y="448"/>
                    <a:pt x="229" y="448"/>
                    <a:pt x="229" y="448"/>
                  </a:cubicBezTo>
                  <a:cubicBezTo>
                    <a:pt x="258" y="473"/>
                    <a:pt x="258" y="473"/>
                    <a:pt x="258" y="473"/>
                  </a:cubicBezTo>
                  <a:cubicBezTo>
                    <a:pt x="289" y="474"/>
                    <a:pt x="289" y="474"/>
                    <a:pt x="289" y="474"/>
                  </a:cubicBezTo>
                  <a:cubicBezTo>
                    <a:pt x="290" y="475"/>
                    <a:pt x="290" y="475"/>
                    <a:pt x="290" y="475"/>
                  </a:cubicBezTo>
                  <a:cubicBezTo>
                    <a:pt x="305" y="485"/>
                    <a:pt x="305" y="485"/>
                    <a:pt x="305" y="485"/>
                  </a:cubicBezTo>
                  <a:cubicBezTo>
                    <a:pt x="344" y="451"/>
                    <a:pt x="344" y="451"/>
                    <a:pt x="344" y="451"/>
                  </a:cubicBezTo>
                  <a:cubicBezTo>
                    <a:pt x="347" y="448"/>
                    <a:pt x="351" y="442"/>
                    <a:pt x="355" y="431"/>
                  </a:cubicBezTo>
                  <a:cubicBezTo>
                    <a:pt x="359" y="423"/>
                    <a:pt x="359" y="423"/>
                    <a:pt x="359" y="423"/>
                  </a:cubicBezTo>
                  <a:cubicBezTo>
                    <a:pt x="360" y="418"/>
                    <a:pt x="355" y="408"/>
                    <a:pt x="344" y="390"/>
                  </a:cubicBezTo>
                  <a:cubicBezTo>
                    <a:pt x="335" y="376"/>
                    <a:pt x="335" y="376"/>
                    <a:pt x="335" y="376"/>
                  </a:cubicBezTo>
                  <a:cubicBezTo>
                    <a:pt x="381" y="392"/>
                    <a:pt x="381" y="392"/>
                    <a:pt x="381" y="392"/>
                  </a:cubicBezTo>
                  <a:cubicBezTo>
                    <a:pt x="395" y="385"/>
                    <a:pt x="395" y="385"/>
                    <a:pt x="395" y="385"/>
                  </a:cubicBezTo>
                  <a:cubicBezTo>
                    <a:pt x="381" y="355"/>
                    <a:pt x="381" y="355"/>
                    <a:pt x="381" y="355"/>
                  </a:cubicBezTo>
                  <a:cubicBezTo>
                    <a:pt x="380" y="354"/>
                    <a:pt x="380" y="354"/>
                    <a:pt x="380" y="354"/>
                  </a:cubicBezTo>
                  <a:cubicBezTo>
                    <a:pt x="403" y="323"/>
                    <a:pt x="403" y="323"/>
                    <a:pt x="403" y="323"/>
                  </a:cubicBezTo>
                  <a:cubicBezTo>
                    <a:pt x="394" y="309"/>
                    <a:pt x="394" y="309"/>
                    <a:pt x="394" y="309"/>
                  </a:cubicBezTo>
                  <a:cubicBezTo>
                    <a:pt x="384" y="298"/>
                    <a:pt x="378" y="293"/>
                    <a:pt x="374" y="293"/>
                  </a:cubicBezTo>
                  <a:cubicBezTo>
                    <a:pt x="372" y="294"/>
                    <a:pt x="372" y="294"/>
                    <a:pt x="372" y="294"/>
                  </a:cubicBezTo>
                  <a:cubicBezTo>
                    <a:pt x="360" y="305"/>
                    <a:pt x="360" y="305"/>
                    <a:pt x="360" y="305"/>
                  </a:cubicBezTo>
                  <a:cubicBezTo>
                    <a:pt x="358" y="304"/>
                    <a:pt x="358" y="304"/>
                    <a:pt x="358" y="304"/>
                  </a:cubicBezTo>
                  <a:cubicBezTo>
                    <a:pt x="356" y="304"/>
                    <a:pt x="356" y="304"/>
                    <a:pt x="356" y="304"/>
                  </a:cubicBezTo>
                  <a:cubicBezTo>
                    <a:pt x="337" y="298"/>
                    <a:pt x="337" y="298"/>
                    <a:pt x="337" y="298"/>
                  </a:cubicBezTo>
                  <a:cubicBezTo>
                    <a:pt x="332" y="281"/>
                    <a:pt x="332" y="281"/>
                    <a:pt x="332" y="281"/>
                  </a:cubicBezTo>
                  <a:cubicBezTo>
                    <a:pt x="324" y="280"/>
                    <a:pt x="317" y="276"/>
                    <a:pt x="311" y="268"/>
                  </a:cubicBezTo>
                  <a:cubicBezTo>
                    <a:pt x="299" y="261"/>
                    <a:pt x="299" y="261"/>
                    <a:pt x="299" y="261"/>
                  </a:cubicBezTo>
                  <a:cubicBezTo>
                    <a:pt x="289" y="257"/>
                    <a:pt x="284" y="252"/>
                    <a:pt x="284" y="246"/>
                  </a:cubicBezTo>
                  <a:cubicBezTo>
                    <a:pt x="282" y="240"/>
                    <a:pt x="284" y="233"/>
                    <a:pt x="290" y="223"/>
                  </a:cubicBezTo>
                  <a:cubicBezTo>
                    <a:pt x="302" y="206"/>
                    <a:pt x="308" y="192"/>
                    <a:pt x="308" y="182"/>
                  </a:cubicBezTo>
                  <a:cubicBezTo>
                    <a:pt x="308" y="168"/>
                    <a:pt x="308" y="168"/>
                    <a:pt x="308" y="168"/>
                  </a:cubicBezTo>
                  <a:cubicBezTo>
                    <a:pt x="316" y="169"/>
                    <a:pt x="316" y="169"/>
                    <a:pt x="316" y="169"/>
                  </a:cubicBezTo>
                  <a:cubicBezTo>
                    <a:pt x="340" y="170"/>
                    <a:pt x="340" y="170"/>
                    <a:pt x="340" y="170"/>
                  </a:cubicBezTo>
                  <a:cubicBezTo>
                    <a:pt x="342" y="168"/>
                    <a:pt x="345" y="158"/>
                    <a:pt x="350" y="139"/>
                  </a:cubicBezTo>
                  <a:cubicBezTo>
                    <a:pt x="342" y="138"/>
                    <a:pt x="342" y="138"/>
                    <a:pt x="342" y="138"/>
                  </a:cubicBezTo>
                  <a:cubicBezTo>
                    <a:pt x="325" y="149"/>
                    <a:pt x="313" y="157"/>
                    <a:pt x="303" y="160"/>
                  </a:cubicBezTo>
                  <a:cubicBezTo>
                    <a:pt x="292" y="163"/>
                    <a:pt x="277" y="157"/>
                    <a:pt x="256" y="142"/>
                  </a:cubicBezTo>
                  <a:cubicBezTo>
                    <a:pt x="256" y="141"/>
                    <a:pt x="256" y="141"/>
                    <a:pt x="256" y="141"/>
                  </a:cubicBezTo>
                  <a:lnTo>
                    <a:pt x="255" y="1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HK" altLang="en-US">
                <a:cs typeface="+mn-ea"/>
                <a:sym typeface="+mn-lt"/>
              </a:endParaRPr>
            </a:p>
          </p:txBody>
        </p:sp>
        <p:sp>
          <p:nvSpPr>
            <p:cNvPr id="30" name="Freeform 25"/>
            <p:cNvSpPr/>
            <p:nvPr/>
          </p:nvSpPr>
          <p:spPr bwMode="auto">
            <a:xfrm>
              <a:off x="5295423" y="3057525"/>
              <a:ext cx="160338" cy="231775"/>
            </a:xfrm>
            <a:custGeom>
              <a:avLst/>
              <a:gdLst>
                <a:gd name="T0" fmla="*/ 63 w 107"/>
                <a:gd name="T1" fmla="*/ 3 h 154"/>
                <a:gd name="T2" fmla="*/ 59 w 107"/>
                <a:gd name="T3" fmla="*/ 0 h 154"/>
                <a:gd name="T4" fmla="*/ 44 w 107"/>
                <a:gd name="T5" fmla="*/ 17 h 154"/>
                <a:gd name="T6" fmla="*/ 40 w 107"/>
                <a:gd name="T7" fmla="*/ 15 h 154"/>
                <a:gd name="T8" fmla="*/ 39 w 107"/>
                <a:gd name="T9" fmla="*/ 16 h 154"/>
                <a:gd name="T10" fmla="*/ 40 w 107"/>
                <a:gd name="T11" fmla="*/ 17 h 154"/>
                <a:gd name="T12" fmla="*/ 31 w 107"/>
                <a:gd name="T13" fmla="*/ 27 h 154"/>
                <a:gd name="T14" fmla="*/ 27 w 107"/>
                <a:gd name="T15" fmla="*/ 29 h 154"/>
                <a:gd name="T16" fmla="*/ 15 w 107"/>
                <a:gd name="T17" fmla="*/ 35 h 154"/>
                <a:gd name="T18" fmla="*/ 14 w 107"/>
                <a:gd name="T19" fmla="*/ 43 h 154"/>
                <a:gd name="T20" fmla="*/ 7 w 107"/>
                <a:gd name="T21" fmla="*/ 66 h 154"/>
                <a:gd name="T22" fmla="*/ 2 w 107"/>
                <a:gd name="T23" fmla="*/ 79 h 154"/>
                <a:gd name="T24" fmla="*/ 1 w 107"/>
                <a:gd name="T25" fmla="*/ 102 h 154"/>
                <a:gd name="T26" fmla="*/ 8 w 107"/>
                <a:gd name="T27" fmla="*/ 133 h 154"/>
                <a:gd name="T28" fmla="*/ 26 w 107"/>
                <a:gd name="T29" fmla="*/ 147 h 154"/>
                <a:gd name="T30" fmla="*/ 50 w 107"/>
                <a:gd name="T31" fmla="*/ 154 h 154"/>
                <a:gd name="T32" fmla="*/ 74 w 107"/>
                <a:gd name="T33" fmla="*/ 144 h 154"/>
                <a:gd name="T34" fmla="*/ 68 w 107"/>
                <a:gd name="T35" fmla="*/ 132 h 154"/>
                <a:gd name="T36" fmla="*/ 68 w 107"/>
                <a:gd name="T37" fmla="*/ 130 h 154"/>
                <a:gd name="T38" fmla="*/ 68 w 107"/>
                <a:gd name="T39" fmla="*/ 129 h 154"/>
                <a:gd name="T40" fmla="*/ 70 w 107"/>
                <a:gd name="T41" fmla="*/ 120 h 154"/>
                <a:gd name="T42" fmla="*/ 70 w 107"/>
                <a:gd name="T43" fmla="*/ 119 h 154"/>
                <a:gd name="T44" fmla="*/ 82 w 107"/>
                <a:gd name="T45" fmla="*/ 98 h 154"/>
                <a:gd name="T46" fmla="*/ 102 w 107"/>
                <a:gd name="T47" fmla="*/ 98 h 154"/>
                <a:gd name="T48" fmla="*/ 107 w 107"/>
                <a:gd name="T49" fmla="*/ 97 h 154"/>
                <a:gd name="T50" fmla="*/ 87 w 107"/>
                <a:gd name="T51" fmla="*/ 64 h 154"/>
                <a:gd name="T52" fmla="*/ 79 w 107"/>
                <a:gd name="T53" fmla="*/ 53 h 154"/>
                <a:gd name="T54" fmla="*/ 70 w 107"/>
                <a:gd name="T55" fmla="*/ 23 h 154"/>
                <a:gd name="T56" fmla="*/ 63 w 107"/>
                <a:gd name="T57" fmla="*/ 3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07" h="154">
                  <a:moveTo>
                    <a:pt x="63" y="3"/>
                  </a:moveTo>
                  <a:cubicBezTo>
                    <a:pt x="59" y="0"/>
                    <a:pt x="59" y="0"/>
                    <a:pt x="59" y="0"/>
                  </a:cubicBezTo>
                  <a:cubicBezTo>
                    <a:pt x="54" y="0"/>
                    <a:pt x="49" y="6"/>
                    <a:pt x="44" y="17"/>
                  </a:cubicBezTo>
                  <a:cubicBezTo>
                    <a:pt x="40" y="15"/>
                    <a:pt x="40" y="15"/>
                    <a:pt x="40" y="15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27" y="29"/>
                    <a:pt x="27" y="29"/>
                    <a:pt x="27" y="29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4" y="43"/>
                    <a:pt x="14" y="43"/>
                    <a:pt x="14" y="43"/>
                  </a:cubicBezTo>
                  <a:cubicBezTo>
                    <a:pt x="15" y="54"/>
                    <a:pt x="12" y="63"/>
                    <a:pt x="7" y="66"/>
                  </a:cubicBezTo>
                  <a:cubicBezTo>
                    <a:pt x="2" y="79"/>
                    <a:pt x="2" y="79"/>
                    <a:pt x="2" y="79"/>
                  </a:cubicBezTo>
                  <a:cubicBezTo>
                    <a:pt x="1" y="82"/>
                    <a:pt x="0" y="90"/>
                    <a:pt x="1" y="102"/>
                  </a:cubicBezTo>
                  <a:cubicBezTo>
                    <a:pt x="8" y="133"/>
                    <a:pt x="8" y="133"/>
                    <a:pt x="8" y="133"/>
                  </a:cubicBezTo>
                  <a:cubicBezTo>
                    <a:pt x="10" y="138"/>
                    <a:pt x="15" y="143"/>
                    <a:pt x="26" y="147"/>
                  </a:cubicBezTo>
                  <a:cubicBezTo>
                    <a:pt x="50" y="154"/>
                    <a:pt x="50" y="154"/>
                    <a:pt x="50" y="154"/>
                  </a:cubicBezTo>
                  <a:cubicBezTo>
                    <a:pt x="56" y="154"/>
                    <a:pt x="65" y="150"/>
                    <a:pt x="74" y="144"/>
                  </a:cubicBezTo>
                  <a:cubicBezTo>
                    <a:pt x="68" y="132"/>
                    <a:pt x="68" y="132"/>
                    <a:pt x="68" y="132"/>
                  </a:cubicBezTo>
                  <a:cubicBezTo>
                    <a:pt x="68" y="130"/>
                    <a:pt x="68" y="130"/>
                    <a:pt x="68" y="130"/>
                  </a:cubicBezTo>
                  <a:cubicBezTo>
                    <a:pt x="68" y="129"/>
                    <a:pt x="68" y="129"/>
                    <a:pt x="68" y="129"/>
                  </a:cubicBezTo>
                  <a:cubicBezTo>
                    <a:pt x="70" y="120"/>
                    <a:pt x="70" y="120"/>
                    <a:pt x="70" y="120"/>
                  </a:cubicBezTo>
                  <a:cubicBezTo>
                    <a:pt x="70" y="119"/>
                    <a:pt x="70" y="119"/>
                    <a:pt x="70" y="119"/>
                  </a:cubicBezTo>
                  <a:cubicBezTo>
                    <a:pt x="82" y="98"/>
                    <a:pt x="82" y="98"/>
                    <a:pt x="82" y="98"/>
                  </a:cubicBezTo>
                  <a:cubicBezTo>
                    <a:pt x="102" y="98"/>
                    <a:pt x="102" y="98"/>
                    <a:pt x="102" y="98"/>
                  </a:cubicBezTo>
                  <a:cubicBezTo>
                    <a:pt x="107" y="97"/>
                    <a:pt x="107" y="97"/>
                    <a:pt x="107" y="97"/>
                  </a:cubicBezTo>
                  <a:cubicBezTo>
                    <a:pt x="105" y="90"/>
                    <a:pt x="98" y="79"/>
                    <a:pt x="87" y="64"/>
                  </a:cubicBezTo>
                  <a:cubicBezTo>
                    <a:pt x="79" y="53"/>
                    <a:pt x="79" y="53"/>
                    <a:pt x="79" y="53"/>
                  </a:cubicBezTo>
                  <a:cubicBezTo>
                    <a:pt x="75" y="45"/>
                    <a:pt x="71" y="35"/>
                    <a:pt x="70" y="23"/>
                  </a:cubicBezTo>
                  <a:cubicBezTo>
                    <a:pt x="68" y="13"/>
                    <a:pt x="65" y="7"/>
                    <a:pt x="6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HK" altLang="en-US">
                <a:cs typeface="+mn-ea"/>
                <a:sym typeface="+mn-lt"/>
              </a:endParaRPr>
            </a:p>
          </p:txBody>
        </p:sp>
        <p:sp>
          <p:nvSpPr>
            <p:cNvPr id="31" name="Freeform 26"/>
            <p:cNvSpPr/>
            <p:nvPr/>
          </p:nvSpPr>
          <p:spPr bwMode="auto">
            <a:xfrm>
              <a:off x="5138261" y="2952750"/>
              <a:ext cx="212725" cy="230188"/>
            </a:xfrm>
            <a:custGeom>
              <a:avLst/>
              <a:gdLst>
                <a:gd name="T0" fmla="*/ 71 w 141"/>
                <a:gd name="T1" fmla="*/ 31 h 152"/>
                <a:gd name="T2" fmla="*/ 68 w 141"/>
                <a:gd name="T3" fmla="*/ 35 h 152"/>
                <a:gd name="T4" fmla="*/ 65 w 141"/>
                <a:gd name="T5" fmla="*/ 34 h 152"/>
                <a:gd name="T6" fmla="*/ 52 w 141"/>
                <a:gd name="T7" fmla="*/ 31 h 152"/>
                <a:gd name="T8" fmla="*/ 50 w 141"/>
                <a:gd name="T9" fmla="*/ 38 h 152"/>
                <a:gd name="T10" fmla="*/ 50 w 141"/>
                <a:gd name="T11" fmla="*/ 41 h 152"/>
                <a:gd name="T12" fmla="*/ 47 w 141"/>
                <a:gd name="T13" fmla="*/ 41 h 152"/>
                <a:gd name="T14" fmla="*/ 25 w 141"/>
                <a:gd name="T15" fmla="*/ 49 h 152"/>
                <a:gd name="T16" fmla="*/ 24 w 141"/>
                <a:gd name="T17" fmla="*/ 53 h 152"/>
                <a:gd name="T18" fmla="*/ 31 w 141"/>
                <a:gd name="T19" fmla="*/ 75 h 152"/>
                <a:gd name="T20" fmla="*/ 34 w 141"/>
                <a:gd name="T21" fmla="*/ 77 h 152"/>
                <a:gd name="T22" fmla="*/ 31 w 141"/>
                <a:gd name="T23" fmla="*/ 80 h 152"/>
                <a:gd name="T24" fmla="*/ 5 w 141"/>
                <a:gd name="T25" fmla="*/ 109 h 152"/>
                <a:gd name="T26" fmla="*/ 0 w 141"/>
                <a:gd name="T27" fmla="*/ 118 h 152"/>
                <a:gd name="T28" fmla="*/ 7 w 141"/>
                <a:gd name="T29" fmla="*/ 128 h 152"/>
                <a:gd name="T30" fmla="*/ 19 w 141"/>
                <a:gd name="T31" fmla="*/ 132 h 152"/>
                <a:gd name="T32" fmla="*/ 28 w 141"/>
                <a:gd name="T33" fmla="*/ 133 h 152"/>
                <a:gd name="T34" fmla="*/ 53 w 141"/>
                <a:gd name="T35" fmla="*/ 139 h 152"/>
                <a:gd name="T36" fmla="*/ 63 w 141"/>
                <a:gd name="T37" fmla="*/ 147 h 152"/>
                <a:gd name="T38" fmla="*/ 82 w 141"/>
                <a:gd name="T39" fmla="*/ 152 h 152"/>
                <a:gd name="T40" fmla="*/ 96 w 141"/>
                <a:gd name="T41" fmla="*/ 140 h 152"/>
                <a:gd name="T42" fmla="*/ 104 w 141"/>
                <a:gd name="T43" fmla="*/ 131 h 152"/>
                <a:gd name="T44" fmla="*/ 111 w 141"/>
                <a:gd name="T45" fmla="*/ 111 h 152"/>
                <a:gd name="T46" fmla="*/ 105 w 141"/>
                <a:gd name="T47" fmla="*/ 87 h 152"/>
                <a:gd name="T48" fmla="*/ 114 w 141"/>
                <a:gd name="T49" fmla="*/ 90 h 152"/>
                <a:gd name="T50" fmla="*/ 128 w 141"/>
                <a:gd name="T51" fmla="*/ 91 h 152"/>
                <a:gd name="T52" fmla="*/ 134 w 141"/>
                <a:gd name="T53" fmla="*/ 86 h 152"/>
                <a:gd name="T54" fmla="*/ 136 w 141"/>
                <a:gd name="T55" fmla="*/ 81 h 152"/>
                <a:gd name="T56" fmla="*/ 125 w 141"/>
                <a:gd name="T57" fmla="*/ 50 h 152"/>
                <a:gd name="T58" fmla="*/ 129 w 141"/>
                <a:gd name="T59" fmla="*/ 40 h 152"/>
                <a:gd name="T60" fmla="*/ 140 w 141"/>
                <a:gd name="T61" fmla="*/ 30 h 152"/>
                <a:gd name="T62" fmla="*/ 141 w 141"/>
                <a:gd name="T63" fmla="*/ 30 h 152"/>
                <a:gd name="T64" fmla="*/ 139 w 141"/>
                <a:gd name="T65" fmla="*/ 23 h 152"/>
                <a:gd name="T66" fmla="*/ 114 w 141"/>
                <a:gd name="T67" fmla="*/ 24 h 152"/>
                <a:gd name="T68" fmla="*/ 114 w 141"/>
                <a:gd name="T69" fmla="*/ 23 h 152"/>
                <a:gd name="T70" fmla="*/ 91 w 141"/>
                <a:gd name="T71" fmla="*/ 7 h 152"/>
                <a:gd name="T72" fmla="*/ 63 w 141"/>
                <a:gd name="T73" fmla="*/ 2 h 152"/>
                <a:gd name="T74" fmla="*/ 60 w 141"/>
                <a:gd name="T75" fmla="*/ 4 h 152"/>
                <a:gd name="T76" fmla="*/ 66 w 141"/>
                <a:gd name="T77" fmla="*/ 15 h 152"/>
                <a:gd name="T78" fmla="*/ 71 w 141"/>
                <a:gd name="T79" fmla="*/ 31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41" h="152">
                  <a:moveTo>
                    <a:pt x="71" y="31"/>
                  </a:moveTo>
                  <a:cubicBezTo>
                    <a:pt x="68" y="35"/>
                    <a:pt x="68" y="35"/>
                    <a:pt x="68" y="35"/>
                  </a:cubicBezTo>
                  <a:cubicBezTo>
                    <a:pt x="65" y="34"/>
                    <a:pt x="65" y="34"/>
                    <a:pt x="65" y="34"/>
                  </a:cubicBezTo>
                  <a:cubicBezTo>
                    <a:pt x="52" y="31"/>
                    <a:pt x="52" y="31"/>
                    <a:pt x="52" y="31"/>
                  </a:cubicBezTo>
                  <a:cubicBezTo>
                    <a:pt x="50" y="38"/>
                    <a:pt x="50" y="38"/>
                    <a:pt x="50" y="38"/>
                  </a:cubicBezTo>
                  <a:cubicBezTo>
                    <a:pt x="50" y="41"/>
                    <a:pt x="50" y="41"/>
                    <a:pt x="50" y="41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25" y="49"/>
                    <a:pt x="25" y="49"/>
                    <a:pt x="25" y="49"/>
                  </a:cubicBezTo>
                  <a:cubicBezTo>
                    <a:pt x="24" y="53"/>
                    <a:pt x="24" y="53"/>
                    <a:pt x="24" y="53"/>
                  </a:cubicBezTo>
                  <a:cubicBezTo>
                    <a:pt x="21" y="60"/>
                    <a:pt x="24" y="66"/>
                    <a:pt x="31" y="75"/>
                  </a:cubicBezTo>
                  <a:cubicBezTo>
                    <a:pt x="34" y="77"/>
                    <a:pt x="34" y="77"/>
                    <a:pt x="34" y="77"/>
                  </a:cubicBezTo>
                  <a:cubicBezTo>
                    <a:pt x="31" y="80"/>
                    <a:pt x="31" y="80"/>
                    <a:pt x="31" y="80"/>
                  </a:cubicBezTo>
                  <a:cubicBezTo>
                    <a:pt x="25" y="91"/>
                    <a:pt x="16" y="101"/>
                    <a:pt x="5" y="109"/>
                  </a:cubicBezTo>
                  <a:cubicBezTo>
                    <a:pt x="1" y="112"/>
                    <a:pt x="0" y="115"/>
                    <a:pt x="0" y="118"/>
                  </a:cubicBezTo>
                  <a:cubicBezTo>
                    <a:pt x="7" y="128"/>
                    <a:pt x="7" y="128"/>
                    <a:pt x="7" y="128"/>
                  </a:cubicBezTo>
                  <a:cubicBezTo>
                    <a:pt x="19" y="132"/>
                    <a:pt x="19" y="132"/>
                    <a:pt x="19" y="132"/>
                  </a:cubicBezTo>
                  <a:cubicBezTo>
                    <a:pt x="28" y="133"/>
                    <a:pt x="28" y="133"/>
                    <a:pt x="28" y="133"/>
                  </a:cubicBezTo>
                  <a:cubicBezTo>
                    <a:pt x="41" y="133"/>
                    <a:pt x="49" y="134"/>
                    <a:pt x="53" y="139"/>
                  </a:cubicBezTo>
                  <a:cubicBezTo>
                    <a:pt x="63" y="147"/>
                    <a:pt x="63" y="147"/>
                    <a:pt x="63" y="147"/>
                  </a:cubicBezTo>
                  <a:cubicBezTo>
                    <a:pt x="71" y="150"/>
                    <a:pt x="77" y="152"/>
                    <a:pt x="82" y="152"/>
                  </a:cubicBezTo>
                  <a:cubicBezTo>
                    <a:pt x="86" y="152"/>
                    <a:pt x="92" y="149"/>
                    <a:pt x="96" y="140"/>
                  </a:cubicBezTo>
                  <a:cubicBezTo>
                    <a:pt x="104" y="131"/>
                    <a:pt x="104" y="131"/>
                    <a:pt x="104" y="131"/>
                  </a:cubicBezTo>
                  <a:cubicBezTo>
                    <a:pt x="111" y="111"/>
                    <a:pt x="111" y="111"/>
                    <a:pt x="111" y="111"/>
                  </a:cubicBezTo>
                  <a:cubicBezTo>
                    <a:pt x="105" y="87"/>
                    <a:pt x="105" y="87"/>
                    <a:pt x="105" y="87"/>
                  </a:cubicBezTo>
                  <a:cubicBezTo>
                    <a:pt x="114" y="90"/>
                    <a:pt x="114" y="90"/>
                    <a:pt x="114" y="90"/>
                  </a:cubicBezTo>
                  <a:cubicBezTo>
                    <a:pt x="128" y="91"/>
                    <a:pt x="128" y="91"/>
                    <a:pt x="128" y="91"/>
                  </a:cubicBezTo>
                  <a:cubicBezTo>
                    <a:pt x="134" y="86"/>
                    <a:pt x="134" y="86"/>
                    <a:pt x="134" y="86"/>
                  </a:cubicBezTo>
                  <a:cubicBezTo>
                    <a:pt x="136" y="81"/>
                    <a:pt x="136" y="81"/>
                    <a:pt x="136" y="81"/>
                  </a:cubicBezTo>
                  <a:cubicBezTo>
                    <a:pt x="125" y="50"/>
                    <a:pt x="125" y="50"/>
                    <a:pt x="125" y="50"/>
                  </a:cubicBezTo>
                  <a:cubicBezTo>
                    <a:pt x="129" y="40"/>
                    <a:pt x="129" y="40"/>
                    <a:pt x="129" y="40"/>
                  </a:cubicBezTo>
                  <a:cubicBezTo>
                    <a:pt x="132" y="34"/>
                    <a:pt x="136" y="31"/>
                    <a:pt x="140" y="30"/>
                  </a:cubicBezTo>
                  <a:cubicBezTo>
                    <a:pt x="141" y="30"/>
                    <a:pt x="141" y="30"/>
                    <a:pt x="141" y="30"/>
                  </a:cubicBezTo>
                  <a:cubicBezTo>
                    <a:pt x="139" y="23"/>
                    <a:pt x="139" y="23"/>
                    <a:pt x="139" y="23"/>
                  </a:cubicBezTo>
                  <a:cubicBezTo>
                    <a:pt x="114" y="24"/>
                    <a:pt x="114" y="24"/>
                    <a:pt x="114" y="24"/>
                  </a:cubicBezTo>
                  <a:cubicBezTo>
                    <a:pt x="114" y="23"/>
                    <a:pt x="114" y="23"/>
                    <a:pt x="114" y="23"/>
                  </a:cubicBezTo>
                  <a:cubicBezTo>
                    <a:pt x="91" y="7"/>
                    <a:pt x="91" y="7"/>
                    <a:pt x="91" y="7"/>
                  </a:cubicBezTo>
                  <a:cubicBezTo>
                    <a:pt x="81" y="1"/>
                    <a:pt x="72" y="0"/>
                    <a:pt x="63" y="2"/>
                  </a:cubicBezTo>
                  <a:cubicBezTo>
                    <a:pt x="60" y="4"/>
                    <a:pt x="60" y="4"/>
                    <a:pt x="60" y="4"/>
                  </a:cubicBezTo>
                  <a:cubicBezTo>
                    <a:pt x="58" y="8"/>
                    <a:pt x="60" y="13"/>
                    <a:pt x="66" y="15"/>
                  </a:cubicBezTo>
                  <a:cubicBezTo>
                    <a:pt x="72" y="19"/>
                    <a:pt x="74" y="24"/>
                    <a:pt x="71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HK" altLang="en-US">
                <a:cs typeface="+mn-ea"/>
                <a:sym typeface="+mn-lt"/>
              </a:endParaRPr>
            </a:p>
          </p:txBody>
        </p:sp>
        <p:sp>
          <p:nvSpPr>
            <p:cNvPr id="32" name="Freeform 27"/>
            <p:cNvSpPr/>
            <p:nvPr/>
          </p:nvSpPr>
          <p:spPr bwMode="auto">
            <a:xfrm>
              <a:off x="5495448" y="2501900"/>
              <a:ext cx="747713" cy="714375"/>
            </a:xfrm>
            <a:custGeom>
              <a:avLst/>
              <a:gdLst>
                <a:gd name="T0" fmla="*/ 213 w 496"/>
                <a:gd name="T1" fmla="*/ 99 h 473"/>
                <a:gd name="T2" fmla="*/ 187 w 496"/>
                <a:gd name="T3" fmla="*/ 106 h 473"/>
                <a:gd name="T4" fmla="*/ 155 w 496"/>
                <a:gd name="T5" fmla="*/ 122 h 473"/>
                <a:gd name="T6" fmla="*/ 122 w 496"/>
                <a:gd name="T7" fmla="*/ 150 h 473"/>
                <a:gd name="T8" fmla="*/ 120 w 496"/>
                <a:gd name="T9" fmla="*/ 153 h 473"/>
                <a:gd name="T10" fmla="*/ 92 w 496"/>
                <a:gd name="T11" fmla="*/ 185 h 473"/>
                <a:gd name="T12" fmla="*/ 56 w 496"/>
                <a:gd name="T13" fmla="*/ 184 h 473"/>
                <a:gd name="T14" fmla="*/ 41 w 496"/>
                <a:gd name="T15" fmla="*/ 168 h 473"/>
                <a:gd name="T16" fmla="*/ 46 w 496"/>
                <a:gd name="T17" fmla="*/ 229 h 473"/>
                <a:gd name="T18" fmla="*/ 8 w 496"/>
                <a:gd name="T19" fmla="*/ 290 h 473"/>
                <a:gd name="T20" fmla="*/ 0 w 496"/>
                <a:gd name="T21" fmla="*/ 300 h 473"/>
                <a:gd name="T22" fmla="*/ 44 w 496"/>
                <a:gd name="T23" fmla="*/ 316 h 473"/>
                <a:gd name="T24" fmla="*/ 46 w 496"/>
                <a:gd name="T25" fmla="*/ 317 h 473"/>
                <a:gd name="T26" fmla="*/ 61 w 496"/>
                <a:gd name="T27" fmla="*/ 327 h 473"/>
                <a:gd name="T28" fmla="*/ 64 w 496"/>
                <a:gd name="T29" fmla="*/ 328 h 473"/>
                <a:gd name="T30" fmla="*/ 105 w 496"/>
                <a:gd name="T31" fmla="*/ 360 h 473"/>
                <a:gd name="T32" fmla="*/ 149 w 496"/>
                <a:gd name="T33" fmla="*/ 297 h 473"/>
                <a:gd name="T34" fmla="*/ 162 w 496"/>
                <a:gd name="T35" fmla="*/ 280 h 473"/>
                <a:gd name="T36" fmla="*/ 197 w 496"/>
                <a:gd name="T37" fmla="*/ 268 h 473"/>
                <a:gd name="T38" fmla="*/ 230 w 496"/>
                <a:gd name="T39" fmla="*/ 263 h 473"/>
                <a:gd name="T40" fmla="*/ 248 w 496"/>
                <a:gd name="T41" fmla="*/ 293 h 473"/>
                <a:gd name="T42" fmla="*/ 251 w 496"/>
                <a:gd name="T43" fmla="*/ 315 h 473"/>
                <a:gd name="T44" fmla="*/ 245 w 496"/>
                <a:gd name="T45" fmla="*/ 356 h 473"/>
                <a:gd name="T46" fmla="*/ 244 w 496"/>
                <a:gd name="T47" fmla="*/ 358 h 473"/>
                <a:gd name="T48" fmla="*/ 225 w 496"/>
                <a:gd name="T49" fmla="*/ 412 h 473"/>
                <a:gd name="T50" fmla="*/ 243 w 496"/>
                <a:gd name="T51" fmla="*/ 401 h 473"/>
                <a:gd name="T52" fmla="*/ 257 w 496"/>
                <a:gd name="T53" fmla="*/ 406 h 473"/>
                <a:gd name="T54" fmla="*/ 256 w 496"/>
                <a:gd name="T55" fmla="*/ 424 h 473"/>
                <a:gd name="T56" fmla="*/ 243 w 496"/>
                <a:gd name="T57" fmla="*/ 442 h 473"/>
                <a:gd name="T58" fmla="*/ 236 w 496"/>
                <a:gd name="T59" fmla="*/ 455 h 473"/>
                <a:gd name="T60" fmla="*/ 224 w 496"/>
                <a:gd name="T61" fmla="*/ 457 h 473"/>
                <a:gd name="T62" fmla="*/ 210 w 496"/>
                <a:gd name="T63" fmla="*/ 473 h 473"/>
                <a:gd name="T64" fmla="*/ 263 w 496"/>
                <a:gd name="T65" fmla="*/ 433 h 473"/>
                <a:gd name="T66" fmla="*/ 343 w 496"/>
                <a:gd name="T67" fmla="*/ 353 h 473"/>
                <a:gd name="T68" fmla="*/ 361 w 496"/>
                <a:gd name="T69" fmla="*/ 344 h 473"/>
                <a:gd name="T70" fmla="*/ 403 w 496"/>
                <a:gd name="T71" fmla="*/ 335 h 473"/>
                <a:gd name="T72" fmla="*/ 431 w 496"/>
                <a:gd name="T73" fmla="*/ 277 h 473"/>
                <a:gd name="T74" fmla="*/ 496 w 496"/>
                <a:gd name="T75" fmla="*/ 206 h 473"/>
                <a:gd name="T76" fmla="*/ 480 w 496"/>
                <a:gd name="T77" fmla="*/ 161 h 473"/>
                <a:gd name="T78" fmla="*/ 457 w 496"/>
                <a:gd name="T79" fmla="*/ 153 h 473"/>
                <a:gd name="T80" fmla="*/ 453 w 496"/>
                <a:gd name="T81" fmla="*/ 145 h 473"/>
                <a:gd name="T82" fmla="*/ 419 w 496"/>
                <a:gd name="T83" fmla="*/ 59 h 473"/>
                <a:gd name="T84" fmla="*/ 407 w 496"/>
                <a:gd name="T85" fmla="*/ 16 h 473"/>
                <a:gd name="T86" fmla="*/ 389 w 496"/>
                <a:gd name="T87" fmla="*/ 33 h 473"/>
                <a:gd name="T88" fmla="*/ 354 w 496"/>
                <a:gd name="T89" fmla="*/ 15 h 473"/>
                <a:gd name="T90" fmla="*/ 329 w 496"/>
                <a:gd name="T91" fmla="*/ 16 h 473"/>
                <a:gd name="T92" fmla="*/ 303 w 496"/>
                <a:gd name="T93" fmla="*/ 5 h 473"/>
                <a:gd name="T94" fmla="*/ 301 w 496"/>
                <a:gd name="T95" fmla="*/ 41 h 473"/>
                <a:gd name="T96" fmla="*/ 299 w 496"/>
                <a:gd name="T97" fmla="*/ 42 h 473"/>
                <a:gd name="T98" fmla="*/ 277 w 496"/>
                <a:gd name="T99" fmla="*/ 65 h 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96" h="473">
                  <a:moveTo>
                    <a:pt x="227" y="62"/>
                  </a:moveTo>
                  <a:cubicBezTo>
                    <a:pt x="215" y="79"/>
                    <a:pt x="215" y="79"/>
                    <a:pt x="215" y="79"/>
                  </a:cubicBezTo>
                  <a:cubicBezTo>
                    <a:pt x="212" y="82"/>
                    <a:pt x="211" y="89"/>
                    <a:pt x="213" y="99"/>
                  </a:cubicBezTo>
                  <a:cubicBezTo>
                    <a:pt x="213" y="106"/>
                    <a:pt x="213" y="106"/>
                    <a:pt x="213" y="106"/>
                  </a:cubicBezTo>
                  <a:cubicBezTo>
                    <a:pt x="188" y="106"/>
                    <a:pt x="188" y="106"/>
                    <a:pt x="188" y="106"/>
                  </a:cubicBezTo>
                  <a:cubicBezTo>
                    <a:pt x="187" y="106"/>
                    <a:pt x="187" y="106"/>
                    <a:pt x="187" y="106"/>
                  </a:cubicBezTo>
                  <a:cubicBezTo>
                    <a:pt x="187" y="106"/>
                    <a:pt x="187" y="106"/>
                    <a:pt x="187" y="106"/>
                  </a:cubicBezTo>
                  <a:cubicBezTo>
                    <a:pt x="169" y="100"/>
                    <a:pt x="169" y="100"/>
                    <a:pt x="169" y="100"/>
                  </a:cubicBezTo>
                  <a:cubicBezTo>
                    <a:pt x="155" y="122"/>
                    <a:pt x="155" y="122"/>
                    <a:pt x="155" y="122"/>
                  </a:cubicBezTo>
                  <a:cubicBezTo>
                    <a:pt x="153" y="124"/>
                    <a:pt x="153" y="124"/>
                    <a:pt x="153" y="124"/>
                  </a:cubicBezTo>
                  <a:cubicBezTo>
                    <a:pt x="136" y="134"/>
                    <a:pt x="136" y="134"/>
                    <a:pt x="136" y="134"/>
                  </a:cubicBezTo>
                  <a:cubicBezTo>
                    <a:pt x="122" y="150"/>
                    <a:pt x="122" y="150"/>
                    <a:pt x="122" y="150"/>
                  </a:cubicBezTo>
                  <a:cubicBezTo>
                    <a:pt x="122" y="150"/>
                    <a:pt x="122" y="150"/>
                    <a:pt x="122" y="150"/>
                  </a:cubicBezTo>
                  <a:cubicBezTo>
                    <a:pt x="120" y="153"/>
                    <a:pt x="120" y="153"/>
                    <a:pt x="120" y="153"/>
                  </a:cubicBezTo>
                  <a:cubicBezTo>
                    <a:pt x="120" y="153"/>
                    <a:pt x="120" y="153"/>
                    <a:pt x="120" y="153"/>
                  </a:cubicBezTo>
                  <a:cubicBezTo>
                    <a:pt x="93" y="184"/>
                    <a:pt x="93" y="184"/>
                    <a:pt x="93" y="184"/>
                  </a:cubicBezTo>
                  <a:cubicBezTo>
                    <a:pt x="93" y="185"/>
                    <a:pt x="93" y="185"/>
                    <a:pt x="93" y="185"/>
                  </a:cubicBezTo>
                  <a:cubicBezTo>
                    <a:pt x="92" y="185"/>
                    <a:pt x="92" y="185"/>
                    <a:pt x="92" y="185"/>
                  </a:cubicBezTo>
                  <a:cubicBezTo>
                    <a:pt x="72" y="195"/>
                    <a:pt x="72" y="195"/>
                    <a:pt x="72" y="195"/>
                  </a:cubicBezTo>
                  <a:cubicBezTo>
                    <a:pt x="56" y="185"/>
                    <a:pt x="56" y="185"/>
                    <a:pt x="56" y="185"/>
                  </a:cubicBezTo>
                  <a:cubicBezTo>
                    <a:pt x="56" y="184"/>
                    <a:pt x="56" y="184"/>
                    <a:pt x="56" y="184"/>
                  </a:cubicBezTo>
                  <a:cubicBezTo>
                    <a:pt x="56" y="184"/>
                    <a:pt x="56" y="184"/>
                    <a:pt x="56" y="184"/>
                  </a:cubicBezTo>
                  <a:cubicBezTo>
                    <a:pt x="56" y="184"/>
                    <a:pt x="56" y="184"/>
                    <a:pt x="56" y="184"/>
                  </a:cubicBezTo>
                  <a:cubicBezTo>
                    <a:pt x="41" y="168"/>
                    <a:pt x="41" y="168"/>
                    <a:pt x="41" y="168"/>
                  </a:cubicBezTo>
                  <a:cubicBezTo>
                    <a:pt x="32" y="163"/>
                    <a:pt x="32" y="163"/>
                    <a:pt x="32" y="163"/>
                  </a:cubicBezTo>
                  <a:cubicBezTo>
                    <a:pt x="39" y="206"/>
                    <a:pt x="39" y="206"/>
                    <a:pt x="39" y="206"/>
                  </a:cubicBezTo>
                  <a:cubicBezTo>
                    <a:pt x="46" y="229"/>
                    <a:pt x="46" y="229"/>
                    <a:pt x="46" y="229"/>
                  </a:cubicBezTo>
                  <a:cubicBezTo>
                    <a:pt x="30" y="244"/>
                    <a:pt x="30" y="244"/>
                    <a:pt x="30" y="244"/>
                  </a:cubicBezTo>
                  <a:cubicBezTo>
                    <a:pt x="8" y="277"/>
                    <a:pt x="8" y="277"/>
                    <a:pt x="8" y="277"/>
                  </a:cubicBezTo>
                  <a:cubicBezTo>
                    <a:pt x="8" y="290"/>
                    <a:pt x="8" y="290"/>
                    <a:pt x="8" y="290"/>
                  </a:cubicBezTo>
                  <a:cubicBezTo>
                    <a:pt x="7" y="291"/>
                    <a:pt x="7" y="291"/>
                    <a:pt x="7" y="291"/>
                  </a:cubicBezTo>
                  <a:cubicBezTo>
                    <a:pt x="6" y="291"/>
                    <a:pt x="6" y="291"/>
                    <a:pt x="6" y="291"/>
                  </a:cubicBezTo>
                  <a:cubicBezTo>
                    <a:pt x="0" y="300"/>
                    <a:pt x="0" y="300"/>
                    <a:pt x="0" y="300"/>
                  </a:cubicBezTo>
                  <a:cubicBezTo>
                    <a:pt x="4" y="307"/>
                    <a:pt x="4" y="307"/>
                    <a:pt x="4" y="307"/>
                  </a:cubicBezTo>
                  <a:cubicBezTo>
                    <a:pt x="13" y="307"/>
                    <a:pt x="13" y="307"/>
                    <a:pt x="13" y="307"/>
                  </a:cubicBezTo>
                  <a:cubicBezTo>
                    <a:pt x="44" y="316"/>
                    <a:pt x="44" y="316"/>
                    <a:pt x="44" y="316"/>
                  </a:cubicBezTo>
                  <a:cubicBezTo>
                    <a:pt x="45" y="316"/>
                    <a:pt x="45" y="316"/>
                    <a:pt x="45" y="316"/>
                  </a:cubicBezTo>
                  <a:cubicBezTo>
                    <a:pt x="46" y="316"/>
                    <a:pt x="46" y="316"/>
                    <a:pt x="46" y="316"/>
                  </a:cubicBezTo>
                  <a:cubicBezTo>
                    <a:pt x="46" y="317"/>
                    <a:pt x="46" y="317"/>
                    <a:pt x="46" y="317"/>
                  </a:cubicBezTo>
                  <a:cubicBezTo>
                    <a:pt x="47" y="317"/>
                    <a:pt x="47" y="317"/>
                    <a:pt x="47" y="317"/>
                  </a:cubicBezTo>
                  <a:cubicBezTo>
                    <a:pt x="53" y="323"/>
                    <a:pt x="53" y="323"/>
                    <a:pt x="53" y="323"/>
                  </a:cubicBezTo>
                  <a:cubicBezTo>
                    <a:pt x="61" y="327"/>
                    <a:pt x="61" y="327"/>
                    <a:pt x="61" y="327"/>
                  </a:cubicBezTo>
                  <a:cubicBezTo>
                    <a:pt x="61" y="327"/>
                    <a:pt x="61" y="327"/>
                    <a:pt x="61" y="327"/>
                  </a:cubicBezTo>
                  <a:cubicBezTo>
                    <a:pt x="64" y="327"/>
                    <a:pt x="64" y="327"/>
                    <a:pt x="64" y="327"/>
                  </a:cubicBezTo>
                  <a:cubicBezTo>
                    <a:pt x="64" y="328"/>
                    <a:pt x="64" y="328"/>
                    <a:pt x="64" y="328"/>
                  </a:cubicBezTo>
                  <a:cubicBezTo>
                    <a:pt x="67" y="333"/>
                    <a:pt x="69" y="337"/>
                    <a:pt x="69" y="341"/>
                  </a:cubicBezTo>
                  <a:cubicBezTo>
                    <a:pt x="72" y="351"/>
                    <a:pt x="72" y="351"/>
                    <a:pt x="72" y="351"/>
                  </a:cubicBezTo>
                  <a:cubicBezTo>
                    <a:pt x="105" y="360"/>
                    <a:pt x="105" y="360"/>
                    <a:pt x="105" y="360"/>
                  </a:cubicBezTo>
                  <a:cubicBezTo>
                    <a:pt x="114" y="358"/>
                    <a:pt x="114" y="358"/>
                    <a:pt x="114" y="358"/>
                  </a:cubicBezTo>
                  <a:cubicBezTo>
                    <a:pt x="124" y="345"/>
                    <a:pt x="124" y="345"/>
                    <a:pt x="124" y="345"/>
                  </a:cubicBezTo>
                  <a:cubicBezTo>
                    <a:pt x="149" y="297"/>
                    <a:pt x="149" y="297"/>
                    <a:pt x="149" y="297"/>
                  </a:cubicBezTo>
                  <a:cubicBezTo>
                    <a:pt x="150" y="297"/>
                    <a:pt x="150" y="297"/>
                    <a:pt x="150" y="297"/>
                  </a:cubicBezTo>
                  <a:cubicBezTo>
                    <a:pt x="150" y="296"/>
                    <a:pt x="150" y="296"/>
                    <a:pt x="150" y="296"/>
                  </a:cubicBezTo>
                  <a:cubicBezTo>
                    <a:pt x="162" y="280"/>
                    <a:pt x="162" y="280"/>
                    <a:pt x="162" y="280"/>
                  </a:cubicBezTo>
                  <a:cubicBezTo>
                    <a:pt x="163" y="279"/>
                    <a:pt x="163" y="279"/>
                    <a:pt x="163" y="279"/>
                  </a:cubicBezTo>
                  <a:cubicBezTo>
                    <a:pt x="183" y="269"/>
                    <a:pt x="183" y="269"/>
                    <a:pt x="183" y="269"/>
                  </a:cubicBezTo>
                  <a:cubicBezTo>
                    <a:pt x="197" y="268"/>
                    <a:pt x="197" y="268"/>
                    <a:pt x="197" y="268"/>
                  </a:cubicBezTo>
                  <a:cubicBezTo>
                    <a:pt x="202" y="260"/>
                    <a:pt x="206" y="256"/>
                    <a:pt x="211" y="256"/>
                  </a:cubicBezTo>
                  <a:cubicBezTo>
                    <a:pt x="215" y="256"/>
                    <a:pt x="220" y="258"/>
                    <a:pt x="228" y="262"/>
                  </a:cubicBezTo>
                  <a:cubicBezTo>
                    <a:pt x="230" y="263"/>
                    <a:pt x="230" y="263"/>
                    <a:pt x="230" y="263"/>
                  </a:cubicBezTo>
                  <a:cubicBezTo>
                    <a:pt x="230" y="264"/>
                    <a:pt x="230" y="264"/>
                    <a:pt x="230" y="264"/>
                  </a:cubicBezTo>
                  <a:cubicBezTo>
                    <a:pt x="248" y="291"/>
                    <a:pt x="248" y="291"/>
                    <a:pt x="248" y="291"/>
                  </a:cubicBezTo>
                  <a:cubicBezTo>
                    <a:pt x="248" y="293"/>
                    <a:pt x="248" y="293"/>
                    <a:pt x="248" y="293"/>
                  </a:cubicBezTo>
                  <a:cubicBezTo>
                    <a:pt x="249" y="293"/>
                    <a:pt x="249" y="293"/>
                    <a:pt x="249" y="293"/>
                  </a:cubicBezTo>
                  <a:cubicBezTo>
                    <a:pt x="249" y="295"/>
                    <a:pt x="249" y="295"/>
                    <a:pt x="249" y="295"/>
                  </a:cubicBezTo>
                  <a:cubicBezTo>
                    <a:pt x="251" y="315"/>
                    <a:pt x="251" y="315"/>
                    <a:pt x="251" y="315"/>
                  </a:cubicBezTo>
                  <a:cubicBezTo>
                    <a:pt x="250" y="337"/>
                    <a:pt x="250" y="337"/>
                    <a:pt x="250" y="337"/>
                  </a:cubicBezTo>
                  <a:cubicBezTo>
                    <a:pt x="250" y="337"/>
                    <a:pt x="250" y="337"/>
                    <a:pt x="250" y="337"/>
                  </a:cubicBezTo>
                  <a:cubicBezTo>
                    <a:pt x="245" y="356"/>
                    <a:pt x="245" y="356"/>
                    <a:pt x="245" y="356"/>
                  </a:cubicBezTo>
                  <a:cubicBezTo>
                    <a:pt x="245" y="356"/>
                    <a:pt x="245" y="356"/>
                    <a:pt x="245" y="356"/>
                  </a:cubicBezTo>
                  <a:cubicBezTo>
                    <a:pt x="245" y="358"/>
                    <a:pt x="245" y="358"/>
                    <a:pt x="245" y="358"/>
                  </a:cubicBezTo>
                  <a:cubicBezTo>
                    <a:pt x="244" y="358"/>
                    <a:pt x="244" y="358"/>
                    <a:pt x="244" y="358"/>
                  </a:cubicBezTo>
                  <a:cubicBezTo>
                    <a:pt x="230" y="375"/>
                    <a:pt x="230" y="375"/>
                    <a:pt x="230" y="375"/>
                  </a:cubicBezTo>
                  <a:cubicBezTo>
                    <a:pt x="224" y="389"/>
                    <a:pt x="224" y="389"/>
                    <a:pt x="224" y="389"/>
                  </a:cubicBezTo>
                  <a:cubicBezTo>
                    <a:pt x="225" y="412"/>
                    <a:pt x="225" y="412"/>
                    <a:pt x="225" y="412"/>
                  </a:cubicBezTo>
                  <a:cubicBezTo>
                    <a:pt x="227" y="412"/>
                    <a:pt x="227" y="412"/>
                    <a:pt x="227" y="412"/>
                  </a:cubicBezTo>
                  <a:cubicBezTo>
                    <a:pt x="235" y="409"/>
                    <a:pt x="235" y="409"/>
                    <a:pt x="235" y="409"/>
                  </a:cubicBezTo>
                  <a:cubicBezTo>
                    <a:pt x="243" y="401"/>
                    <a:pt x="243" y="401"/>
                    <a:pt x="243" y="401"/>
                  </a:cubicBezTo>
                  <a:cubicBezTo>
                    <a:pt x="245" y="399"/>
                    <a:pt x="245" y="399"/>
                    <a:pt x="245" y="399"/>
                  </a:cubicBezTo>
                  <a:cubicBezTo>
                    <a:pt x="246" y="397"/>
                    <a:pt x="246" y="397"/>
                    <a:pt x="246" y="397"/>
                  </a:cubicBezTo>
                  <a:cubicBezTo>
                    <a:pt x="257" y="406"/>
                    <a:pt x="257" y="406"/>
                    <a:pt x="257" y="406"/>
                  </a:cubicBezTo>
                  <a:cubicBezTo>
                    <a:pt x="257" y="408"/>
                    <a:pt x="257" y="408"/>
                    <a:pt x="257" y="408"/>
                  </a:cubicBezTo>
                  <a:cubicBezTo>
                    <a:pt x="257" y="424"/>
                    <a:pt x="257" y="424"/>
                    <a:pt x="257" y="424"/>
                  </a:cubicBezTo>
                  <a:cubicBezTo>
                    <a:pt x="256" y="424"/>
                    <a:pt x="256" y="424"/>
                    <a:pt x="256" y="424"/>
                  </a:cubicBezTo>
                  <a:cubicBezTo>
                    <a:pt x="246" y="429"/>
                    <a:pt x="246" y="429"/>
                    <a:pt x="246" y="429"/>
                  </a:cubicBezTo>
                  <a:cubicBezTo>
                    <a:pt x="243" y="433"/>
                    <a:pt x="243" y="433"/>
                    <a:pt x="243" y="433"/>
                  </a:cubicBezTo>
                  <a:cubicBezTo>
                    <a:pt x="243" y="442"/>
                    <a:pt x="243" y="442"/>
                    <a:pt x="243" y="442"/>
                  </a:cubicBezTo>
                  <a:cubicBezTo>
                    <a:pt x="242" y="443"/>
                    <a:pt x="242" y="443"/>
                    <a:pt x="242" y="443"/>
                  </a:cubicBezTo>
                  <a:cubicBezTo>
                    <a:pt x="242" y="443"/>
                    <a:pt x="242" y="443"/>
                    <a:pt x="242" y="443"/>
                  </a:cubicBezTo>
                  <a:cubicBezTo>
                    <a:pt x="236" y="455"/>
                    <a:pt x="236" y="455"/>
                    <a:pt x="236" y="455"/>
                  </a:cubicBezTo>
                  <a:cubicBezTo>
                    <a:pt x="235" y="455"/>
                    <a:pt x="235" y="455"/>
                    <a:pt x="235" y="455"/>
                  </a:cubicBezTo>
                  <a:cubicBezTo>
                    <a:pt x="232" y="456"/>
                    <a:pt x="232" y="456"/>
                    <a:pt x="232" y="456"/>
                  </a:cubicBezTo>
                  <a:cubicBezTo>
                    <a:pt x="224" y="457"/>
                    <a:pt x="224" y="457"/>
                    <a:pt x="224" y="457"/>
                  </a:cubicBezTo>
                  <a:cubicBezTo>
                    <a:pt x="216" y="459"/>
                    <a:pt x="216" y="459"/>
                    <a:pt x="216" y="459"/>
                  </a:cubicBezTo>
                  <a:cubicBezTo>
                    <a:pt x="209" y="471"/>
                    <a:pt x="209" y="471"/>
                    <a:pt x="209" y="471"/>
                  </a:cubicBezTo>
                  <a:cubicBezTo>
                    <a:pt x="210" y="473"/>
                    <a:pt x="210" y="473"/>
                    <a:pt x="210" y="473"/>
                  </a:cubicBezTo>
                  <a:cubicBezTo>
                    <a:pt x="245" y="469"/>
                    <a:pt x="245" y="469"/>
                    <a:pt x="245" y="469"/>
                  </a:cubicBezTo>
                  <a:cubicBezTo>
                    <a:pt x="251" y="463"/>
                    <a:pt x="251" y="463"/>
                    <a:pt x="251" y="463"/>
                  </a:cubicBezTo>
                  <a:cubicBezTo>
                    <a:pt x="263" y="433"/>
                    <a:pt x="263" y="433"/>
                    <a:pt x="263" y="433"/>
                  </a:cubicBezTo>
                  <a:cubicBezTo>
                    <a:pt x="263" y="433"/>
                    <a:pt x="263" y="433"/>
                    <a:pt x="263" y="433"/>
                  </a:cubicBezTo>
                  <a:cubicBezTo>
                    <a:pt x="341" y="353"/>
                    <a:pt x="341" y="353"/>
                    <a:pt x="341" y="353"/>
                  </a:cubicBezTo>
                  <a:cubicBezTo>
                    <a:pt x="343" y="353"/>
                    <a:pt x="343" y="353"/>
                    <a:pt x="343" y="353"/>
                  </a:cubicBezTo>
                  <a:cubicBezTo>
                    <a:pt x="360" y="344"/>
                    <a:pt x="360" y="344"/>
                    <a:pt x="360" y="344"/>
                  </a:cubicBezTo>
                  <a:cubicBezTo>
                    <a:pt x="361" y="343"/>
                    <a:pt x="361" y="343"/>
                    <a:pt x="361" y="343"/>
                  </a:cubicBezTo>
                  <a:cubicBezTo>
                    <a:pt x="361" y="344"/>
                    <a:pt x="361" y="344"/>
                    <a:pt x="361" y="344"/>
                  </a:cubicBezTo>
                  <a:cubicBezTo>
                    <a:pt x="375" y="344"/>
                    <a:pt x="375" y="344"/>
                    <a:pt x="375" y="344"/>
                  </a:cubicBezTo>
                  <a:cubicBezTo>
                    <a:pt x="389" y="341"/>
                    <a:pt x="389" y="341"/>
                    <a:pt x="389" y="341"/>
                  </a:cubicBezTo>
                  <a:cubicBezTo>
                    <a:pt x="403" y="335"/>
                    <a:pt x="403" y="335"/>
                    <a:pt x="403" y="335"/>
                  </a:cubicBezTo>
                  <a:cubicBezTo>
                    <a:pt x="414" y="323"/>
                    <a:pt x="414" y="323"/>
                    <a:pt x="414" y="323"/>
                  </a:cubicBezTo>
                  <a:cubicBezTo>
                    <a:pt x="431" y="277"/>
                    <a:pt x="431" y="277"/>
                    <a:pt x="431" y="277"/>
                  </a:cubicBezTo>
                  <a:cubicBezTo>
                    <a:pt x="431" y="277"/>
                    <a:pt x="431" y="277"/>
                    <a:pt x="431" y="277"/>
                  </a:cubicBezTo>
                  <a:cubicBezTo>
                    <a:pt x="431" y="276"/>
                    <a:pt x="431" y="276"/>
                    <a:pt x="431" y="276"/>
                  </a:cubicBezTo>
                  <a:cubicBezTo>
                    <a:pt x="496" y="207"/>
                    <a:pt x="496" y="207"/>
                    <a:pt x="496" y="207"/>
                  </a:cubicBezTo>
                  <a:cubicBezTo>
                    <a:pt x="496" y="206"/>
                    <a:pt x="496" y="206"/>
                    <a:pt x="496" y="206"/>
                  </a:cubicBezTo>
                  <a:cubicBezTo>
                    <a:pt x="492" y="169"/>
                    <a:pt x="492" y="169"/>
                    <a:pt x="492" y="169"/>
                  </a:cubicBezTo>
                  <a:cubicBezTo>
                    <a:pt x="489" y="168"/>
                    <a:pt x="485" y="166"/>
                    <a:pt x="483" y="163"/>
                  </a:cubicBezTo>
                  <a:cubicBezTo>
                    <a:pt x="480" y="161"/>
                    <a:pt x="480" y="161"/>
                    <a:pt x="480" y="161"/>
                  </a:cubicBezTo>
                  <a:cubicBezTo>
                    <a:pt x="480" y="162"/>
                    <a:pt x="480" y="162"/>
                    <a:pt x="480" y="162"/>
                  </a:cubicBezTo>
                  <a:cubicBezTo>
                    <a:pt x="470" y="163"/>
                    <a:pt x="470" y="163"/>
                    <a:pt x="470" y="163"/>
                  </a:cubicBezTo>
                  <a:cubicBezTo>
                    <a:pt x="465" y="161"/>
                    <a:pt x="461" y="158"/>
                    <a:pt x="457" y="153"/>
                  </a:cubicBezTo>
                  <a:cubicBezTo>
                    <a:pt x="454" y="147"/>
                    <a:pt x="454" y="147"/>
                    <a:pt x="454" y="147"/>
                  </a:cubicBezTo>
                  <a:cubicBezTo>
                    <a:pt x="454" y="146"/>
                    <a:pt x="454" y="146"/>
                    <a:pt x="454" y="146"/>
                  </a:cubicBezTo>
                  <a:cubicBezTo>
                    <a:pt x="453" y="145"/>
                    <a:pt x="453" y="145"/>
                    <a:pt x="453" y="145"/>
                  </a:cubicBezTo>
                  <a:cubicBezTo>
                    <a:pt x="453" y="88"/>
                    <a:pt x="453" y="88"/>
                    <a:pt x="453" y="88"/>
                  </a:cubicBezTo>
                  <a:cubicBezTo>
                    <a:pt x="447" y="86"/>
                    <a:pt x="440" y="81"/>
                    <a:pt x="433" y="74"/>
                  </a:cubicBezTo>
                  <a:cubicBezTo>
                    <a:pt x="419" y="59"/>
                    <a:pt x="419" y="59"/>
                    <a:pt x="419" y="59"/>
                  </a:cubicBezTo>
                  <a:cubicBezTo>
                    <a:pt x="407" y="41"/>
                    <a:pt x="407" y="41"/>
                    <a:pt x="407" y="41"/>
                  </a:cubicBezTo>
                  <a:cubicBezTo>
                    <a:pt x="404" y="37"/>
                    <a:pt x="404" y="31"/>
                    <a:pt x="406" y="21"/>
                  </a:cubicBezTo>
                  <a:cubicBezTo>
                    <a:pt x="407" y="16"/>
                    <a:pt x="407" y="16"/>
                    <a:pt x="407" y="16"/>
                  </a:cubicBezTo>
                  <a:cubicBezTo>
                    <a:pt x="399" y="6"/>
                    <a:pt x="399" y="6"/>
                    <a:pt x="399" y="6"/>
                  </a:cubicBezTo>
                  <a:cubicBezTo>
                    <a:pt x="398" y="15"/>
                    <a:pt x="398" y="15"/>
                    <a:pt x="398" y="15"/>
                  </a:cubicBezTo>
                  <a:cubicBezTo>
                    <a:pt x="389" y="33"/>
                    <a:pt x="389" y="33"/>
                    <a:pt x="389" y="33"/>
                  </a:cubicBezTo>
                  <a:cubicBezTo>
                    <a:pt x="385" y="33"/>
                    <a:pt x="385" y="33"/>
                    <a:pt x="385" y="33"/>
                  </a:cubicBezTo>
                  <a:cubicBezTo>
                    <a:pt x="378" y="33"/>
                    <a:pt x="370" y="32"/>
                    <a:pt x="363" y="29"/>
                  </a:cubicBezTo>
                  <a:cubicBezTo>
                    <a:pt x="357" y="27"/>
                    <a:pt x="354" y="21"/>
                    <a:pt x="354" y="15"/>
                  </a:cubicBezTo>
                  <a:cubicBezTo>
                    <a:pt x="354" y="11"/>
                    <a:pt x="354" y="11"/>
                    <a:pt x="354" y="11"/>
                  </a:cubicBezTo>
                  <a:cubicBezTo>
                    <a:pt x="349" y="11"/>
                    <a:pt x="349" y="11"/>
                    <a:pt x="349" y="11"/>
                  </a:cubicBezTo>
                  <a:cubicBezTo>
                    <a:pt x="329" y="16"/>
                    <a:pt x="329" y="16"/>
                    <a:pt x="329" y="16"/>
                  </a:cubicBezTo>
                  <a:cubicBezTo>
                    <a:pt x="314" y="1"/>
                    <a:pt x="314" y="1"/>
                    <a:pt x="314" y="1"/>
                  </a:cubicBezTo>
                  <a:cubicBezTo>
                    <a:pt x="308" y="0"/>
                    <a:pt x="308" y="0"/>
                    <a:pt x="308" y="0"/>
                  </a:cubicBezTo>
                  <a:cubicBezTo>
                    <a:pt x="303" y="5"/>
                    <a:pt x="303" y="5"/>
                    <a:pt x="303" y="5"/>
                  </a:cubicBezTo>
                  <a:cubicBezTo>
                    <a:pt x="309" y="16"/>
                    <a:pt x="309" y="16"/>
                    <a:pt x="309" y="16"/>
                  </a:cubicBezTo>
                  <a:cubicBezTo>
                    <a:pt x="312" y="19"/>
                    <a:pt x="312" y="19"/>
                    <a:pt x="312" y="19"/>
                  </a:cubicBezTo>
                  <a:cubicBezTo>
                    <a:pt x="301" y="41"/>
                    <a:pt x="301" y="41"/>
                    <a:pt x="301" y="41"/>
                  </a:cubicBezTo>
                  <a:cubicBezTo>
                    <a:pt x="300" y="41"/>
                    <a:pt x="300" y="41"/>
                    <a:pt x="300" y="41"/>
                  </a:cubicBezTo>
                  <a:cubicBezTo>
                    <a:pt x="300" y="42"/>
                    <a:pt x="300" y="42"/>
                    <a:pt x="300" y="42"/>
                  </a:cubicBezTo>
                  <a:cubicBezTo>
                    <a:pt x="299" y="42"/>
                    <a:pt x="299" y="42"/>
                    <a:pt x="299" y="42"/>
                  </a:cubicBezTo>
                  <a:cubicBezTo>
                    <a:pt x="280" y="63"/>
                    <a:pt x="280" y="63"/>
                    <a:pt x="280" y="63"/>
                  </a:cubicBezTo>
                  <a:cubicBezTo>
                    <a:pt x="279" y="65"/>
                    <a:pt x="279" y="65"/>
                    <a:pt x="279" y="65"/>
                  </a:cubicBezTo>
                  <a:cubicBezTo>
                    <a:pt x="277" y="65"/>
                    <a:pt x="277" y="65"/>
                    <a:pt x="277" y="65"/>
                  </a:cubicBezTo>
                  <a:cubicBezTo>
                    <a:pt x="247" y="68"/>
                    <a:pt x="247" y="68"/>
                    <a:pt x="247" y="68"/>
                  </a:cubicBezTo>
                  <a:lnTo>
                    <a:pt x="227" y="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HK" altLang="en-US">
                <a:cs typeface="+mn-ea"/>
                <a:sym typeface="+mn-lt"/>
              </a:endParaRPr>
            </a:p>
          </p:txBody>
        </p:sp>
        <p:sp>
          <p:nvSpPr>
            <p:cNvPr id="33" name="Freeform 28"/>
            <p:cNvSpPr/>
            <p:nvPr/>
          </p:nvSpPr>
          <p:spPr bwMode="auto">
            <a:xfrm>
              <a:off x="5665311" y="2074863"/>
              <a:ext cx="1066800" cy="727075"/>
            </a:xfrm>
            <a:custGeom>
              <a:avLst/>
              <a:gdLst>
                <a:gd name="T0" fmla="*/ 123 w 707"/>
                <a:gd name="T1" fmla="*/ 7 h 481"/>
                <a:gd name="T2" fmla="*/ 95 w 707"/>
                <a:gd name="T3" fmla="*/ 14 h 481"/>
                <a:gd name="T4" fmla="*/ 90 w 707"/>
                <a:gd name="T5" fmla="*/ 26 h 481"/>
                <a:gd name="T6" fmla="*/ 76 w 707"/>
                <a:gd name="T7" fmla="*/ 46 h 481"/>
                <a:gd name="T8" fmla="*/ 54 w 707"/>
                <a:gd name="T9" fmla="*/ 62 h 481"/>
                <a:gd name="T10" fmla="*/ 28 w 707"/>
                <a:gd name="T11" fmla="*/ 45 h 481"/>
                <a:gd name="T12" fmla="*/ 0 w 707"/>
                <a:gd name="T13" fmla="*/ 52 h 481"/>
                <a:gd name="T14" fmla="*/ 41 w 707"/>
                <a:gd name="T15" fmla="*/ 79 h 481"/>
                <a:gd name="T16" fmla="*/ 43 w 707"/>
                <a:gd name="T17" fmla="*/ 83 h 481"/>
                <a:gd name="T18" fmla="*/ 48 w 707"/>
                <a:gd name="T19" fmla="*/ 136 h 481"/>
                <a:gd name="T20" fmla="*/ 79 w 707"/>
                <a:gd name="T21" fmla="*/ 199 h 481"/>
                <a:gd name="T22" fmla="*/ 99 w 707"/>
                <a:gd name="T23" fmla="*/ 179 h 481"/>
                <a:gd name="T24" fmla="*/ 128 w 707"/>
                <a:gd name="T25" fmla="*/ 172 h 481"/>
                <a:gd name="T26" fmla="*/ 128 w 707"/>
                <a:gd name="T27" fmla="*/ 173 h 481"/>
                <a:gd name="T28" fmla="*/ 156 w 707"/>
                <a:gd name="T29" fmla="*/ 205 h 481"/>
                <a:gd name="T30" fmla="*/ 165 w 707"/>
                <a:gd name="T31" fmla="*/ 232 h 481"/>
                <a:gd name="T32" fmla="*/ 163 w 707"/>
                <a:gd name="T33" fmla="*/ 257 h 481"/>
                <a:gd name="T34" fmla="*/ 181 w 707"/>
                <a:gd name="T35" fmla="*/ 282 h 481"/>
                <a:gd name="T36" fmla="*/ 207 w 707"/>
                <a:gd name="T37" fmla="*/ 275 h 481"/>
                <a:gd name="T38" fmla="*/ 220 w 707"/>
                <a:gd name="T39" fmla="*/ 286 h 481"/>
                <a:gd name="T40" fmla="*/ 252 w 707"/>
                <a:gd name="T41" fmla="*/ 300 h 481"/>
                <a:gd name="T42" fmla="*/ 276 w 707"/>
                <a:gd name="T43" fmla="*/ 292 h 481"/>
                <a:gd name="T44" fmla="*/ 288 w 707"/>
                <a:gd name="T45" fmla="*/ 278 h 481"/>
                <a:gd name="T46" fmla="*/ 304 w 707"/>
                <a:gd name="T47" fmla="*/ 319 h 481"/>
                <a:gd name="T48" fmla="*/ 344 w 707"/>
                <a:gd name="T49" fmla="*/ 360 h 481"/>
                <a:gd name="T50" fmla="*/ 352 w 707"/>
                <a:gd name="T51" fmla="*/ 427 h 481"/>
                <a:gd name="T52" fmla="*/ 378 w 707"/>
                <a:gd name="T53" fmla="*/ 438 h 481"/>
                <a:gd name="T54" fmla="*/ 394 w 707"/>
                <a:gd name="T55" fmla="*/ 481 h 481"/>
                <a:gd name="T56" fmla="*/ 489 w 707"/>
                <a:gd name="T57" fmla="*/ 399 h 481"/>
                <a:gd name="T58" fmla="*/ 528 w 707"/>
                <a:gd name="T59" fmla="*/ 359 h 481"/>
                <a:gd name="T60" fmla="*/ 596 w 707"/>
                <a:gd name="T61" fmla="*/ 300 h 481"/>
                <a:gd name="T62" fmla="*/ 621 w 707"/>
                <a:gd name="T63" fmla="*/ 278 h 481"/>
                <a:gd name="T64" fmla="*/ 627 w 707"/>
                <a:gd name="T65" fmla="*/ 224 h 481"/>
                <a:gd name="T66" fmla="*/ 650 w 707"/>
                <a:gd name="T67" fmla="*/ 220 h 481"/>
                <a:gd name="T68" fmla="*/ 689 w 707"/>
                <a:gd name="T69" fmla="*/ 261 h 481"/>
                <a:gd name="T70" fmla="*/ 682 w 707"/>
                <a:gd name="T71" fmla="*/ 231 h 481"/>
                <a:gd name="T72" fmla="*/ 707 w 707"/>
                <a:gd name="T73" fmla="*/ 208 h 481"/>
                <a:gd name="T74" fmla="*/ 693 w 707"/>
                <a:gd name="T75" fmla="*/ 166 h 481"/>
                <a:gd name="T76" fmla="*/ 647 w 707"/>
                <a:gd name="T77" fmla="*/ 145 h 481"/>
                <a:gd name="T78" fmla="*/ 633 w 707"/>
                <a:gd name="T79" fmla="*/ 143 h 481"/>
                <a:gd name="T80" fmla="*/ 617 w 707"/>
                <a:gd name="T81" fmla="*/ 145 h 481"/>
                <a:gd name="T82" fmla="*/ 588 w 707"/>
                <a:gd name="T83" fmla="*/ 145 h 481"/>
                <a:gd name="T84" fmla="*/ 586 w 707"/>
                <a:gd name="T85" fmla="*/ 182 h 481"/>
                <a:gd name="T86" fmla="*/ 547 w 707"/>
                <a:gd name="T87" fmla="*/ 188 h 481"/>
                <a:gd name="T88" fmla="*/ 494 w 707"/>
                <a:gd name="T89" fmla="*/ 141 h 481"/>
                <a:gd name="T90" fmla="*/ 481 w 707"/>
                <a:gd name="T91" fmla="*/ 116 h 481"/>
                <a:gd name="T92" fmla="*/ 486 w 707"/>
                <a:gd name="T93" fmla="*/ 131 h 481"/>
                <a:gd name="T94" fmla="*/ 471 w 707"/>
                <a:gd name="T95" fmla="*/ 159 h 481"/>
                <a:gd name="T96" fmla="*/ 441 w 707"/>
                <a:gd name="T97" fmla="*/ 150 h 481"/>
                <a:gd name="T98" fmla="*/ 438 w 707"/>
                <a:gd name="T99" fmla="*/ 124 h 481"/>
                <a:gd name="T100" fmla="*/ 411 w 707"/>
                <a:gd name="T101" fmla="*/ 112 h 481"/>
                <a:gd name="T102" fmla="*/ 380 w 707"/>
                <a:gd name="T103" fmla="*/ 92 h 481"/>
                <a:gd name="T104" fmla="*/ 336 w 707"/>
                <a:gd name="T105" fmla="*/ 76 h 481"/>
                <a:gd name="T106" fmla="*/ 308 w 707"/>
                <a:gd name="T107" fmla="*/ 88 h 481"/>
                <a:gd name="T108" fmla="*/ 296 w 707"/>
                <a:gd name="T109" fmla="*/ 64 h 481"/>
                <a:gd name="T110" fmla="*/ 259 w 707"/>
                <a:gd name="T111" fmla="*/ 62 h 481"/>
                <a:gd name="T112" fmla="*/ 216 w 707"/>
                <a:gd name="T113" fmla="*/ 71 h 481"/>
                <a:gd name="T114" fmla="*/ 175 w 707"/>
                <a:gd name="T115" fmla="*/ 69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707" h="481">
                  <a:moveTo>
                    <a:pt x="137" y="22"/>
                  </a:moveTo>
                  <a:cubicBezTo>
                    <a:pt x="133" y="0"/>
                    <a:pt x="133" y="0"/>
                    <a:pt x="133" y="0"/>
                  </a:cubicBezTo>
                  <a:cubicBezTo>
                    <a:pt x="123" y="7"/>
                    <a:pt x="123" y="7"/>
                    <a:pt x="123" y="7"/>
                  </a:cubicBezTo>
                  <a:cubicBezTo>
                    <a:pt x="122" y="7"/>
                    <a:pt x="122" y="7"/>
                    <a:pt x="122" y="7"/>
                  </a:cubicBezTo>
                  <a:cubicBezTo>
                    <a:pt x="96" y="16"/>
                    <a:pt x="96" y="16"/>
                    <a:pt x="96" y="16"/>
                  </a:cubicBezTo>
                  <a:cubicBezTo>
                    <a:pt x="95" y="14"/>
                    <a:pt x="95" y="14"/>
                    <a:pt x="95" y="14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1" y="25"/>
                    <a:pt x="91" y="25"/>
                    <a:pt x="91" y="25"/>
                  </a:cubicBezTo>
                  <a:cubicBezTo>
                    <a:pt x="90" y="26"/>
                    <a:pt x="90" y="26"/>
                    <a:pt x="90" y="26"/>
                  </a:cubicBezTo>
                  <a:cubicBezTo>
                    <a:pt x="77" y="45"/>
                    <a:pt x="77" y="45"/>
                    <a:pt x="77" y="45"/>
                  </a:cubicBezTo>
                  <a:cubicBezTo>
                    <a:pt x="76" y="45"/>
                    <a:pt x="76" y="45"/>
                    <a:pt x="76" y="45"/>
                  </a:cubicBezTo>
                  <a:cubicBezTo>
                    <a:pt x="76" y="46"/>
                    <a:pt x="76" y="46"/>
                    <a:pt x="76" y="46"/>
                  </a:cubicBezTo>
                  <a:cubicBezTo>
                    <a:pt x="75" y="46"/>
                    <a:pt x="75" y="46"/>
                    <a:pt x="75" y="46"/>
                  </a:cubicBezTo>
                  <a:cubicBezTo>
                    <a:pt x="56" y="62"/>
                    <a:pt x="56" y="62"/>
                    <a:pt x="56" y="62"/>
                  </a:cubicBezTo>
                  <a:cubicBezTo>
                    <a:pt x="54" y="62"/>
                    <a:pt x="54" y="62"/>
                    <a:pt x="54" y="62"/>
                  </a:cubicBezTo>
                  <a:cubicBezTo>
                    <a:pt x="54" y="64"/>
                    <a:pt x="54" y="64"/>
                    <a:pt x="54" y="64"/>
                  </a:cubicBezTo>
                  <a:cubicBezTo>
                    <a:pt x="51" y="62"/>
                    <a:pt x="51" y="62"/>
                    <a:pt x="51" y="62"/>
                  </a:cubicBezTo>
                  <a:cubicBezTo>
                    <a:pt x="38" y="56"/>
                    <a:pt x="30" y="50"/>
                    <a:pt x="28" y="45"/>
                  </a:cubicBezTo>
                  <a:cubicBezTo>
                    <a:pt x="26" y="43"/>
                    <a:pt x="24" y="43"/>
                    <a:pt x="22" y="41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22" y="71"/>
                    <a:pt x="22" y="71"/>
                    <a:pt x="22" y="71"/>
                  </a:cubicBezTo>
                  <a:cubicBezTo>
                    <a:pt x="40" y="78"/>
                    <a:pt x="40" y="78"/>
                    <a:pt x="40" y="78"/>
                  </a:cubicBezTo>
                  <a:cubicBezTo>
                    <a:pt x="41" y="79"/>
                    <a:pt x="41" y="79"/>
                    <a:pt x="41" y="79"/>
                  </a:cubicBezTo>
                  <a:cubicBezTo>
                    <a:pt x="42" y="79"/>
                    <a:pt x="42" y="79"/>
                    <a:pt x="42" y="79"/>
                  </a:cubicBezTo>
                  <a:cubicBezTo>
                    <a:pt x="43" y="82"/>
                    <a:pt x="43" y="82"/>
                    <a:pt x="43" y="82"/>
                  </a:cubicBezTo>
                  <a:cubicBezTo>
                    <a:pt x="43" y="83"/>
                    <a:pt x="43" y="83"/>
                    <a:pt x="43" y="83"/>
                  </a:cubicBezTo>
                  <a:cubicBezTo>
                    <a:pt x="47" y="104"/>
                    <a:pt x="47" y="104"/>
                    <a:pt x="47" y="104"/>
                  </a:cubicBezTo>
                  <a:cubicBezTo>
                    <a:pt x="48" y="104"/>
                    <a:pt x="48" y="104"/>
                    <a:pt x="48" y="104"/>
                  </a:cubicBezTo>
                  <a:cubicBezTo>
                    <a:pt x="48" y="136"/>
                    <a:pt x="48" y="136"/>
                    <a:pt x="48" y="136"/>
                  </a:cubicBezTo>
                  <a:cubicBezTo>
                    <a:pt x="52" y="155"/>
                    <a:pt x="52" y="155"/>
                    <a:pt x="52" y="155"/>
                  </a:cubicBezTo>
                  <a:cubicBezTo>
                    <a:pt x="65" y="185"/>
                    <a:pt x="65" y="185"/>
                    <a:pt x="65" y="185"/>
                  </a:cubicBezTo>
                  <a:cubicBezTo>
                    <a:pt x="79" y="199"/>
                    <a:pt x="79" y="199"/>
                    <a:pt x="79" y="199"/>
                  </a:cubicBezTo>
                  <a:cubicBezTo>
                    <a:pt x="91" y="190"/>
                    <a:pt x="91" y="190"/>
                    <a:pt x="91" y="190"/>
                  </a:cubicBezTo>
                  <a:cubicBezTo>
                    <a:pt x="99" y="180"/>
                    <a:pt x="99" y="180"/>
                    <a:pt x="99" y="180"/>
                  </a:cubicBezTo>
                  <a:cubicBezTo>
                    <a:pt x="99" y="179"/>
                    <a:pt x="99" y="179"/>
                    <a:pt x="99" y="179"/>
                  </a:cubicBezTo>
                  <a:cubicBezTo>
                    <a:pt x="100" y="179"/>
                    <a:pt x="100" y="179"/>
                    <a:pt x="100" y="179"/>
                  </a:cubicBezTo>
                  <a:cubicBezTo>
                    <a:pt x="115" y="161"/>
                    <a:pt x="115" y="161"/>
                    <a:pt x="115" y="161"/>
                  </a:cubicBezTo>
                  <a:cubicBezTo>
                    <a:pt x="128" y="172"/>
                    <a:pt x="128" y="172"/>
                    <a:pt x="128" y="172"/>
                  </a:cubicBezTo>
                  <a:cubicBezTo>
                    <a:pt x="128" y="173"/>
                    <a:pt x="128" y="173"/>
                    <a:pt x="128" y="173"/>
                  </a:cubicBezTo>
                  <a:cubicBezTo>
                    <a:pt x="128" y="173"/>
                    <a:pt x="128" y="173"/>
                    <a:pt x="128" y="173"/>
                  </a:cubicBezTo>
                  <a:cubicBezTo>
                    <a:pt x="128" y="173"/>
                    <a:pt x="128" y="173"/>
                    <a:pt x="128" y="173"/>
                  </a:cubicBezTo>
                  <a:cubicBezTo>
                    <a:pt x="128" y="174"/>
                    <a:pt x="128" y="174"/>
                    <a:pt x="128" y="174"/>
                  </a:cubicBezTo>
                  <a:cubicBezTo>
                    <a:pt x="141" y="199"/>
                    <a:pt x="141" y="199"/>
                    <a:pt x="141" y="199"/>
                  </a:cubicBezTo>
                  <a:cubicBezTo>
                    <a:pt x="156" y="205"/>
                    <a:pt x="156" y="205"/>
                    <a:pt x="156" y="205"/>
                  </a:cubicBezTo>
                  <a:cubicBezTo>
                    <a:pt x="165" y="230"/>
                    <a:pt x="165" y="230"/>
                    <a:pt x="165" y="230"/>
                  </a:cubicBezTo>
                  <a:cubicBezTo>
                    <a:pt x="165" y="231"/>
                    <a:pt x="165" y="231"/>
                    <a:pt x="165" y="231"/>
                  </a:cubicBezTo>
                  <a:cubicBezTo>
                    <a:pt x="165" y="232"/>
                    <a:pt x="165" y="232"/>
                    <a:pt x="165" y="232"/>
                  </a:cubicBezTo>
                  <a:cubicBezTo>
                    <a:pt x="164" y="256"/>
                    <a:pt x="164" y="256"/>
                    <a:pt x="164" y="256"/>
                  </a:cubicBezTo>
                  <a:cubicBezTo>
                    <a:pt x="164" y="257"/>
                    <a:pt x="164" y="257"/>
                    <a:pt x="164" y="257"/>
                  </a:cubicBezTo>
                  <a:cubicBezTo>
                    <a:pt x="163" y="257"/>
                    <a:pt x="163" y="257"/>
                    <a:pt x="163" y="257"/>
                  </a:cubicBezTo>
                  <a:cubicBezTo>
                    <a:pt x="156" y="278"/>
                    <a:pt x="156" y="278"/>
                    <a:pt x="156" y="278"/>
                  </a:cubicBezTo>
                  <a:cubicBezTo>
                    <a:pt x="168" y="288"/>
                    <a:pt x="168" y="288"/>
                    <a:pt x="168" y="288"/>
                  </a:cubicBezTo>
                  <a:cubicBezTo>
                    <a:pt x="181" y="282"/>
                    <a:pt x="181" y="282"/>
                    <a:pt x="181" y="282"/>
                  </a:cubicBezTo>
                  <a:cubicBezTo>
                    <a:pt x="193" y="269"/>
                    <a:pt x="193" y="269"/>
                    <a:pt x="193" y="269"/>
                  </a:cubicBezTo>
                  <a:cubicBezTo>
                    <a:pt x="196" y="272"/>
                    <a:pt x="196" y="272"/>
                    <a:pt x="196" y="272"/>
                  </a:cubicBezTo>
                  <a:cubicBezTo>
                    <a:pt x="207" y="275"/>
                    <a:pt x="207" y="275"/>
                    <a:pt x="207" y="275"/>
                  </a:cubicBezTo>
                  <a:cubicBezTo>
                    <a:pt x="207" y="275"/>
                    <a:pt x="207" y="275"/>
                    <a:pt x="207" y="275"/>
                  </a:cubicBezTo>
                  <a:cubicBezTo>
                    <a:pt x="207" y="275"/>
                    <a:pt x="207" y="275"/>
                    <a:pt x="207" y="275"/>
                  </a:cubicBezTo>
                  <a:cubicBezTo>
                    <a:pt x="220" y="286"/>
                    <a:pt x="220" y="286"/>
                    <a:pt x="220" y="286"/>
                  </a:cubicBezTo>
                  <a:cubicBezTo>
                    <a:pt x="233" y="283"/>
                    <a:pt x="233" y="283"/>
                    <a:pt x="233" y="283"/>
                  </a:cubicBezTo>
                  <a:cubicBezTo>
                    <a:pt x="244" y="280"/>
                    <a:pt x="249" y="283"/>
                    <a:pt x="252" y="291"/>
                  </a:cubicBezTo>
                  <a:cubicBezTo>
                    <a:pt x="252" y="300"/>
                    <a:pt x="252" y="300"/>
                    <a:pt x="252" y="300"/>
                  </a:cubicBezTo>
                  <a:cubicBezTo>
                    <a:pt x="255" y="301"/>
                    <a:pt x="255" y="301"/>
                    <a:pt x="255" y="301"/>
                  </a:cubicBezTo>
                  <a:cubicBezTo>
                    <a:pt x="269" y="305"/>
                    <a:pt x="269" y="305"/>
                    <a:pt x="269" y="305"/>
                  </a:cubicBezTo>
                  <a:cubicBezTo>
                    <a:pt x="276" y="292"/>
                    <a:pt x="276" y="292"/>
                    <a:pt x="276" y="292"/>
                  </a:cubicBezTo>
                  <a:cubicBezTo>
                    <a:pt x="276" y="286"/>
                    <a:pt x="276" y="286"/>
                    <a:pt x="276" y="286"/>
                  </a:cubicBezTo>
                  <a:cubicBezTo>
                    <a:pt x="276" y="282"/>
                    <a:pt x="277" y="278"/>
                    <a:pt x="280" y="277"/>
                  </a:cubicBezTo>
                  <a:cubicBezTo>
                    <a:pt x="288" y="278"/>
                    <a:pt x="288" y="278"/>
                    <a:pt x="288" y="278"/>
                  </a:cubicBezTo>
                  <a:cubicBezTo>
                    <a:pt x="300" y="283"/>
                    <a:pt x="305" y="291"/>
                    <a:pt x="305" y="299"/>
                  </a:cubicBezTo>
                  <a:cubicBezTo>
                    <a:pt x="304" y="306"/>
                    <a:pt x="304" y="306"/>
                    <a:pt x="304" y="306"/>
                  </a:cubicBezTo>
                  <a:cubicBezTo>
                    <a:pt x="304" y="319"/>
                    <a:pt x="304" y="319"/>
                    <a:pt x="304" y="319"/>
                  </a:cubicBezTo>
                  <a:cubicBezTo>
                    <a:pt x="316" y="336"/>
                    <a:pt x="316" y="336"/>
                    <a:pt x="316" y="336"/>
                  </a:cubicBezTo>
                  <a:cubicBezTo>
                    <a:pt x="329" y="351"/>
                    <a:pt x="329" y="351"/>
                    <a:pt x="329" y="351"/>
                  </a:cubicBezTo>
                  <a:cubicBezTo>
                    <a:pt x="334" y="356"/>
                    <a:pt x="339" y="358"/>
                    <a:pt x="344" y="360"/>
                  </a:cubicBezTo>
                  <a:cubicBezTo>
                    <a:pt x="346" y="360"/>
                    <a:pt x="346" y="360"/>
                    <a:pt x="346" y="360"/>
                  </a:cubicBezTo>
                  <a:cubicBezTo>
                    <a:pt x="350" y="362"/>
                    <a:pt x="352" y="368"/>
                    <a:pt x="352" y="379"/>
                  </a:cubicBezTo>
                  <a:cubicBezTo>
                    <a:pt x="352" y="427"/>
                    <a:pt x="352" y="427"/>
                    <a:pt x="352" y="427"/>
                  </a:cubicBezTo>
                  <a:cubicBezTo>
                    <a:pt x="354" y="431"/>
                    <a:pt x="357" y="434"/>
                    <a:pt x="360" y="435"/>
                  </a:cubicBezTo>
                  <a:cubicBezTo>
                    <a:pt x="362" y="435"/>
                    <a:pt x="362" y="435"/>
                    <a:pt x="362" y="435"/>
                  </a:cubicBezTo>
                  <a:cubicBezTo>
                    <a:pt x="369" y="432"/>
                    <a:pt x="373" y="433"/>
                    <a:pt x="378" y="438"/>
                  </a:cubicBezTo>
                  <a:cubicBezTo>
                    <a:pt x="381" y="440"/>
                    <a:pt x="381" y="440"/>
                    <a:pt x="381" y="440"/>
                  </a:cubicBezTo>
                  <a:cubicBezTo>
                    <a:pt x="386" y="441"/>
                    <a:pt x="391" y="446"/>
                    <a:pt x="392" y="454"/>
                  </a:cubicBezTo>
                  <a:cubicBezTo>
                    <a:pt x="394" y="481"/>
                    <a:pt x="394" y="481"/>
                    <a:pt x="394" y="481"/>
                  </a:cubicBezTo>
                  <a:cubicBezTo>
                    <a:pt x="418" y="431"/>
                    <a:pt x="418" y="431"/>
                    <a:pt x="418" y="431"/>
                  </a:cubicBezTo>
                  <a:cubicBezTo>
                    <a:pt x="426" y="405"/>
                    <a:pt x="434" y="389"/>
                    <a:pt x="446" y="387"/>
                  </a:cubicBezTo>
                  <a:cubicBezTo>
                    <a:pt x="455" y="383"/>
                    <a:pt x="470" y="389"/>
                    <a:pt x="489" y="399"/>
                  </a:cubicBezTo>
                  <a:cubicBezTo>
                    <a:pt x="557" y="405"/>
                    <a:pt x="557" y="405"/>
                    <a:pt x="557" y="405"/>
                  </a:cubicBezTo>
                  <a:cubicBezTo>
                    <a:pt x="560" y="390"/>
                    <a:pt x="560" y="390"/>
                    <a:pt x="560" y="390"/>
                  </a:cubicBezTo>
                  <a:cubicBezTo>
                    <a:pt x="528" y="359"/>
                    <a:pt x="528" y="359"/>
                    <a:pt x="528" y="359"/>
                  </a:cubicBezTo>
                  <a:cubicBezTo>
                    <a:pt x="513" y="351"/>
                    <a:pt x="507" y="344"/>
                    <a:pt x="509" y="340"/>
                  </a:cubicBezTo>
                  <a:cubicBezTo>
                    <a:pt x="533" y="341"/>
                    <a:pt x="533" y="341"/>
                    <a:pt x="533" y="341"/>
                  </a:cubicBezTo>
                  <a:cubicBezTo>
                    <a:pt x="555" y="349"/>
                    <a:pt x="576" y="336"/>
                    <a:pt x="596" y="300"/>
                  </a:cubicBezTo>
                  <a:cubicBezTo>
                    <a:pt x="596" y="300"/>
                    <a:pt x="596" y="300"/>
                    <a:pt x="596" y="300"/>
                  </a:cubicBezTo>
                  <a:cubicBezTo>
                    <a:pt x="598" y="300"/>
                    <a:pt x="598" y="300"/>
                    <a:pt x="598" y="300"/>
                  </a:cubicBezTo>
                  <a:cubicBezTo>
                    <a:pt x="621" y="278"/>
                    <a:pt x="621" y="278"/>
                    <a:pt x="621" y="278"/>
                  </a:cubicBezTo>
                  <a:cubicBezTo>
                    <a:pt x="624" y="229"/>
                    <a:pt x="624" y="229"/>
                    <a:pt x="624" y="229"/>
                  </a:cubicBezTo>
                  <a:cubicBezTo>
                    <a:pt x="624" y="224"/>
                    <a:pt x="624" y="224"/>
                    <a:pt x="624" y="224"/>
                  </a:cubicBezTo>
                  <a:cubicBezTo>
                    <a:pt x="627" y="224"/>
                    <a:pt x="627" y="224"/>
                    <a:pt x="627" y="224"/>
                  </a:cubicBezTo>
                  <a:cubicBezTo>
                    <a:pt x="629" y="224"/>
                    <a:pt x="629" y="224"/>
                    <a:pt x="629" y="224"/>
                  </a:cubicBezTo>
                  <a:cubicBezTo>
                    <a:pt x="647" y="220"/>
                    <a:pt x="647" y="220"/>
                    <a:pt x="647" y="220"/>
                  </a:cubicBezTo>
                  <a:cubicBezTo>
                    <a:pt x="650" y="220"/>
                    <a:pt x="650" y="220"/>
                    <a:pt x="650" y="220"/>
                  </a:cubicBezTo>
                  <a:cubicBezTo>
                    <a:pt x="652" y="221"/>
                    <a:pt x="652" y="221"/>
                    <a:pt x="652" y="221"/>
                  </a:cubicBezTo>
                  <a:cubicBezTo>
                    <a:pt x="652" y="222"/>
                    <a:pt x="652" y="222"/>
                    <a:pt x="652" y="222"/>
                  </a:cubicBezTo>
                  <a:cubicBezTo>
                    <a:pt x="689" y="261"/>
                    <a:pt x="689" y="261"/>
                    <a:pt x="689" y="261"/>
                  </a:cubicBezTo>
                  <a:cubicBezTo>
                    <a:pt x="700" y="257"/>
                    <a:pt x="700" y="257"/>
                    <a:pt x="700" y="257"/>
                  </a:cubicBezTo>
                  <a:cubicBezTo>
                    <a:pt x="702" y="250"/>
                    <a:pt x="702" y="250"/>
                    <a:pt x="702" y="250"/>
                  </a:cubicBezTo>
                  <a:cubicBezTo>
                    <a:pt x="682" y="231"/>
                    <a:pt x="682" y="231"/>
                    <a:pt x="682" y="231"/>
                  </a:cubicBezTo>
                  <a:cubicBezTo>
                    <a:pt x="679" y="229"/>
                    <a:pt x="679" y="229"/>
                    <a:pt x="679" y="229"/>
                  </a:cubicBezTo>
                  <a:cubicBezTo>
                    <a:pt x="677" y="226"/>
                    <a:pt x="677" y="226"/>
                    <a:pt x="677" y="226"/>
                  </a:cubicBezTo>
                  <a:cubicBezTo>
                    <a:pt x="707" y="208"/>
                    <a:pt x="707" y="208"/>
                    <a:pt x="707" y="208"/>
                  </a:cubicBezTo>
                  <a:cubicBezTo>
                    <a:pt x="705" y="164"/>
                    <a:pt x="705" y="164"/>
                    <a:pt x="705" y="164"/>
                  </a:cubicBezTo>
                  <a:cubicBezTo>
                    <a:pt x="693" y="166"/>
                    <a:pt x="693" y="166"/>
                    <a:pt x="693" y="166"/>
                  </a:cubicBezTo>
                  <a:cubicBezTo>
                    <a:pt x="693" y="166"/>
                    <a:pt x="693" y="166"/>
                    <a:pt x="693" y="166"/>
                  </a:cubicBezTo>
                  <a:cubicBezTo>
                    <a:pt x="691" y="166"/>
                    <a:pt x="691" y="166"/>
                    <a:pt x="691" y="166"/>
                  </a:cubicBezTo>
                  <a:cubicBezTo>
                    <a:pt x="675" y="158"/>
                    <a:pt x="675" y="158"/>
                    <a:pt x="675" y="158"/>
                  </a:cubicBezTo>
                  <a:cubicBezTo>
                    <a:pt x="668" y="157"/>
                    <a:pt x="660" y="152"/>
                    <a:pt x="647" y="145"/>
                  </a:cubicBezTo>
                  <a:cubicBezTo>
                    <a:pt x="641" y="142"/>
                    <a:pt x="637" y="139"/>
                    <a:pt x="637" y="134"/>
                  </a:cubicBezTo>
                  <a:cubicBezTo>
                    <a:pt x="637" y="135"/>
                    <a:pt x="637" y="135"/>
                    <a:pt x="637" y="135"/>
                  </a:cubicBezTo>
                  <a:cubicBezTo>
                    <a:pt x="637" y="140"/>
                    <a:pt x="636" y="142"/>
                    <a:pt x="633" y="143"/>
                  </a:cubicBezTo>
                  <a:cubicBezTo>
                    <a:pt x="630" y="145"/>
                    <a:pt x="626" y="146"/>
                    <a:pt x="619" y="146"/>
                  </a:cubicBezTo>
                  <a:cubicBezTo>
                    <a:pt x="618" y="146"/>
                    <a:pt x="618" y="146"/>
                    <a:pt x="618" y="146"/>
                  </a:cubicBezTo>
                  <a:cubicBezTo>
                    <a:pt x="617" y="145"/>
                    <a:pt x="617" y="145"/>
                    <a:pt x="617" y="145"/>
                  </a:cubicBezTo>
                  <a:cubicBezTo>
                    <a:pt x="615" y="145"/>
                    <a:pt x="615" y="145"/>
                    <a:pt x="615" y="145"/>
                  </a:cubicBezTo>
                  <a:cubicBezTo>
                    <a:pt x="601" y="134"/>
                    <a:pt x="601" y="134"/>
                    <a:pt x="601" y="134"/>
                  </a:cubicBezTo>
                  <a:cubicBezTo>
                    <a:pt x="588" y="145"/>
                    <a:pt x="588" y="145"/>
                    <a:pt x="588" y="145"/>
                  </a:cubicBezTo>
                  <a:cubicBezTo>
                    <a:pt x="582" y="150"/>
                    <a:pt x="577" y="154"/>
                    <a:pt x="577" y="159"/>
                  </a:cubicBezTo>
                  <a:cubicBezTo>
                    <a:pt x="584" y="172"/>
                    <a:pt x="584" y="172"/>
                    <a:pt x="584" y="172"/>
                  </a:cubicBezTo>
                  <a:cubicBezTo>
                    <a:pt x="587" y="177"/>
                    <a:pt x="587" y="179"/>
                    <a:pt x="586" y="182"/>
                  </a:cubicBezTo>
                  <a:cubicBezTo>
                    <a:pt x="584" y="185"/>
                    <a:pt x="579" y="188"/>
                    <a:pt x="571" y="189"/>
                  </a:cubicBezTo>
                  <a:cubicBezTo>
                    <a:pt x="565" y="192"/>
                    <a:pt x="565" y="192"/>
                    <a:pt x="565" y="192"/>
                  </a:cubicBezTo>
                  <a:cubicBezTo>
                    <a:pt x="557" y="194"/>
                    <a:pt x="551" y="193"/>
                    <a:pt x="547" y="188"/>
                  </a:cubicBezTo>
                  <a:cubicBezTo>
                    <a:pt x="545" y="185"/>
                    <a:pt x="545" y="185"/>
                    <a:pt x="545" y="185"/>
                  </a:cubicBezTo>
                  <a:cubicBezTo>
                    <a:pt x="517" y="157"/>
                    <a:pt x="517" y="157"/>
                    <a:pt x="517" y="157"/>
                  </a:cubicBezTo>
                  <a:cubicBezTo>
                    <a:pt x="505" y="152"/>
                    <a:pt x="497" y="147"/>
                    <a:pt x="494" y="141"/>
                  </a:cubicBezTo>
                  <a:cubicBezTo>
                    <a:pt x="492" y="138"/>
                    <a:pt x="491" y="134"/>
                    <a:pt x="492" y="132"/>
                  </a:cubicBezTo>
                  <a:cubicBezTo>
                    <a:pt x="491" y="123"/>
                    <a:pt x="489" y="116"/>
                    <a:pt x="487" y="113"/>
                  </a:cubicBezTo>
                  <a:cubicBezTo>
                    <a:pt x="481" y="116"/>
                    <a:pt x="481" y="116"/>
                    <a:pt x="481" y="116"/>
                  </a:cubicBezTo>
                  <a:cubicBezTo>
                    <a:pt x="480" y="118"/>
                    <a:pt x="480" y="118"/>
                    <a:pt x="480" y="118"/>
                  </a:cubicBezTo>
                  <a:cubicBezTo>
                    <a:pt x="480" y="122"/>
                    <a:pt x="481" y="125"/>
                    <a:pt x="485" y="129"/>
                  </a:cubicBezTo>
                  <a:cubicBezTo>
                    <a:pt x="486" y="131"/>
                    <a:pt x="486" y="131"/>
                    <a:pt x="486" y="131"/>
                  </a:cubicBezTo>
                  <a:cubicBezTo>
                    <a:pt x="487" y="132"/>
                    <a:pt x="487" y="132"/>
                    <a:pt x="487" y="132"/>
                  </a:cubicBezTo>
                  <a:cubicBezTo>
                    <a:pt x="486" y="134"/>
                    <a:pt x="486" y="134"/>
                    <a:pt x="486" y="134"/>
                  </a:cubicBezTo>
                  <a:cubicBezTo>
                    <a:pt x="471" y="159"/>
                    <a:pt x="471" y="159"/>
                    <a:pt x="471" y="159"/>
                  </a:cubicBezTo>
                  <a:cubicBezTo>
                    <a:pt x="447" y="153"/>
                    <a:pt x="447" y="153"/>
                    <a:pt x="447" y="153"/>
                  </a:cubicBezTo>
                  <a:cubicBezTo>
                    <a:pt x="441" y="150"/>
                    <a:pt x="441" y="150"/>
                    <a:pt x="441" y="150"/>
                  </a:cubicBezTo>
                  <a:cubicBezTo>
                    <a:pt x="441" y="150"/>
                    <a:pt x="441" y="150"/>
                    <a:pt x="441" y="150"/>
                  </a:cubicBezTo>
                  <a:cubicBezTo>
                    <a:pt x="441" y="147"/>
                    <a:pt x="441" y="147"/>
                    <a:pt x="441" y="147"/>
                  </a:cubicBezTo>
                  <a:cubicBezTo>
                    <a:pt x="443" y="143"/>
                    <a:pt x="443" y="138"/>
                    <a:pt x="441" y="132"/>
                  </a:cubicBezTo>
                  <a:cubicBezTo>
                    <a:pt x="438" y="124"/>
                    <a:pt x="438" y="124"/>
                    <a:pt x="438" y="124"/>
                  </a:cubicBezTo>
                  <a:cubicBezTo>
                    <a:pt x="418" y="109"/>
                    <a:pt x="418" y="109"/>
                    <a:pt x="418" y="109"/>
                  </a:cubicBezTo>
                  <a:cubicBezTo>
                    <a:pt x="417" y="108"/>
                    <a:pt x="417" y="108"/>
                    <a:pt x="417" y="108"/>
                  </a:cubicBezTo>
                  <a:cubicBezTo>
                    <a:pt x="415" y="111"/>
                    <a:pt x="413" y="111"/>
                    <a:pt x="411" y="112"/>
                  </a:cubicBezTo>
                  <a:cubicBezTo>
                    <a:pt x="392" y="110"/>
                    <a:pt x="392" y="110"/>
                    <a:pt x="392" y="110"/>
                  </a:cubicBezTo>
                  <a:cubicBezTo>
                    <a:pt x="385" y="109"/>
                    <a:pt x="381" y="108"/>
                    <a:pt x="379" y="104"/>
                  </a:cubicBezTo>
                  <a:cubicBezTo>
                    <a:pt x="378" y="102"/>
                    <a:pt x="378" y="97"/>
                    <a:pt x="380" y="92"/>
                  </a:cubicBezTo>
                  <a:cubicBezTo>
                    <a:pt x="381" y="89"/>
                    <a:pt x="381" y="89"/>
                    <a:pt x="381" y="89"/>
                  </a:cubicBezTo>
                  <a:cubicBezTo>
                    <a:pt x="373" y="74"/>
                    <a:pt x="373" y="74"/>
                    <a:pt x="373" y="74"/>
                  </a:cubicBezTo>
                  <a:cubicBezTo>
                    <a:pt x="336" y="76"/>
                    <a:pt x="336" y="76"/>
                    <a:pt x="336" y="76"/>
                  </a:cubicBezTo>
                  <a:cubicBezTo>
                    <a:pt x="337" y="82"/>
                    <a:pt x="336" y="85"/>
                    <a:pt x="334" y="89"/>
                  </a:cubicBezTo>
                  <a:cubicBezTo>
                    <a:pt x="333" y="92"/>
                    <a:pt x="328" y="93"/>
                    <a:pt x="325" y="93"/>
                  </a:cubicBezTo>
                  <a:cubicBezTo>
                    <a:pt x="320" y="95"/>
                    <a:pt x="314" y="93"/>
                    <a:pt x="308" y="88"/>
                  </a:cubicBezTo>
                  <a:cubicBezTo>
                    <a:pt x="308" y="87"/>
                    <a:pt x="308" y="87"/>
                    <a:pt x="308" y="87"/>
                  </a:cubicBezTo>
                  <a:cubicBezTo>
                    <a:pt x="307" y="87"/>
                    <a:pt x="307" y="87"/>
                    <a:pt x="307" y="87"/>
                  </a:cubicBezTo>
                  <a:cubicBezTo>
                    <a:pt x="299" y="77"/>
                    <a:pt x="296" y="70"/>
                    <a:pt x="296" y="64"/>
                  </a:cubicBezTo>
                  <a:cubicBezTo>
                    <a:pt x="288" y="53"/>
                    <a:pt x="288" y="53"/>
                    <a:pt x="288" y="53"/>
                  </a:cubicBezTo>
                  <a:cubicBezTo>
                    <a:pt x="278" y="60"/>
                    <a:pt x="278" y="60"/>
                    <a:pt x="278" y="60"/>
                  </a:cubicBezTo>
                  <a:cubicBezTo>
                    <a:pt x="268" y="66"/>
                    <a:pt x="262" y="66"/>
                    <a:pt x="259" y="62"/>
                  </a:cubicBezTo>
                  <a:cubicBezTo>
                    <a:pt x="255" y="60"/>
                    <a:pt x="255" y="60"/>
                    <a:pt x="255" y="60"/>
                  </a:cubicBezTo>
                  <a:cubicBezTo>
                    <a:pt x="244" y="62"/>
                    <a:pt x="244" y="62"/>
                    <a:pt x="244" y="62"/>
                  </a:cubicBezTo>
                  <a:cubicBezTo>
                    <a:pt x="216" y="71"/>
                    <a:pt x="216" y="71"/>
                    <a:pt x="216" y="71"/>
                  </a:cubicBezTo>
                  <a:cubicBezTo>
                    <a:pt x="209" y="75"/>
                    <a:pt x="204" y="76"/>
                    <a:pt x="200" y="76"/>
                  </a:cubicBezTo>
                  <a:cubicBezTo>
                    <a:pt x="196" y="76"/>
                    <a:pt x="196" y="76"/>
                    <a:pt x="196" y="76"/>
                  </a:cubicBezTo>
                  <a:cubicBezTo>
                    <a:pt x="186" y="76"/>
                    <a:pt x="180" y="73"/>
                    <a:pt x="175" y="69"/>
                  </a:cubicBezTo>
                  <a:cubicBezTo>
                    <a:pt x="159" y="55"/>
                    <a:pt x="159" y="55"/>
                    <a:pt x="159" y="55"/>
                  </a:cubicBezTo>
                  <a:lnTo>
                    <a:pt x="137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HK" altLang="en-US">
                <a:cs typeface="+mn-ea"/>
                <a:sym typeface="+mn-lt"/>
              </a:endParaRPr>
            </a:p>
          </p:txBody>
        </p:sp>
        <p:sp>
          <p:nvSpPr>
            <p:cNvPr id="34" name="Freeform 29"/>
            <p:cNvSpPr/>
            <p:nvPr/>
          </p:nvSpPr>
          <p:spPr bwMode="auto">
            <a:xfrm>
              <a:off x="5436711" y="1042988"/>
              <a:ext cx="1433513" cy="1306513"/>
            </a:xfrm>
            <a:custGeom>
              <a:avLst/>
              <a:gdLst>
                <a:gd name="T0" fmla="*/ 932 w 950"/>
                <a:gd name="T1" fmla="*/ 403 h 866"/>
                <a:gd name="T2" fmla="*/ 914 w 950"/>
                <a:gd name="T3" fmla="*/ 315 h 866"/>
                <a:gd name="T4" fmla="*/ 829 w 950"/>
                <a:gd name="T5" fmla="*/ 403 h 866"/>
                <a:gd name="T6" fmla="*/ 815 w 950"/>
                <a:gd name="T7" fmla="*/ 428 h 866"/>
                <a:gd name="T8" fmla="*/ 707 w 950"/>
                <a:gd name="T9" fmla="*/ 447 h 866"/>
                <a:gd name="T10" fmla="*/ 683 w 950"/>
                <a:gd name="T11" fmla="*/ 403 h 866"/>
                <a:gd name="T12" fmla="*/ 655 w 950"/>
                <a:gd name="T13" fmla="*/ 375 h 866"/>
                <a:gd name="T14" fmla="*/ 622 w 950"/>
                <a:gd name="T15" fmla="*/ 347 h 866"/>
                <a:gd name="T16" fmla="*/ 443 w 950"/>
                <a:gd name="T17" fmla="*/ 313 h 866"/>
                <a:gd name="T18" fmla="*/ 340 w 950"/>
                <a:gd name="T19" fmla="*/ 150 h 866"/>
                <a:gd name="T20" fmla="*/ 143 w 950"/>
                <a:gd name="T21" fmla="*/ 21 h 866"/>
                <a:gd name="T22" fmla="*/ 11 w 950"/>
                <a:gd name="T23" fmla="*/ 37 h 866"/>
                <a:gd name="T24" fmla="*/ 12 w 950"/>
                <a:gd name="T25" fmla="*/ 54 h 866"/>
                <a:gd name="T26" fmla="*/ 2 w 950"/>
                <a:gd name="T27" fmla="*/ 74 h 866"/>
                <a:gd name="T28" fmla="*/ 13 w 950"/>
                <a:gd name="T29" fmla="*/ 120 h 866"/>
                <a:gd name="T30" fmla="*/ 55 w 950"/>
                <a:gd name="T31" fmla="*/ 99 h 866"/>
                <a:gd name="T32" fmla="*/ 99 w 950"/>
                <a:gd name="T33" fmla="*/ 130 h 866"/>
                <a:gd name="T34" fmla="*/ 159 w 950"/>
                <a:gd name="T35" fmla="*/ 203 h 866"/>
                <a:gd name="T36" fmla="*/ 195 w 950"/>
                <a:gd name="T37" fmla="*/ 173 h 866"/>
                <a:gd name="T38" fmla="*/ 258 w 950"/>
                <a:gd name="T39" fmla="*/ 137 h 866"/>
                <a:gd name="T40" fmla="*/ 303 w 950"/>
                <a:gd name="T41" fmla="*/ 187 h 866"/>
                <a:gd name="T42" fmla="*/ 316 w 950"/>
                <a:gd name="T43" fmla="*/ 264 h 866"/>
                <a:gd name="T44" fmla="*/ 319 w 950"/>
                <a:gd name="T45" fmla="*/ 347 h 866"/>
                <a:gd name="T46" fmla="*/ 306 w 950"/>
                <a:gd name="T47" fmla="*/ 380 h 866"/>
                <a:gd name="T48" fmla="*/ 296 w 950"/>
                <a:gd name="T49" fmla="*/ 394 h 866"/>
                <a:gd name="T50" fmla="*/ 302 w 950"/>
                <a:gd name="T51" fmla="*/ 443 h 866"/>
                <a:gd name="T52" fmla="*/ 289 w 950"/>
                <a:gd name="T53" fmla="*/ 486 h 866"/>
                <a:gd name="T54" fmla="*/ 251 w 950"/>
                <a:gd name="T55" fmla="*/ 479 h 866"/>
                <a:gd name="T56" fmla="*/ 222 w 950"/>
                <a:gd name="T57" fmla="*/ 539 h 866"/>
                <a:gd name="T58" fmla="*/ 180 w 950"/>
                <a:gd name="T59" fmla="*/ 577 h 866"/>
                <a:gd name="T60" fmla="*/ 211 w 950"/>
                <a:gd name="T61" fmla="*/ 622 h 866"/>
                <a:gd name="T62" fmla="*/ 239 w 950"/>
                <a:gd name="T63" fmla="*/ 656 h 866"/>
                <a:gd name="T64" fmla="*/ 289 w 950"/>
                <a:gd name="T65" fmla="*/ 668 h 866"/>
                <a:gd name="T66" fmla="*/ 312 w 950"/>
                <a:gd name="T67" fmla="*/ 717 h 866"/>
                <a:gd name="T68" fmla="*/ 353 w 950"/>
                <a:gd name="T69" fmla="*/ 749 h 866"/>
                <a:gd name="T70" fmla="*/ 407 w 950"/>
                <a:gd name="T71" fmla="*/ 733 h 866"/>
                <a:gd name="T72" fmla="*/ 442 w 950"/>
                <a:gd name="T73" fmla="*/ 724 h 866"/>
                <a:gd name="T74" fmla="*/ 468 w 950"/>
                <a:gd name="T75" fmla="*/ 763 h 866"/>
                <a:gd name="T76" fmla="*/ 475 w 950"/>
                <a:gd name="T77" fmla="*/ 763 h 866"/>
                <a:gd name="T78" fmla="*/ 528 w 950"/>
                <a:gd name="T79" fmla="*/ 746 h 866"/>
                <a:gd name="T80" fmla="*/ 544 w 950"/>
                <a:gd name="T81" fmla="*/ 770 h 866"/>
                <a:gd name="T82" fmla="*/ 557 w 950"/>
                <a:gd name="T83" fmla="*/ 785 h 866"/>
                <a:gd name="T84" fmla="*/ 605 w 950"/>
                <a:gd name="T85" fmla="*/ 813 h 866"/>
                <a:gd name="T86" fmla="*/ 621 w 950"/>
                <a:gd name="T87" fmla="*/ 800 h 866"/>
                <a:gd name="T88" fmla="*/ 643 w 950"/>
                <a:gd name="T89" fmla="*/ 785 h 866"/>
                <a:gd name="T90" fmla="*/ 674 w 950"/>
                <a:gd name="T91" fmla="*/ 830 h 866"/>
                <a:gd name="T92" fmla="*/ 709 w 950"/>
                <a:gd name="T93" fmla="*/ 866 h 866"/>
                <a:gd name="T94" fmla="*/ 734 w 950"/>
                <a:gd name="T95" fmla="*/ 819 h 866"/>
                <a:gd name="T96" fmla="*/ 781 w 950"/>
                <a:gd name="T97" fmla="*/ 795 h 866"/>
                <a:gd name="T98" fmla="*/ 808 w 950"/>
                <a:gd name="T99" fmla="*/ 804 h 866"/>
                <a:gd name="T100" fmla="*/ 831 w 950"/>
                <a:gd name="T101" fmla="*/ 830 h 866"/>
                <a:gd name="T102" fmla="*/ 839 w 950"/>
                <a:gd name="T103" fmla="*/ 759 h 866"/>
                <a:gd name="T104" fmla="*/ 857 w 950"/>
                <a:gd name="T105" fmla="*/ 642 h 866"/>
                <a:gd name="T106" fmla="*/ 887 w 950"/>
                <a:gd name="T107" fmla="*/ 647 h 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50" h="866">
                  <a:moveTo>
                    <a:pt x="946" y="508"/>
                  </a:moveTo>
                  <a:cubicBezTo>
                    <a:pt x="930" y="405"/>
                    <a:pt x="930" y="405"/>
                    <a:pt x="930" y="405"/>
                  </a:cubicBezTo>
                  <a:cubicBezTo>
                    <a:pt x="931" y="403"/>
                    <a:pt x="931" y="403"/>
                    <a:pt x="931" y="403"/>
                  </a:cubicBezTo>
                  <a:cubicBezTo>
                    <a:pt x="932" y="403"/>
                    <a:pt x="932" y="403"/>
                    <a:pt x="932" y="403"/>
                  </a:cubicBezTo>
                  <a:cubicBezTo>
                    <a:pt x="940" y="391"/>
                    <a:pt x="944" y="381"/>
                    <a:pt x="942" y="374"/>
                  </a:cubicBezTo>
                  <a:cubicBezTo>
                    <a:pt x="937" y="368"/>
                    <a:pt x="937" y="368"/>
                    <a:pt x="937" y="368"/>
                  </a:cubicBezTo>
                  <a:cubicBezTo>
                    <a:pt x="926" y="360"/>
                    <a:pt x="921" y="343"/>
                    <a:pt x="924" y="315"/>
                  </a:cubicBezTo>
                  <a:cubicBezTo>
                    <a:pt x="914" y="315"/>
                    <a:pt x="914" y="315"/>
                    <a:pt x="914" y="315"/>
                  </a:cubicBezTo>
                  <a:cubicBezTo>
                    <a:pt x="907" y="314"/>
                    <a:pt x="898" y="317"/>
                    <a:pt x="890" y="322"/>
                  </a:cubicBezTo>
                  <a:cubicBezTo>
                    <a:pt x="881" y="329"/>
                    <a:pt x="876" y="336"/>
                    <a:pt x="875" y="341"/>
                  </a:cubicBezTo>
                  <a:cubicBezTo>
                    <a:pt x="871" y="354"/>
                    <a:pt x="857" y="362"/>
                    <a:pt x="834" y="370"/>
                  </a:cubicBezTo>
                  <a:cubicBezTo>
                    <a:pt x="829" y="403"/>
                    <a:pt x="829" y="403"/>
                    <a:pt x="829" y="403"/>
                  </a:cubicBezTo>
                  <a:cubicBezTo>
                    <a:pt x="829" y="404"/>
                    <a:pt x="829" y="404"/>
                    <a:pt x="829" y="404"/>
                  </a:cubicBezTo>
                  <a:cubicBezTo>
                    <a:pt x="828" y="405"/>
                    <a:pt x="828" y="405"/>
                    <a:pt x="828" y="405"/>
                  </a:cubicBezTo>
                  <a:cubicBezTo>
                    <a:pt x="816" y="426"/>
                    <a:pt x="816" y="426"/>
                    <a:pt x="816" y="426"/>
                  </a:cubicBezTo>
                  <a:cubicBezTo>
                    <a:pt x="815" y="428"/>
                    <a:pt x="815" y="428"/>
                    <a:pt x="815" y="428"/>
                  </a:cubicBezTo>
                  <a:cubicBezTo>
                    <a:pt x="814" y="428"/>
                    <a:pt x="814" y="428"/>
                    <a:pt x="814" y="428"/>
                  </a:cubicBezTo>
                  <a:cubicBezTo>
                    <a:pt x="813" y="428"/>
                    <a:pt x="813" y="428"/>
                    <a:pt x="813" y="428"/>
                  </a:cubicBezTo>
                  <a:cubicBezTo>
                    <a:pt x="708" y="447"/>
                    <a:pt x="708" y="447"/>
                    <a:pt x="708" y="447"/>
                  </a:cubicBezTo>
                  <a:cubicBezTo>
                    <a:pt x="707" y="447"/>
                    <a:pt x="707" y="447"/>
                    <a:pt x="707" y="447"/>
                  </a:cubicBezTo>
                  <a:cubicBezTo>
                    <a:pt x="704" y="447"/>
                    <a:pt x="704" y="447"/>
                    <a:pt x="704" y="447"/>
                  </a:cubicBezTo>
                  <a:cubicBezTo>
                    <a:pt x="704" y="445"/>
                    <a:pt x="704" y="445"/>
                    <a:pt x="704" y="445"/>
                  </a:cubicBezTo>
                  <a:cubicBezTo>
                    <a:pt x="674" y="412"/>
                    <a:pt x="674" y="412"/>
                    <a:pt x="674" y="412"/>
                  </a:cubicBezTo>
                  <a:cubicBezTo>
                    <a:pt x="683" y="403"/>
                    <a:pt x="683" y="403"/>
                    <a:pt x="683" y="403"/>
                  </a:cubicBezTo>
                  <a:cubicBezTo>
                    <a:pt x="671" y="387"/>
                    <a:pt x="671" y="387"/>
                    <a:pt x="671" y="387"/>
                  </a:cubicBezTo>
                  <a:cubicBezTo>
                    <a:pt x="657" y="376"/>
                    <a:pt x="657" y="376"/>
                    <a:pt x="657" y="376"/>
                  </a:cubicBezTo>
                  <a:cubicBezTo>
                    <a:pt x="656" y="375"/>
                    <a:pt x="656" y="375"/>
                    <a:pt x="656" y="375"/>
                  </a:cubicBezTo>
                  <a:cubicBezTo>
                    <a:pt x="655" y="375"/>
                    <a:pt x="655" y="375"/>
                    <a:pt x="655" y="375"/>
                  </a:cubicBezTo>
                  <a:cubicBezTo>
                    <a:pt x="655" y="374"/>
                    <a:pt x="655" y="374"/>
                    <a:pt x="655" y="374"/>
                  </a:cubicBezTo>
                  <a:cubicBezTo>
                    <a:pt x="655" y="373"/>
                    <a:pt x="655" y="373"/>
                    <a:pt x="655" y="373"/>
                  </a:cubicBezTo>
                  <a:cubicBezTo>
                    <a:pt x="649" y="344"/>
                    <a:pt x="649" y="344"/>
                    <a:pt x="649" y="344"/>
                  </a:cubicBezTo>
                  <a:cubicBezTo>
                    <a:pt x="622" y="347"/>
                    <a:pt x="622" y="347"/>
                    <a:pt x="622" y="347"/>
                  </a:cubicBezTo>
                  <a:cubicBezTo>
                    <a:pt x="620" y="344"/>
                    <a:pt x="620" y="344"/>
                    <a:pt x="620" y="344"/>
                  </a:cubicBezTo>
                  <a:cubicBezTo>
                    <a:pt x="597" y="331"/>
                    <a:pt x="597" y="331"/>
                    <a:pt x="597" y="331"/>
                  </a:cubicBezTo>
                  <a:cubicBezTo>
                    <a:pt x="513" y="316"/>
                    <a:pt x="513" y="316"/>
                    <a:pt x="513" y="316"/>
                  </a:cubicBezTo>
                  <a:cubicBezTo>
                    <a:pt x="443" y="313"/>
                    <a:pt x="443" y="313"/>
                    <a:pt x="443" y="313"/>
                  </a:cubicBezTo>
                  <a:cubicBezTo>
                    <a:pt x="441" y="315"/>
                    <a:pt x="441" y="315"/>
                    <a:pt x="441" y="315"/>
                  </a:cubicBezTo>
                  <a:cubicBezTo>
                    <a:pt x="438" y="315"/>
                    <a:pt x="436" y="314"/>
                    <a:pt x="435" y="312"/>
                  </a:cubicBezTo>
                  <a:cubicBezTo>
                    <a:pt x="395" y="221"/>
                    <a:pt x="395" y="221"/>
                    <a:pt x="395" y="221"/>
                  </a:cubicBezTo>
                  <a:cubicBezTo>
                    <a:pt x="391" y="214"/>
                    <a:pt x="374" y="190"/>
                    <a:pt x="340" y="150"/>
                  </a:cubicBezTo>
                  <a:cubicBezTo>
                    <a:pt x="308" y="111"/>
                    <a:pt x="290" y="90"/>
                    <a:pt x="285" y="86"/>
                  </a:cubicBezTo>
                  <a:cubicBezTo>
                    <a:pt x="226" y="28"/>
                    <a:pt x="226" y="28"/>
                    <a:pt x="226" y="28"/>
                  </a:cubicBezTo>
                  <a:cubicBezTo>
                    <a:pt x="217" y="23"/>
                    <a:pt x="217" y="23"/>
                    <a:pt x="217" y="23"/>
                  </a:cubicBezTo>
                  <a:cubicBezTo>
                    <a:pt x="143" y="21"/>
                    <a:pt x="143" y="21"/>
                    <a:pt x="143" y="21"/>
                  </a:cubicBezTo>
                  <a:cubicBezTo>
                    <a:pt x="142" y="21"/>
                    <a:pt x="142" y="21"/>
                    <a:pt x="142" y="21"/>
                  </a:cubicBezTo>
                  <a:cubicBezTo>
                    <a:pt x="140" y="19"/>
                    <a:pt x="140" y="19"/>
                    <a:pt x="140" y="19"/>
                  </a:cubicBezTo>
                  <a:cubicBezTo>
                    <a:pt x="132" y="14"/>
                    <a:pt x="122" y="9"/>
                    <a:pt x="106" y="6"/>
                  </a:cubicBezTo>
                  <a:cubicBezTo>
                    <a:pt x="92" y="0"/>
                    <a:pt x="60" y="11"/>
                    <a:pt x="11" y="37"/>
                  </a:cubicBezTo>
                  <a:cubicBezTo>
                    <a:pt x="9" y="38"/>
                    <a:pt x="9" y="38"/>
                    <a:pt x="9" y="38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4"/>
                    <a:pt x="12" y="54"/>
                    <a:pt x="12" y="54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11" y="56"/>
                    <a:pt x="11" y="56"/>
                    <a:pt x="11" y="56"/>
                  </a:cubicBezTo>
                  <a:cubicBezTo>
                    <a:pt x="2" y="73"/>
                    <a:pt x="2" y="73"/>
                    <a:pt x="2" y="73"/>
                  </a:cubicBezTo>
                  <a:cubicBezTo>
                    <a:pt x="2" y="74"/>
                    <a:pt x="2" y="74"/>
                    <a:pt x="2" y="74"/>
                  </a:cubicBezTo>
                  <a:cubicBezTo>
                    <a:pt x="1" y="74"/>
                    <a:pt x="1" y="74"/>
                    <a:pt x="1" y="74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95"/>
                    <a:pt x="2" y="106"/>
                    <a:pt x="5" y="114"/>
                  </a:cubicBezTo>
                  <a:cubicBezTo>
                    <a:pt x="13" y="120"/>
                    <a:pt x="13" y="120"/>
                    <a:pt x="13" y="120"/>
                  </a:cubicBezTo>
                  <a:cubicBezTo>
                    <a:pt x="29" y="119"/>
                    <a:pt x="29" y="119"/>
                    <a:pt x="29" y="119"/>
                  </a:cubicBezTo>
                  <a:cubicBezTo>
                    <a:pt x="42" y="122"/>
                    <a:pt x="42" y="122"/>
                    <a:pt x="42" y="122"/>
                  </a:cubicBezTo>
                  <a:cubicBezTo>
                    <a:pt x="48" y="118"/>
                    <a:pt x="48" y="118"/>
                    <a:pt x="48" y="118"/>
                  </a:cubicBezTo>
                  <a:cubicBezTo>
                    <a:pt x="48" y="108"/>
                    <a:pt x="51" y="101"/>
                    <a:pt x="55" y="99"/>
                  </a:cubicBezTo>
                  <a:cubicBezTo>
                    <a:pt x="66" y="99"/>
                    <a:pt x="66" y="99"/>
                    <a:pt x="66" y="99"/>
                  </a:cubicBezTo>
                  <a:cubicBezTo>
                    <a:pt x="103" y="109"/>
                    <a:pt x="103" y="109"/>
                    <a:pt x="103" y="109"/>
                  </a:cubicBezTo>
                  <a:cubicBezTo>
                    <a:pt x="111" y="110"/>
                    <a:pt x="111" y="110"/>
                    <a:pt x="111" y="110"/>
                  </a:cubicBezTo>
                  <a:cubicBezTo>
                    <a:pt x="99" y="130"/>
                    <a:pt x="99" y="130"/>
                    <a:pt x="99" y="130"/>
                  </a:cubicBezTo>
                  <a:cubicBezTo>
                    <a:pt x="99" y="154"/>
                    <a:pt x="99" y="154"/>
                    <a:pt x="99" y="154"/>
                  </a:cubicBezTo>
                  <a:cubicBezTo>
                    <a:pt x="99" y="160"/>
                    <a:pt x="109" y="172"/>
                    <a:pt x="128" y="190"/>
                  </a:cubicBezTo>
                  <a:cubicBezTo>
                    <a:pt x="140" y="199"/>
                    <a:pt x="147" y="203"/>
                    <a:pt x="153" y="204"/>
                  </a:cubicBezTo>
                  <a:cubicBezTo>
                    <a:pt x="159" y="203"/>
                    <a:pt x="159" y="203"/>
                    <a:pt x="159" y="203"/>
                  </a:cubicBezTo>
                  <a:cubicBezTo>
                    <a:pt x="164" y="201"/>
                    <a:pt x="164" y="201"/>
                    <a:pt x="164" y="201"/>
                  </a:cubicBezTo>
                  <a:cubicBezTo>
                    <a:pt x="182" y="183"/>
                    <a:pt x="182" y="183"/>
                    <a:pt x="182" y="183"/>
                  </a:cubicBezTo>
                  <a:cubicBezTo>
                    <a:pt x="195" y="175"/>
                    <a:pt x="195" y="175"/>
                    <a:pt x="195" y="175"/>
                  </a:cubicBezTo>
                  <a:cubicBezTo>
                    <a:pt x="195" y="173"/>
                    <a:pt x="195" y="173"/>
                    <a:pt x="195" y="173"/>
                  </a:cubicBezTo>
                  <a:cubicBezTo>
                    <a:pt x="195" y="173"/>
                    <a:pt x="195" y="173"/>
                    <a:pt x="195" y="173"/>
                  </a:cubicBezTo>
                  <a:cubicBezTo>
                    <a:pt x="224" y="169"/>
                    <a:pt x="224" y="169"/>
                    <a:pt x="224" y="169"/>
                  </a:cubicBezTo>
                  <a:cubicBezTo>
                    <a:pt x="232" y="151"/>
                    <a:pt x="232" y="151"/>
                    <a:pt x="232" y="151"/>
                  </a:cubicBezTo>
                  <a:cubicBezTo>
                    <a:pt x="258" y="137"/>
                    <a:pt x="258" y="137"/>
                    <a:pt x="258" y="137"/>
                  </a:cubicBezTo>
                  <a:cubicBezTo>
                    <a:pt x="280" y="149"/>
                    <a:pt x="280" y="149"/>
                    <a:pt x="280" y="149"/>
                  </a:cubicBezTo>
                  <a:cubicBezTo>
                    <a:pt x="280" y="150"/>
                    <a:pt x="280" y="150"/>
                    <a:pt x="280" y="150"/>
                  </a:cubicBezTo>
                  <a:cubicBezTo>
                    <a:pt x="282" y="151"/>
                    <a:pt x="282" y="151"/>
                    <a:pt x="282" y="151"/>
                  </a:cubicBezTo>
                  <a:cubicBezTo>
                    <a:pt x="303" y="187"/>
                    <a:pt x="303" y="187"/>
                    <a:pt x="303" y="187"/>
                  </a:cubicBezTo>
                  <a:cubicBezTo>
                    <a:pt x="312" y="211"/>
                    <a:pt x="312" y="211"/>
                    <a:pt x="312" y="211"/>
                  </a:cubicBezTo>
                  <a:cubicBezTo>
                    <a:pt x="312" y="215"/>
                    <a:pt x="312" y="215"/>
                    <a:pt x="312" y="215"/>
                  </a:cubicBezTo>
                  <a:cubicBezTo>
                    <a:pt x="307" y="244"/>
                    <a:pt x="307" y="244"/>
                    <a:pt x="307" y="244"/>
                  </a:cubicBezTo>
                  <a:cubicBezTo>
                    <a:pt x="316" y="264"/>
                    <a:pt x="316" y="264"/>
                    <a:pt x="316" y="264"/>
                  </a:cubicBezTo>
                  <a:cubicBezTo>
                    <a:pt x="316" y="267"/>
                    <a:pt x="316" y="267"/>
                    <a:pt x="316" y="267"/>
                  </a:cubicBezTo>
                  <a:cubicBezTo>
                    <a:pt x="309" y="291"/>
                    <a:pt x="309" y="291"/>
                    <a:pt x="309" y="291"/>
                  </a:cubicBezTo>
                  <a:cubicBezTo>
                    <a:pt x="309" y="312"/>
                    <a:pt x="309" y="312"/>
                    <a:pt x="309" y="312"/>
                  </a:cubicBezTo>
                  <a:cubicBezTo>
                    <a:pt x="316" y="331"/>
                    <a:pt x="319" y="343"/>
                    <a:pt x="319" y="347"/>
                  </a:cubicBezTo>
                  <a:cubicBezTo>
                    <a:pt x="317" y="365"/>
                    <a:pt x="317" y="365"/>
                    <a:pt x="317" y="365"/>
                  </a:cubicBezTo>
                  <a:cubicBezTo>
                    <a:pt x="317" y="365"/>
                    <a:pt x="317" y="365"/>
                    <a:pt x="317" y="365"/>
                  </a:cubicBezTo>
                  <a:cubicBezTo>
                    <a:pt x="317" y="366"/>
                    <a:pt x="317" y="366"/>
                    <a:pt x="317" y="366"/>
                  </a:cubicBezTo>
                  <a:cubicBezTo>
                    <a:pt x="306" y="380"/>
                    <a:pt x="306" y="380"/>
                    <a:pt x="306" y="380"/>
                  </a:cubicBezTo>
                  <a:cubicBezTo>
                    <a:pt x="306" y="381"/>
                    <a:pt x="306" y="381"/>
                    <a:pt x="306" y="381"/>
                  </a:cubicBezTo>
                  <a:cubicBezTo>
                    <a:pt x="306" y="381"/>
                    <a:pt x="306" y="381"/>
                    <a:pt x="306" y="381"/>
                  </a:cubicBezTo>
                  <a:cubicBezTo>
                    <a:pt x="306" y="381"/>
                    <a:pt x="306" y="381"/>
                    <a:pt x="306" y="381"/>
                  </a:cubicBezTo>
                  <a:cubicBezTo>
                    <a:pt x="296" y="394"/>
                    <a:pt x="296" y="394"/>
                    <a:pt x="296" y="394"/>
                  </a:cubicBezTo>
                  <a:cubicBezTo>
                    <a:pt x="295" y="417"/>
                    <a:pt x="295" y="417"/>
                    <a:pt x="295" y="417"/>
                  </a:cubicBezTo>
                  <a:cubicBezTo>
                    <a:pt x="301" y="442"/>
                    <a:pt x="301" y="442"/>
                    <a:pt x="301" y="442"/>
                  </a:cubicBezTo>
                  <a:cubicBezTo>
                    <a:pt x="301" y="442"/>
                    <a:pt x="301" y="442"/>
                    <a:pt x="301" y="442"/>
                  </a:cubicBezTo>
                  <a:cubicBezTo>
                    <a:pt x="302" y="443"/>
                    <a:pt x="302" y="443"/>
                    <a:pt x="302" y="443"/>
                  </a:cubicBezTo>
                  <a:cubicBezTo>
                    <a:pt x="301" y="444"/>
                    <a:pt x="301" y="444"/>
                    <a:pt x="301" y="444"/>
                  </a:cubicBezTo>
                  <a:cubicBezTo>
                    <a:pt x="301" y="444"/>
                    <a:pt x="301" y="444"/>
                    <a:pt x="301" y="444"/>
                  </a:cubicBezTo>
                  <a:cubicBezTo>
                    <a:pt x="295" y="481"/>
                    <a:pt x="295" y="481"/>
                    <a:pt x="295" y="481"/>
                  </a:cubicBezTo>
                  <a:cubicBezTo>
                    <a:pt x="289" y="486"/>
                    <a:pt x="289" y="486"/>
                    <a:pt x="289" y="486"/>
                  </a:cubicBezTo>
                  <a:cubicBezTo>
                    <a:pt x="285" y="489"/>
                    <a:pt x="280" y="489"/>
                    <a:pt x="274" y="486"/>
                  </a:cubicBezTo>
                  <a:cubicBezTo>
                    <a:pt x="271" y="486"/>
                    <a:pt x="271" y="486"/>
                    <a:pt x="271" y="486"/>
                  </a:cubicBezTo>
                  <a:cubicBezTo>
                    <a:pt x="262" y="475"/>
                    <a:pt x="262" y="475"/>
                    <a:pt x="262" y="475"/>
                  </a:cubicBezTo>
                  <a:cubicBezTo>
                    <a:pt x="251" y="479"/>
                    <a:pt x="251" y="479"/>
                    <a:pt x="251" y="479"/>
                  </a:cubicBezTo>
                  <a:cubicBezTo>
                    <a:pt x="238" y="493"/>
                    <a:pt x="238" y="493"/>
                    <a:pt x="238" y="493"/>
                  </a:cubicBezTo>
                  <a:cubicBezTo>
                    <a:pt x="223" y="537"/>
                    <a:pt x="223" y="537"/>
                    <a:pt x="223" y="537"/>
                  </a:cubicBezTo>
                  <a:cubicBezTo>
                    <a:pt x="223" y="538"/>
                    <a:pt x="223" y="538"/>
                    <a:pt x="223" y="538"/>
                  </a:cubicBezTo>
                  <a:cubicBezTo>
                    <a:pt x="222" y="539"/>
                    <a:pt x="222" y="539"/>
                    <a:pt x="222" y="539"/>
                  </a:cubicBezTo>
                  <a:cubicBezTo>
                    <a:pt x="207" y="551"/>
                    <a:pt x="207" y="551"/>
                    <a:pt x="207" y="551"/>
                  </a:cubicBezTo>
                  <a:cubicBezTo>
                    <a:pt x="205" y="551"/>
                    <a:pt x="205" y="551"/>
                    <a:pt x="205" y="551"/>
                  </a:cubicBezTo>
                  <a:cubicBezTo>
                    <a:pt x="197" y="552"/>
                    <a:pt x="197" y="552"/>
                    <a:pt x="197" y="552"/>
                  </a:cubicBezTo>
                  <a:cubicBezTo>
                    <a:pt x="180" y="577"/>
                    <a:pt x="180" y="577"/>
                    <a:pt x="180" y="577"/>
                  </a:cubicBezTo>
                  <a:cubicBezTo>
                    <a:pt x="188" y="592"/>
                    <a:pt x="188" y="592"/>
                    <a:pt x="188" y="592"/>
                  </a:cubicBezTo>
                  <a:cubicBezTo>
                    <a:pt x="190" y="595"/>
                    <a:pt x="190" y="595"/>
                    <a:pt x="190" y="595"/>
                  </a:cubicBezTo>
                  <a:cubicBezTo>
                    <a:pt x="211" y="621"/>
                    <a:pt x="211" y="621"/>
                    <a:pt x="211" y="621"/>
                  </a:cubicBezTo>
                  <a:cubicBezTo>
                    <a:pt x="211" y="622"/>
                    <a:pt x="211" y="622"/>
                    <a:pt x="211" y="622"/>
                  </a:cubicBezTo>
                  <a:cubicBezTo>
                    <a:pt x="211" y="630"/>
                    <a:pt x="211" y="630"/>
                    <a:pt x="211" y="630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9" y="655"/>
                    <a:pt x="239" y="655"/>
                    <a:pt x="239" y="655"/>
                  </a:cubicBezTo>
                  <a:cubicBezTo>
                    <a:pt x="239" y="656"/>
                    <a:pt x="239" y="656"/>
                    <a:pt x="239" y="656"/>
                  </a:cubicBezTo>
                  <a:cubicBezTo>
                    <a:pt x="242" y="681"/>
                    <a:pt x="242" y="681"/>
                    <a:pt x="242" y="681"/>
                  </a:cubicBezTo>
                  <a:cubicBezTo>
                    <a:pt x="248" y="686"/>
                    <a:pt x="248" y="686"/>
                    <a:pt x="248" y="686"/>
                  </a:cubicBezTo>
                  <a:cubicBezTo>
                    <a:pt x="269" y="680"/>
                    <a:pt x="269" y="680"/>
                    <a:pt x="269" y="680"/>
                  </a:cubicBezTo>
                  <a:cubicBezTo>
                    <a:pt x="289" y="668"/>
                    <a:pt x="289" y="668"/>
                    <a:pt x="289" y="668"/>
                  </a:cubicBezTo>
                  <a:cubicBezTo>
                    <a:pt x="293" y="666"/>
                    <a:pt x="293" y="666"/>
                    <a:pt x="293" y="666"/>
                  </a:cubicBezTo>
                  <a:cubicBezTo>
                    <a:pt x="300" y="702"/>
                    <a:pt x="300" y="702"/>
                    <a:pt x="300" y="702"/>
                  </a:cubicBezTo>
                  <a:cubicBezTo>
                    <a:pt x="309" y="716"/>
                    <a:pt x="309" y="716"/>
                    <a:pt x="309" y="716"/>
                  </a:cubicBezTo>
                  <a:cubicBezTo>
                    <a:pt x="312" y="717"/>
                    <a:pt x="312" y="717"/>
                    <a:pt x="312" y="717"/>
                  </a:cubicBezTo>
                  <a:cubicBezTo>
                    <a:pt x="319" y="732"/>
                    <a:pt x="319" y="732"/>
                    <a:pt x="319" y="732"/>
                  </a:cubicBezTo>
                  <a:cubicBezTo>
                    <a:pt x="335" y="744"/>
                    <a:pt x="335" y="744"/>
                    <a:pt x="335" y="744"/>
                  </a:cubicBezTo>
                  <a:cubicBezTo>
                    <a:pt x="337" y="748"/>
                    <a:pt x="342" y="748"/>
                    <a:pt x="347" y="748"/>
                  </a:cubicBezTo>
                  <a:cubicBezTo>
                    <a:pt x="353" y="749"/>
                    <a:pt x="353" y="749"/>
                    <a:pt x="353" y="749"/>
                  </a:cubicBezTo>
                  <a:cubicBezTo>
                    <a:pt x="362" y="744"/>
                    <a:pt x="362" y="744"/>
                    <a:pt x="362" y="744"/>
                  </a:cubicBezTo>
                  <a:cubicBezTo>
                    <a:pt x="370" y="741"/>
                    <a:pt x="377" y="738"/>
                    <a:pt x="385" y="737"/>
                  </a:cubicBezTo>
                  <a:cubicBezTo>
                    <a:pt x="392" y="734"/>
                    <a:pt x="392" y="734"/>
                    <a:pt x="392" y="734"/>
                  </a:cubicBezTo>
                  <a:cubicBezTo>
                    <a:pt x="407" y="733"/>
                    <a:pt x="407" y="733"/>
                    <a:pt x="407" y="733"/>
                  </a:cubicBezTo>
                  <a:cubicBezTo>
                    <a:pt x="412" y="733"/>
                    <a:pt x="414" y="734"/>
                    <a:pt x="417" y="737"/>
                  </a:cubicBezTo>
                  <a:cubicBezTo>
                    <a:pt x="438" y="723"/>
                    <a:pt x="438" y="723"/>
                    <a:pt x="438" y="723"/>
                  </a:cubicBezTo>
                  <a:cubicBezTo>
                    <a:pt x="440" y="723"/>
                    <a:pt x="440" y="723"/>
                    <a:pt x="440" y="723"/>
                  </a:cubicBezTo>
                  <a:cubicBezTo>
                    <a:pt x="442" y="724"/>
                    <a:pt x="442" y="724"/>
                    <a:pt x="442" y="724"/>
                  </a:cubicBezTo>
                  <a:cubicBezTo>
                    <a:pt x="443" y="723"/>
                    <a:pt x="443" y="723"/>
                    <a:pt x="443" y="723"/>
                  </a:cubicBezTo>
                  <a:cubicBezTo>
                    <a:pt x="446" y="725"/>
                    <a:pt x="446" y="725"/>
                    <a:pt x="446" y="725"/>
                  </a:cubicBezTo>
                  <a:cubicBezTo>
                    <a:pt x="454" y="735"/>
                    <a:pt x="458" y="743"/>
                    <a:pt x="458" y="748"/>
                  </a:cubicBezTo>
                  <a:cubicBezTo>
                    <a:pt x="468" y="763"/>
                    <a:pt x="468" y="763"/>
                    <a:pt x="468" y="763"/>
                  </a:cubicBezTo>
                  <a:cubicBezTo>
                    <a:pt x="475" y="766"/>
                    <a:pt x="475" y="766"/>
                    <a:pt x="475" y="766"/>
                  </a:cubicBezTo>
                  <a:cubicBezTo>
                    <a:pt x="476" y="766"/>
                    <a:pt x="476" y="766"/>
                    <a:pt x="476" y="766"/>
                  </a:cubicBezTo>
                  <a:cubicBezTo>
                    <a:pt x="477" y="766"/>
                    <a:pt x="477" y="766"/>
                    <a:pt x="477" y="766"/>
                  </a:cubicBezTo>
                  <a:cubicBezTo>
                    <a:pt x="475" y="763"/>
                    <a:pt x="475" y="763"/>
                    <a:pt x="475" y="763"/>
                  </a:cubicBezTo>
                  <a:cubicBezTo>
                    <a:pt x="474" y="758"/>
                    <a:pt x="474" y="755"/>
                    <a:pt x="475" y="753"/>
                  </a:cubicBezTo>
                  <a:cubicBezTo>
                    <a:pt x="477" y="750"/>
                    <a:pt x="481" y="748"/>
                    <a:pt x="488" y="748"/>
                  </a:cubicBezTo>
                  <a:cubicBezTo>
                    <a:pt x="527" y="747"/>
                    <a:pt x="527" y="747"/>
                    <a:pt x="527" y="747"/>
                  </a:cubicBezTo>
                  <a:cubicBezTo>
                    <a:pt x="528" y="746"/>
                    <a:pt x="528" y="746"/>
                    <a:pt x="528" y="746"/>
                  </a:cubicBezTo>
                  <a:cubicBezTo>
                    <a:pt x="530" y="746"/>
                    <a:pt x="530" y="746"/>
                    <a:pt x="530" y="746"/>
                  </a:cubicBezTo>
                  <a:cubicBezTo>
                    <a:pt x="530" y="748"/>
                    <a:pt x="530" y="748"/>
                    <a:pt x="530" y="748"/>
                  </a:cubicBezTo>
                  <a:cubicBezTo>
                    <a:pt x="532" y="748"/>
                    <a:pt x="532" y="748"/>
                    <a:pt x="532" y="748"/>
                  </a:cubicBezTo>
                  <a:cubicBezTo>
                    <a:pt x="544" y="770"/>
                    <a:pt x="544" y="770"/>
                    <a:pt x="544" y="770"/>
                  </a:cubicBezTo>
                  <a:cubicBezTo>
                    <a:pt x="543" y="781"/>
                    <a:pt x="543" y="781"/>
                    <a:pt x="543" y="781"/>
                  </a:cubicBezTo>
                  <a:cubicBezTo>
                    <a:pt x="542" y="781"/>
                    <a:pt x="542" y="781"/>
                    <a:pt x="542" y="781"/>
                  </a:cubicBezTo>
                  <a:cubicBezTo>
                    <a:pt x="556" y="785"/>
                    <a:pt x="556" y="785"/>
                    <a:pt x="556" y="785"/>
                  </a:cubicBezTo>
                  <a:cubicBezTo>
                    <a:pt x="557" y="785"/>
                    <a:pt x="557" y="785"/>
                    <a:pt x="557" y="785"/>
                  </a:cubicBezTo>
                  <a:cubicBezTo>
                    <a:pt x="556" y="781"/>
                    <a:pt x="556" y="779"/>
                    <a:pt x="559" y="777"/>
                  </a:cubicBezTo>
                  <a:cubicBezTo>
                    <a:pt x="564" y="776"/>
                    <a:pt x="564" y="776"/>
                    <a:pt x="564" y="776"/>
                  </a:cubicBezTo>
                  <a:cubicBezTo>
                    <a:pt x="599" y="800"/>
                    <a:pt x="599" y="800"/>
                    <a:pt x="599" y="800"/>
                  </a:cubicBezTo>
                  <a:cubicBezTo>
                    <a:pt x="602" y="804"/>
                    <a:pt x="604" y="808"/>
                    <a:pt x="605" y="813"/>
                  </a:cubicBezTo>
                  <a:cubicBezTo>
                    <a:pt x="606" y="828"/>
                    <a:pt x="606" y="828"/>
                    <a:pt x="606" y="828"/>
                  </a:cubicBezTo>
                  <a:cubicBezTo>
                    <a:pt x="618" y="830"/>
                    <a:pt x="618" y="830"/>
                    <a:pt x="618" y="830"/>
                  </a:cubicBezTo>
                  <a:cubicBezTo>
                    <a:pt x="625" y="817"/>
                    <a:pt x="625" y="817"/>
                    <a:pt x="625" y="817"/>
                  </a:cubicBezTo>
                  <a:cubicBezTo>
                    <a:pt x="622" y="811"/>
                    <a:pt x="620" y="805"/>
                    <a:pt x="621" y="800"/>
                  </a:cubicBezTo>
                  <a:cubicBezTo>
                    <a:pt x="622" y="796"/>
                    <a:pt x="623" y="793"/>
                    <a:pt x="627" y="791"/>
                  </a:cubicBezTo>
                  <a:cubicBezTo>
                    <a:pt x="630" y="788"/>
                    <a:pt x="630" y="788"/>
                    <a:pt x="630" y="788"/>
                  </a:cubicBezTo>
                  <a:cubicBezTo>
                    <a:pt x="630" y="786"/>
                    <a:pt x="631" y="785"/>
                    <a:pt x="633" y="784"/>
                  </a:cubicBezTo>
                  <a:cubicBezTo>
                    <a:pt x="643" y="785"/>
                    <a:pt x="643" y="785"/>
                    <a:pt x="643" y="785"/>
                  </a:cubicBezTo>
                  <a:cubicBezTo>
                    <a:pt x="648" y="788"/>
                    <a:pt x="652" y="798"/>
                    <a:pt x="655" y="816"/>
                  </a:cubicBezTo>
                  <a:cubicBezTo>
                    <a:pt x="655" y="818"/>
                    <a:pt x="655" y="818"/>
                    <a:pt x="655" y="818"/>
                  </a:cubicBezTo>
                  <a:cubicBezTo>
                    <a:pt x="657" y="819"/>
                    <a:pt x="657" y="819"/>
                    <a:pt x="657" y="819"/>
                  </a:cubicBezTo>
                  <a:cubicBezTo>
                    <a:pt x="658" y="824"/>
                    <a:pt x="664" y="827"/>
                    <a:pt x="674" y="830"/>
                  </a:cubicBezTo>
                  <a:cubicBezTo>
                    <a:pt x="675" y="830"/>
                    <a:pt x="675" y="830"/>
                    <a:pt x="675" y="830"/>
                  </a:cubicBezTo>
                  <a:cubicBezTo>
                    <a:pt x="676" y="831"/>
                    <a:pt x="676" y="831"/>
                    <a:pt x="676" y="831"/>
                  </a:cubicBezTo>
                  <a:cubicBezTo>
                    <a:pt x="709" y="866"/>
                    <a:pt x="709" y="866"/>
                    <a:pt x="709" y="866"/>
                  </a:cubicBezTo>
                  <a:cubicBezTo>
                    <a:pt x="709" y="866"/>
                    <a:pt x="709" y="866"/>
                    <a:pt x="709" y="866"/>
                  </a:cubicBezTo>
                  <a:cubicBezTo>
                    <a:pt x="725" y="861"/>
                    <a:pt x="725" y="861"/>
                    <a:pt x="725" y="861"/>
                  </a:cubicBezTo>
                  <a:cubicBezTo>
                    <a:pt x="723" y="855"/>
                    <a:pt x="723" y="855"/>
                    <a:pt x="723" y="855"/>
                  </a:cubicBezTo>
                  <a:cubicBezTo>
                    <a:pt x="719" y="850"/>
                    <a:pt x="718" y="845"/>
                    <a:pt x="718" y="842"/>
                  </a:cubicBezTo>
                  <a:cubicBezTo>
                    <a:pt x="718" y="834"/>
                    <a:pt x="723" y="827"/>
                    <a:pt x="734" y="819"/>
                  </a:cubicBezTo>
                  <a:cubicBezTo>
                    <a:pt x="752" y="804"/>
                    <a:pt x="752" y="804"/>
                    <a:pt x="752" y="804"/>
                  </a:cubicBezTo>
                  <a:cubicBezTo>
                    <a:pt x="773" y="818"/>
                    <a:pt x="773" y="818"/>
                    <a:pt x="773" y="818"/>
                  </a:cubicBezTo>
                  <a:cubicBezTo>
                    <a:pt x="777" y="818"/>
                    <a:pt x="777" y="818"/>
                    <a:pt x="777" y="818"/>
                  </a:cubicBezTo>
                  <a:cubicBezTo>
                    <a:pt x="781" y="795"/>
                    <a:pt x="781" y="795"/>
                    <a:pt x="781" y="795"/>
                  </a:cubicBezTo>
                  <a:cubicBezTo>
                    <a:pt x="781" y="791"/>
                    <a:pt x="781" y="791"/>
                    <a:pt x="781" y="791"/>
                  </a:cubicBezTo>
                  <a:cubicBezTo>
                    <a:pt x="785" y="790"/>
                    <a:pt x="785" y="790"/>
                    <a:pt x="785" y="790"/>
                  </a:cubicBezTo>
                  <a:cubicBezTo>
                    <a:pt x="802" y="792"/>
                    <a:pt x="802" y="792"/>
                    <a:pt x="802" y="792"/>
                  </a:cubicBezTo>
                  <a:cubicBezTo>
                    <a:pt x="806" y="795"/>
                    <a:pt x="808" y="798"/>
                    <a:pt x="808" y="804"/>
                  </a:cubicBezTo>
                  <a:cubicBezTo>
                    <a:pt x="808" y="808"/>
                    <a:pt x="804" y="813"/>
                    <a:pt x="801" y="817"/>
                  </a:cubicBezTo>
                  <a:cubicBezTo>
                    <a:pt x="804" y="819"/>
                    <a:pt x="804" y="819"/>
                    <a:pt x="804" y="819"/>
                  </a:cubicBezTo>
                  <a:cubicBezTo>
                    <a:pt x="815" y="825"/>
                    <a:pt x="823" y="829"/>
                    <a:pt x="830" y="830"/>
                  </a:cubicBezTo>
                  <a:cubicBezTo>
                    <a:pt x="831" y="830"/>
                    <a:pt x="831" y="830"/>
                    <a:pt x="831" y="830"/>
                  </a:cubicBezTo>
                  <a:cubicBezTo>
                    <a:pt x="831" y="830"/>
                    <a:pt x="831" y="830"/>
                    <a:pt x="831" y="830"/>
                  </a:cubicBezTo>
                  <a:cubicBezTo>
                    <a:pt x="845" y="837"/>
                    <a:pt x="845" y="837"/>
                    <a:pt x="845" y="837"/>
                  </a:cubicBezTo>
                  <a:cubicBezTo>
                    <a:pt x="855" y="836"/>
                    <a:pt x="855" y="836"/>
                    <a:pt x="855" y="836"/>
                  </a:cubicBezTo>
                  <a:cubicBezTo>
                    <a:pt x="839" y="759"/>
                    <a:pt x="839" y="759"/>
                    <a:pt x="839" y="759"/>
                  </a:cubicBezTo>
                  <a:cubicBezTo>
                    <a:pt x="829" y="753"/>
                    <a:pt x="819" y="740"/>
                    <a:pt x="810" y="725"/>
                  </a:cubicBezTo>
                  <a:cubicBezTo>
                    <a:pt x="802" y="713"/>
                    <a:pt x="807" y="695"/>
                    <a:pt x="823" y="674"/>
                  </a:cubicBezTo>
                  <a:cubicBezTo>
                    <a:pt x="833" y="663"/>
                    <a:pt x="845" y="653"/>
                    <a:pt x="857" y="642"/>
                  </a:cubicBezTo>
                  <a:cubicBezTo>
                    <a:pt x="857" y="642"/>
                    <a:pt x="857" y="642"/>
                    <a:pt x="857" y="642"/>
                  </a:cubicBezTo>
                  <a:cubicBezTo>
                    <a:pt x="858" y="640"/>
                    <a:pt x="858" y="640"/>
                    <a:pt x="858" y="640"/>
                  </a:cubicBezTo>
                  <a:cubicBezTo>
                    <a:pt x="873" y="640"/>
                    <a:pt x="873" y="640"/>
                    <a:pt x="873" y="640"/>
                  </a:cubicBezTo>
                  <a:cubicBezTo>
                    <a:pt x="874" y="642"/>
                    <a:pt x="874" y="642"/>
                    <a:pt x="874" y="642"/>
                  </a:cubicBezTo>
                  <a:cubicBezTo>
                    <a:pt x="887" y="647"/>
                    <a:pt x="887" y="647"/>
                    <a:pt x="887" y="647"/>
                  </a:cubicBezTo>
                  <a:cubicBezTo>
                    <a:pt x="913" y="647"/>
                    <a:pt x="913" y="647"/>
                    <a:pt x="913" y="647"/>
                  </a:cubicBezTo>
                  <a:cubicBezTo>
                    <a:pt x="924" y="642"/>
                    <a:pt x="933" y="626"/>
                    <a:pt x="944" y="601"/>
                  </a:cubicBezTo>
                  <a:cubicBezTo>
                    <a:pt x="950" y="586"/>
                    <a:pt x="950" y="556"/>
                    <a:pt x="946" y="50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HK" altLang="en-US">
                <a:cs typeface="+mn-ea"/>
                <a:sym typeface="+mn-lt"/>
              </a:endParaRPr>
            </a:p>
          </p:txBody>
        </p:sp>
        <p:sp>
          <p:nvSpPr>
            <p:cNvPr id="35" name="Freeform 30"/>
            <p:cNvSpPr/>
            <p:nvPr/>
          </p:nvSpPr>
          <p:spPr bwMode="auto">
            <a:xfrm>
              <a:off x="5152548" y="3378200"/>
              <a:ext cx="865188" cy="544513"/>
            </a:xfrm>
            <a:custGeom>
              <a:avLst/>
              <a:gdLst>
                <a:gd name="T0" fmla="*/ 523 w 573"/>
                <a:gd name="T1" fmla="*/ 12 h 361"/>
                <a:gd name="T2" fmla="*/ 473 w 573"/>
                <a:gd name="T3" fmla="*/ 16 h 361"/>
                <a:gd name="T4" fmla="*/ 358 w 573"/>
                <a:gd name="T5" fmla="*/ 57 h 361"/>
                <a:gd name="T6" fmla="*/ 360 w 573"/>
                <a:gd name="T7" fmla="*/ 82 h 361"/>
                <a:gd name="T8" fmla="*/ 282 w 573"/>
                <a:gd name="T9" fmla="*/ 70 h 361"/>
                <a:gd name="T10" fmla="*/ 224 w 573"/>
                <a:gd name="T11" fmla="*/ 2 h 361"/>
                <a:gd name="T12" fmla="*/ 200 w 573"/>
                <a:gd name="T13" fmla="*/ 28 h 361"/>
                <a:gd name="T14" fmla="*/ 169 w 573"/>
                <a:gd name="T15" fmla="*/ 12 h 361"/>
                <a:gd name="T16" fmla="*/ 158 w 573"/>
                <a:gd name="T17" fmla="*/ 27 h 361"/>
                <a:gd name="T18" fmla="*/ 135 w 573"/>
                <a:gd name="T19" fmla="*/ 34 h 361"/>
                <a:gd name="T20" fmla="*/ 18 w 573"/>
                <a:gd name="T21" fmla="*/ 171 h 361"/>
                <a:gd name="T22" fmla="*/ 30 w 573"/>
                <a:gd name="T23" fmla="*/ 201 h 361"/>
                <a:gd name="T24" fmla="*/ 29 w 573"/>
                <a:gd name="T25" fmla="*/ 202 h 361"/>
                <a:gd name="T26" fmla="*/ 46 w 573"/>
                <a:gd name="T27" fmla="*/ 274 h 361"/>
                <a:gd name="T28" fmla="*/ 0 w 573"/>
                <a:gd name="T29" fmla="*/ 304 h 361"/>
                <a:gd name="T30" fmla="*/ 21 w 573"/>
                <a:gd name="T31" fmla="*/ 324 h 361"/>
                <a:gd name="T32" fmla="*/ 25 w 573"/>
                <a:gd name="T33" fmla="*/ 330 h 361"/>
                <a:gd name="T34" fmla="*/ 87 w 573"/>
                <a:gd name="T35" fmla="*/ 361 h 361"/>
                <a:gd name="T36" fmla="*/ 111 w 573"/>
                <a:gd name="T37" fmla="*/ 335 h 361"/>
                <a:gd name="T38" fmla="*/ 152 w 573"/>
                <a:gd name="T39" fmla="*/ 316 h 361"/>
                <a:gd name="T40" fmla="*/ 157 w 573"/>
                <a:gd name="T41" fmla="*/ 321 h 361"/>
                <a:gd name="T42" fmla="*/ 157 w 573"/>
                <a:gd name="T43" fmla="*/ 323 h 361"/>
                <a:gd name="T44" fmla="*/ 198 w 573"/>
                <a:gd name="T45" fmla="*/ 350 h 361"/>
                <a:gd name="T46" fmla="*/ 245 w 573"/>
                <a:gd name="T47" fmla="*/ 333 h 361"/>
                <a:gd name="T48" fmla="*/ 282 w 573"/>
                <a:gd name="T49" fmla="*/ 331 h 361"/>
                <a:gd name="T50" fmla="*/ 285 w 573"/>
                <a:gd name="T51" fmla="*/ 328 h 361"/>
                <a:gd name="T52" fmla="*/ 315 w 573"/>
                <a:gd name="T53" fmla="*/ 292 h 361"/>
                <a:gd name="T54" fmla="*/ 331 w 573"/>
                <a:gd name="T55" fmla="*/ 282 h 361"/>
                <a:gd name="T56" fmla="*/ 333 w 573"/>
                <a:gd name="T57" fmla="*/ 283 h 361"/>
                <a:gd name="T58" fmla="*/ 341 w 573"/>
                <a:gd name="T59" fmla="*/ 286 h 361"/>
                <a:gd name="T60" fmla="*/ 355 w 573"/>
                <a:gd name="T61" fmla="*/ 234 h 361"/>
                <a:gd name="T62" fmla="*/ 372 w 573"/>
                <a:gd name="T63" fmla="*/ 230 h 361"/>
                <a:gd name="T64" fmla="*/ 393 w 573"/>
                <a:gd name="T65" fmla="*/ 184 h 361"/>
                <a:gd name="T66" fmla="*/ 399 w 573"/>
                <a:gd name="T67" fmla="*/ 159 h 361"/>
                <a:gd name="T68" fmla="*/ 426 w 573"/>
                <a:gd name="T69" fmla="*/ 148 h 361"/>
                <a:gd name="T70" fmla="*/ 427 w 573"/>
                <a:gd name="T71" fmla="*/ 145 h 361"/>
                <a:gd name="T72" fmla="*/ 447 w 573"/>
                <a:gd name="T73" fmla="*/ 127 h 361"/>
                <a:gd name="T74" fmla="*/ 434 w 573"/>
                <a:gd name="T75" fmla="*/ 126 h 361"/>
                <a:gd name="T76" fmla="*/ 435 w 573"/>
                <a:gd name="T77" fmla="*/ 118 h 361"/>
                <a:gd name="T78" fmla="*/ 439 w 573"/>
                <a:gd name="T79" fmla="*/ 116 h 361"/>
                <a:gd name="T80" fmla="*/ 467 w 573"/>
                <a:gd name="T81" fmla="*/ 103 h 361"/>
                <a:gd name="T82" fmla="*/ 535 w 573"/>
                <a:gd name="T83" fmla="*/ 56 h 361"/>
                <a:gd name="T84" fmla="*/ 565 w 573"/>
                <a:gd name="T85" fmla="*/ 64 h 361"/>
                <a:gd name="T86" fmla="*/ 560 w 573"/>
                <a:gd name="T87" fmla="*/ 40 h 361"/>
                <a:gd name="T88" fmla="*/ 562 w 573"/>
                <a:gd name="T89" fmla="*/ 38 h 361"/>
                <a:gd name="T90" fmla="*/ 570 w 573"/>
                <a:gd name="T91" fmla="*/ 16 h 361"/>
                <a:gd name="T92" fmla="*/ 563 w 573"/>
                <a:gd name="T93" fmla="*/ 20 h 361"/>
                <a:gd name="T94" fmla="*/ 541 w 573"/>
                <a:gd name="T95" fmla="*/ 23 h 361"/>
                <a:gd name="T96" fmla="*/ 534 w 573"/>
                <a:gd name="T97" fmla="*/ 23 h 361"/>
                <a:gd name="T98" fmla="*/ 533 w 573"/>
                <a:gd name="T99" fmla="*/ 19 h 361"/>
                <a:gd name="T100" fmla="*/ 525 w 573"/>
                <a:gd name="T101" fmla="*/ 11 h 3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573" h="361">
                  <a:moveTo>
                    <a:pt x="525" y="11"/>
                  </a:moveTo>
                  <a:cubicBezTo>
                    <a:pt x="523" y="12"/>
                    <a:pt x="523" y="12"/>
                    <a:pt x="523" y="12"/>
                  </a:cubicBezTo>
                  <a:cubicBezTo>
                    <a:pt x="523" y="18"/>
                    <a:pt x="520" y="21"/>
                    <a:pt x="514" y="21"/>
                  </a:cubicBezTo>
                  <a:cubicBezTo>
                    <a:pt x="473" y="16"/>
                    <a:pt x="473" y="16"/>
                    <a:pt x="473" y="16"/>
                  </a:cubicBezTo>
                  <a:cubicBezTo>
                    <a:pt x="445" y="11"/>
                    <a:pt x="427" y="0"/>
                    <a:pt x="416" y="2"/>
                  </a:cubicBezTo>
                  <a:cubicBezTo>
                    <a:pt x="396" y="4"/>
                    <a:pt x="358" y="57"/>
                    <a:pt x="358" y="57"/>
                  </a:cubicBezTo>
                  <a:cubicBezTo>
                    <a:pt x="360" y="80"/>
                    <a:pt x="360" y="80"/>
                    <a:pt x="360" y="80"/>
                  </a:cubicBezTo>
                  <a:cubicBezTo>
                    <a:pt x="360" y="82"/>
                    <a:pt x="360" y="82"/>
                    <a:pt x="360" y="82"/>
                  </a:cubicBezTo>
                  <a:cubicBezTo>
                    <a:pt x="355" y="83"/>
                    <a:pt x="355" y="83"/>
                    <a:pt x="355" y="83"/>
                  </a:cubicBezTo>
                  <a:cubicBezTo>
                    <a:pt x="310" y="89"/>
                    <a:pt x="285" y="85"/>
                    <a:pt x="282" y="70"/>
                  </a:cubicBezTo>
                  <a:cubicBezTo>
                    <a:pt x="277" y="5"/>
                    <a:pt x="277" y="5"/>
                    <a:pt x="277" y="5"/>
                  </a:cubicBezTo>
                  <a:cubicBezTo>
                    <a:pt x="224" y="2"/>
                    <a:pt x="224" y="2"/>
                    <a:pt x="224" y="2"/>
                  </a:cubicBezTo>
                  <a:cubicBezTo>
                    <a:pt x="202" y="48"/>
                    <a:pt x="202" y="48"/>
                    <a:pt x="202" y="48"/>
                  </a:cubicBezTo>
                  <a:cubicBezTo>
                    <a:pt x="200" y="28"/>
                    <a:pt x="200" y="28"/>
                    <a:pt x="200" y="28"/>
                  </a:cubicBezTo>
                  <a:cubicBezTo>
                    <a:pt x="199" y="12"/>
                    <a:pt x="196" y="3"/>
                    <a:pt x="192" y="1"/>
                  </a:cubicBezTo>
                  <a:cubicBezTo>
                    <a:pt x="169" y="12"/>
                    <a:pt x="169" y="12"/>
                    <a:pt x="169" y="12"/>
                  </a:cubicBezTo>
                  <a:cubicBezTo>
                    <a:pt x="159" y="26"/>
                    <a:pt x="159" y="26"/>
                    <a:pt x="159" y="26"/>
                  </a:cubicBezTo>
                  <a:cubicBezTo>
                    <a:pt x="158" y="27"/>
                    <a:pt x="158" y="27"/>
                    <a:pt x="158" y="27"/>
                  </a:cubicBezTo>
                  <a:cubicBezTo>
                    <a:pt x="157" y="27"/>
                    <a:pt x="157" y="27"/>
                    <a:pt x="157" y="27"/>
                  </a:cubicBezTo>
                  <a:cubicBezTo>
                    <a:pt x="135" y="34"/>
                    <a:pt x="135" y="34"/>
                    <a:pt x="135" y="34"/>
                  </a:cubicBezTo>
                  <a:cubicBezTo>
                    <a:pt x="112" y="53"/>
                    <a:pt x="92" y="73"/>
                    <a:pt x="74" y="95"/>
                  </a:cubicBezTo>
                  <a:cubicBezTo>
                    <a:pt x="18" y="171"/>
                    <a:pt x="18" y="171"/>
                    <a:pt x="18" y="171"/>
                  </a:cubicBezTo>
                  <a:cubicBezTo>
                    <a:pt x="30" y="197"/>
                    <a:pt x="30" y="197"/>
                    <a:pt x="30" y="197"/>
                  </a:cubicBezTo>
                  <a:cubicBezTo>
                    <a:pt x="30" y="201"/>
                    <a:pt x="30" y="201"/>
                    <a:pt x="30" y="201"/>
                  </a:cubicBezTo>
                  <a:cubicBezTo>
                    <a:pt x="30" y="201"/>
                    <a:pt x="30" y="201"/>
                    <a:pt x="30" y="201"/>
                  </a:cubicBezTo>
                  <a:cubicBezTo>
                    <a:pt x="29" y="202"/>
                    <a:pt x="29" y="202"/>
                    <a:pt x="29" y="202"/>
                  </a:cubicBezTo>
                  <a:cubicBezTo>
                    <a:pt x="25" y="209"/>
                    <a:pt x="27" y="218"/>
                    <a:pt x="33" y="229"/>
                  </a:cubicBezTo>
                  <a:cubicBezTo>
                    <a:pt x="40" y="242"/>
                    <a:pt x="46" y="257"/>
                    <a:pt x="46" y="274"/>
                  </a:cubicBezTo>
                  <a:cubicBezTo>
                    <a:pt x="46" y="277"/>
                    <a:pt x="46" y="277"/>
                    <a:pt x="46" y="277"/>
                  </a:cubicBezTo>
                  <a:cubicBezTo>
                    <a:pt x="0" y="304"/>
                    <a:pt x="0" y="304"/>
                    <a:pt x="0" y="304"/>
                  </a:cubicBezTo>
                  <a:cubicBezTo>
                    <a:pt x="0" y="314"/>
                    <a:pt x="0" y="314"/>
                    <a:pt x="0" y="314"/>
                  </a:cubicBezTo>
                  <a:cubicBezTo>
                    <a:pt x="21" y="324"/>
                    <a:pt x="21" y="324"/>
                    <a:pt x="21" y="324"/>
                  </a:cubicBezTo>
                  <a:cubicBezTo>
                    <a:pt x="24" y="325"/>
                    <a:pt x="25" y="327"/>
                    <a:pt x="25" y="328"/>
                  </a:cubicBezTo>
                  <a:cubicBezTo>
                    <a:pt x="25" y="330"/>
                    <a:pt x="25" y="330"/>
                    <a:pt x="25" y="330"/>
                  </a:cubicBezTo>
                  <a:cubicBezTo>
                    <a:pt x="24" y="335"/>
                    <a:pt x="32" y="343"/>
                    <a:pt x="48" y="350"/>
                  </a:cubicBezTo>
                  <a:cubicBezTo>
                    <a:pt x="87" y="361"/>
                    <a:pt x="87" y="361"/>
                    <a:pt x="87" y="361"/>
                  </a:cubicBezTo>
                  <a:cubicBezTo>
                    <a:pt x="99" y="353"/>
                    <a:pt x="99" y="353"/>
                    <a:pt x="99" y="353"/>
                  </a:cubicBezTo>
                  <a:cubicBezTo>
                    <a:pt x="111" y="335"/>
                    <a:pt x="111" y="335"/>
                    <a:pt x="111" y="335"/>
                  </a:cubicBezTo>
                  <a:cubicBezTo>
                    <a:pt x="122" y="305"/>
                    <a:pt x="122" y="305"/>
                    <a:pt x="122" y="305"/>
                  </a:cubicBezTo>
                  <a:cubicBezTo>
                    <a:pt x="152" y="316"/>
                    <a:pt x="152" y="316"/>
                    <a:pt x="152" y="316"/>
                  </a:cubicBezTo>
                  <a:cubicBezTo>
                    <a:pt x="157" y="319"/>
                    <a:pt x="157" y="319"/>
                    <a:pt x="157" y="319"/>
                  </a:cubicBezTo>
                  <a:cubicBezTo>
                    <a:pt x="157" y="321"/>
                    <a:pt x="157" y="321"/>
                    <a:pt x="157" y="321"/>
                  </a:cubicBezTo>
                  <a:cubicBezTo>
                    <a:pt x="157" y="321"/>
                    <a:pt x="157" y="321"/>
                    <a:pt x="157" y="321"/>
                  </a:cubicBezTo>
                  <a:cubicBezTo>
                    <a:pt x="157" y="323"/>
                    <a:pt x="157" y="323"/>
                    <a:pt x="157" y="323"/>
                  </a:cubicBezTo>
                  <a:cubicBezTo>
                    <a:pt x="151" y="335"/>
                    <a:pt x="154" y="344"/>
                    <a:pt x="164" y="349"/>
                  </a:cubicBezTo>
                  <a:cubicBezTo>
                    <a:pt x="198" y="350"/>
                    <a:pt x="198" y="350"/>
                    <a:pt x="198" y="350"/>
                  </a:cubicBezTo>
                  <a:cubicBezTo>
                    <a:pt x="209" y="348"/>
                    <a:pt x="219" y="344"/>
                    <a:pt x="225" y="338"/>
                  </a:cubicBezTo>
                  <a:cubicBezTo>
                    <a:pt x="229" y="333"/>
                    <a:pt x="236" y="332"/>
                    <a:pt x="245" y="333"/>
                  </a:cubicBezTo>
                  <a:cubicBezTo>
                    <a:pt x="257" y="335"/>
                    <a:pt x="267" y="339"/>
                    <a:pt x="275" y="349"/>
                  </a:cubicBezTo>
                  <a:cubicBezTo>
                    <a:pt x="282" y="331"/>
                    <a:pt x="282" y="331"/>
                    <a:pt x="282" y="331"/>
                  </a:cubicBezTo>
                  <a:cubicBezTo>
                    <a:pt x="284" y="328"/>
                    <a:pt x="284" y="328"/>
                    <a:pt x="284" y="328"/>
                  </a:cubicBezTo>
                  <a:cubicBezTo>
                    <a:pt x="285" y="328"/>
                    <a:pt x="285" y="328"/>
                    <a:pt x="285" y="328"/>
                  </a:cubicBezTo>
                  <a:cubicBezTo>
                    <a:pt x="291" y="325"/>
                    <a:pt x="294" y="319"/>
                    <a:pt x="298" y="312"/>
                  </a:cubicBezTo>
                  <a:cubicBezTo>
                    <a:pt x="301" y="305"/>
                    <a:pt x="306" y="297"/>
                    <a:pt x="315" y="292"/>
                  </a:cubicBezTo>
                  <a:cubicBezTo>
                    <a:pt x="330" y="283"/>
                    <a:pt x="330" y="283"/>
                    <a:pt x="330" y="283"/>
                  </a:cubicBezTo>
                  <a:cubicBezTo>
                    <a:pt x="331" y="282"/>
                    <a:pt x="331" y="282"/>
                    <a:pt x="331" y="282"/>
                  </a:cubicBezTo>
                  <a:cubicBezTo>
                    <a:pt x="332" y="283"/>
                    <a:pt x="332" y="283"/>
                    <a:pt x="332" y="283"/>
                  </a:cubicBezTo>
                  <a:cubicBezTo>
                    <a:pt x="333" y="283"/>
                    <a:pt x="333" y="283"/>
                    <a:pt x="333" y="283"/>
                  </a:cubicBezTo>
                  <a:cubicBezTo>
                    <a:pt x="341" y="286"/>
                    <a:pt x="341" y="286"/>
                    <a:pt x="341" y="286"/>
                  </a:cubicBezTo>
                  <a:cubicBezTo>
                    <a:pt x="341" y="286"/>
                    <a:pt x="341" y="286"/>
                    <a:pt x="341" y="286"/>
                  </a:cubicBezTo>
                  <a:cubicBezTo>
                    <a:pt x="343" y="287"/>
                    <a:pt x="343" y="287"/>
                    <a:pt x="343" y="287"/>
                  </a:cubicBezTo>
                  <a:cubicBezTo>
                    <a:pt x="355" y="234"/>
                    <a:pt x="355" y="234"/>
                    <a:pt x="355" y="234"/>
                  </a:cubicBezTo>
                  <a:cubicBezTo>
                    <a:pt x="355" y="233"/>
                    <a:pt x="355" y="233"/>
                    <a:pt x="355" y="233"/>
                  </a:cubicBezTo>
                  <a:cubicBezTo>
                    <a:pt x="372" y="230"/>
                    <a:pt x="372" y="230"/>
                    <a:pt x="372" y="230"/>
                  </a:cubicBezTo>
                  <a:cubicBezTo>
                    <a:pt x="389" y="218"/>
                    <a:pt x="397" y="209"/>
                    <a:pt x="396" y="200"/>
                  </a:cubicBezTo>
                  <a:cubicBezTo>
                    <a:pt x="393" y="184"/>
                    <a:pt x="393" y="184"/>
                    <a:pt x="393" y="184"/>
                  </a:cubicBezTo>
                  <a:cubicBezTo>
                    <a:pt x="389" y="174"/>
                    <a:pt x="389" y="166"/>
                    <a:pt x="391" y="163"/>
                  </a:cubicBezTo>
                  <a:cubicBezTo>
                    <a:pt x="394" y="160"/>
                    <a:pt x="396" y="159"/>
                    <a:pt x="399" y="159"/>
                  </a:cubicBezTo>
                  <a:cubicBezTo>
                    <a:pt x="407" y="159"/>
                    <a:pt x="415" y="161"/>
                    <a:pt x="424" y="165"/>
                  </a:cubicBezTo>
                  <a:cubicBezTo>
                    <a:pt x="426" y="148"/>
                    <a:pt x="426" y="148"/>
                    <a:pt x="426" y="148"/>
                  </a:cubicBezTo>
                  <a:cubicBezTo>
                    <a:pt x="426" y="146"/>
                    <a:pt x="426" y="146"/>
                    <a:pt x="426" y="146"/>
                  </a:cubicBezTo>
                  <a:cubicBezTo>
                    <a:pt x="427" y="145"/>
                    <a:pt x="427" y="145"/>
                    <a:pt x="427" y="145"/>
                  </a:cubicBezTo>
                  <a:cubicBezTo>
                    <a:pt x="445" y="137"/>
                    <a:pt x="445" y="137"/>
                    <a:pt x="445" y="137"/>
                  </a:cubicBezTo>
                  <a:cubicBezTo>
                    <a:pt x="447" y="127"/>
                    <a:pt x="447" y="127"/>
                    <a:pt x="447" y="127"/>
                  </a:cubicBezTo>
                  <a:cubicBezTo>
                    <a:pt x="436" y="127"/>
                    <a:pt x="436" y="127"/>
                    <a:pt x="436" y="127"/>
                  </a:cubicBezTo>
                  <a:cubicBezTo>
                    <a:pt x="434" y="126"/>
                    <a:pt x="434" y="126"/>
                    <a:pt x="434" y="126"/>
                  </a:cubicBezTo>
                  <a:cubicBezTo>
                    <a:pt x="435" y="121"/>
                    <a:pt x="435" y="121"/>
                    <a:pt x="435" y="121"/>
                  </a:cubicBezTo>
                  <a:cubicBezTo>
                    <a:pt x="435" y="118"/>
                    <a:pt x="435" y="118"/>
                    <a:pt x="435" y="118"/>
                  </a:cubicBezTo>
                  <a:cubicBezTo>
                    <a:pt x="436" y="116"/>
                    <a:pt x="436" y="116"/>
                    <a:pt x="436" y="116"/>
                  </a:cubicBezTo>
                  <a:cubicBezTo>
                    <a:pt x="439" y="116"/>
                    <a:pt x="439" y="116"/>
                    <a:pt x="439" y="116"/>
                  </a:cubicBezTo>
                  <a:cubicBezTo>
                    <a:pt x="442" y="116"/>
                    <a:pt x="442" y="116"/>
                    <a:pt x="442" y="116"/>
                  </a:cubicBezTo>
                  <a:cubicBezTo>
                    <a:pt x="449" y="116"/>
                    <a:pt x="457" y="111"/>
                    <a:pt x="467" y="103"/>
                  </a:cubicBezTo>
                  <a:cubicBezTo>
                    <a:pt x="533" y="56"/>
                    <a:pt x="533" y="56"/>
                    <a:pt x="533" y="56"/>
                  </a:cubicBezTo>
                  <a:cubicBezTo>
                    <a:pt x="535" y="56"/>
                    <a:pt x="535" y="56"/>
                    <a:pt x="535" y="56"/>
                  </a:cubicBezTo>
                  <a:cubicBezTo>
                    <a:pt x="557" y="65"/>
                    <a:pt x="557" y="65"/>
                    <a:pt x="557" y="65"/>
                  </a:cubicBezTo>
                  <a:cubicBezTo>
                    <a:pt x="565" y="64"/>
                    <a:pt x="565" y="64"/>
                    <a:pt x="565" y="64"/>
                  </a:cubicBezTo>
                  <a:cubicBezTo>
                    <a:pt x="560" y="42"/>
                    <a:pt x="560" y="42"/>
                    <a:pt x="560" y="42"/>
                  </a:cubicBezTo>
                  <a:cubicBezTo>
                    <a:pt x="560" y="40"/>
                    <a:pt x="560" y="40"/>
                    <a:pt x="560" y="40"/>
                  </a:cubicBezTo>
                  <a:cubicBezTo>
                    <a:pt x="561" y="39"/>
                    <a:pt x="561" y="39"/>
                    <a:pt x="561" y="39"/>
                  </a:cubicBezTo>
                  <a:cubicBezTo>
                    <a:pt x="562" y="38"/>
                    <a:pt x="562" y="38"/>
                    <a:pt x="562" y="38"/>
                  </a:cubicBezTo>
                  <a:cubicBezTo>
                    <a:pt x="573" y="19"/>
                    <a:pt x="573" y="19"/>
                    <a:pt x="573" y="19"/>
                  </a:cubicBezTo>
                  <a:cubicBezTo>
                    <a:pt x="570" y="16"/>
                    <a:pt x="570" y="16"/>
                    <a:pt x="570" y="16"/>
                  </a:cubicBezTo>
                  <a:cubicBezTo>
                    <a:pt x="563" y="19"/>
                    <a:pt x="563" y="19"/>
                    <a:pt x="563" y="19"/>
                  </a:cubicBezTo>
                  <a:cubicBezTo>
                    <a:pt x="563" y="20"/>
                    <a:pt x="563" y="20"/>
                    <a:pt x="563" y="20"/>
                  </a:cubicBezTo>
                  <a:cubicBezTo>
                    <a:pt x="562" y="20"/>
                    <a:pt x="562" y="20"/>
                    <a:pt x="562" y="20"/>
                  </a:cubicBezTo>
                  <a:cubicBezTo>
                    <a:pt x="541" y="23"/>
                    <a:pt x="541" y="23"/>
                    <a:pt x="541" y="23"/>
                  </a:cubicBezTo>
                  <a:cubicBezTo>
                    <a:pt x="535" y="23"/>
                    <a:pt x="535" y="23"/>
                    <a:pt x="535" y="23"/>
                  </a:cubicBezTo>
                  <a:cubicBezTo>
                    <a:pt x="534" y="23"/>
                    <a:pt x="534" y="23"/>
                    <a:pt x="534" y="23"/>
                  </a:cubicBezTo>
                  <a:cubicBezTo>
                    <a:pt x="534" y="22"/>
                    <a:pt x="534" y="22"/>
                    <a:pt x="534" y="22"/>
                  </a:cubicBezTo>
                  <a:cubicBezTo>
                    <a:pt x="533" y="19"/>
                    <a:pt x="533" y="19"/>
                    <a:pt x="533" y="19"/>
                  </a:cubicBezTo>
                  <a:cubicBezTo>
                    <a:pt x="529" y="11"/>
                    <a:pt x="529" y="11"/>
                    <a:pt x="529" y="11"/>
                  </a:cubicBezTo>
                  <a:lnTo>
                    <a:pt x="525" y="11"/>
                  </a:lnTo>
                  <a:close/>
                </a:path>
              </a:pathLst>
            </a:custGeom>
            <a:solidFill>
              <a:srgbClr val="CE48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HK" altLang="en-US">
                <a:cs typeface="+mn-ea"/>
                <a:sym typeface="+mn-lt"/>
              </a:endParaRPr>
            </a:p>
          </p:txBody>
        </p:sp>
        <p:sp>
          <p:nvSpPr>
            <p:cNvPr id="36" name="Freeform 31"/>
            <p:cNvSpPr/>
            <p:nvPr/>
          </p:nvSpPr>
          <p:spPr bwMode="auto">
            <a:xfrm>
              <a:off x="5965348" y="4276725"/>
              <a:ext cx="131763" cy="120650"/>
            </a:xfrm>
            <a:custGeom>
              <a:avLst/>
              <a:gdLst>
                <a:gd name="T0" fmla="*/ 81 w 88"/>
                <a:gd name="T1" fmla="*/ 43 h 80"/>
                <a:gd name="T2" fmla="*/ 88 w 88"/>
                <a:gd name="T3" fmla="*/ 35 h 80"/>
                <a:gd name="T4" fmla="*/ 88 w 88"/>
                <a:gd name="T5" fmla="*/ 35 h 80"/>
                <a:gd name="T6" fmla="*/ 88 w 88"/>
                <a:gd name="T7" fmla="*/ 35 h 80"/>
                <a:gd name="T8" fmla="*/ 88 w 88"/>
                <a:gd name="T9" fmla="*/ 34 h 80"/>
                <a:gd name="T10" fmla="*/ 62 w 88"/>
                <a:gd name="T11" fmla="*/ 13 h 80"/>
                <a:gd name="T12" fmla="*/ 28 w 88"/>
                <a:gd name="T13" fmla="*/ 1 h 80"/>
                <a:gd name="T14" fmla="*/ 16 w 88"/>
                <a:gd name="T15" fmla="*/ 5 h 80"/>
                <a:gd name="T16" fmla="*/ 16 w 88"/>
                <a:gd name="T17" fmla="*/ 27 h 80"/>
                <a:gd name="T18" fmla="*/ 4 w 88"/>
                <a:gd name="T19" fmla="*/ 49 h 80"/>
                <a:gd name="T20" fmla="*/ 0 w 88"/>
                <a:gd name="T21" fmla="*/ 54 h 80"/>
                <a:gd name="T22" fmla="*/ 10 w 88"/>
                <a:gd name="T23" fmla="*/ 66 h 80"/>
                <a:gd name="T24" fmla="*/ 11 w 88"/>
                <a:gd name="T25" fmla="*/ 66 h 80"/>
                <a:gd name="T26" fmla="*/ 14 w 88"/>
                <a:gd name="T27" fmla="*/ 75 h 80"/>
                <a:gd name="T28" fmla="*/ 27 w 88"/>
                <a:gd name="T29" fmla="*/ 80 h 80"/>
                <a:gd name="T30" fmla="*/ 45 w 88"/>
                <a:gd name="T31" fmla="*/ 74 h 80"/>
                <a:gd name="T32" fmla="*/ 67 w 88"/>
                <a:gd name="T33" fmla="*/ 78 h 80"/>
                <a:gd name="T34" fmla="*/ 68 w 88"/>
                <a:gd name="T35" fmla="*/ 71 h 80"/>
                <a:gd name="T36" fmla="*/ 81 w 88"/>
                <a:gd name="T37" fmla="*/ 43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8" h="80">
                  <a:moveTo>
                    <a:pt x="81" y="43"/>
                  </a:moveTo>
                  <a:cubicBezTo>
                    <a:pt x="88" y="35"/>
                    <a:pt x="88" y="35"/>
                    <a:pt x="88" y="35"/>
                  </a:cubicBezTo>
                  <a:cubicBezTo>
                    <a:pt x="88" y="35"/>
                    <a:pt x="88" y="35"/>
                    <a:pt x="88" y="35"/>
                  </a:cubicBezTo>
                  <a:cubicBezTo>
                    <a:pt x="88" y="35"/>
                    <a:pt x="88" y="35"/>
                    <a:pt x="88" y="35"/>
                  </a:cubicBezTo>
                  <a:cubicBezTo>
                    <a:pt x="88" y="34"/>
                    <a:pt x="88" y="34"/>
                    <a:pt x="88" y="34"/>
                  </a:cubicBezTo>
                  <a:cubicBezTo>
                    <a:pt x="62" y="13"/>
                    <a:pt x="62" y="13"/>
                    <a:pt x="62" y="13"/>
                  </a:cubicBezTo>
                  <a:cubicBezTo>
                    <a:pt x="48" y="3"/>
                    <a:pt x="36" y="0"/>
                    <a:pt x="28" y="1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27"/>
                    <a:pt x="16" y="27"/>
                    <a:pt x="16" y="27"/>
                  </a:cubicBezTo>
                  <a:cubicBezTo>
                    <a:pt x="14" y="35"/>
                    <a:pt x="11" y="43"/>
                    <a:pt x="4" y="49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10" y="66"/>
                    <a:pt x="10" y="66"/>
                    <a:pt x="10" y="66"/>
                  </a:cubicBezTo>
                  <a:cubicBezTo>
                    <a:pt x="11" y="66"/>
                    <a:pt x="11" y="66"/>
                    <a:pt x="11" y="66"/>
                  </a:cubicBezTo>
                  <a:cubicBezTo>
                    <a:pt x="14" y="75"/>
                    <a:pt x="14" y="75"/>
                    <a:pt x="14" y="75"/>
                  </a:cubicBezTo>
                  <a:cubicBezTo>
                    <a:pt x="27" y="80"/>
                    <a:pt x="27" y="80"/>
                    <a:pt x="27" y="80"/>
                  </a:cubicBezTo>
                  <a:cubicBezTo>
                    <a:pt x="34" y="75"/>
                    <a:pt x="40" y="73"/>
                    <a:pt x="45" y="74"/>
                  </a:cubicBezTo>
                  <a:cubicBezTo>
                    <a:pt x="67" y="78"/>
                    <a:pt x="67" y="78"/>
                    <a:pt x="67" y="78"/>
                  </a:cubicBezTo>
                  <a:cubicBezTo>
                    <a:pt x="68" y="71"/>
                    <a:pt x="68" y="71"/>
                    <a:pt x="68" y="71"/>
                  </a:cubicBezTo>
                  <a:cubicBezTo>
                    <a:pt x="69" y="56"/>
                    <a:pt x="74" y="47"/>
                    <a:pt x="81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HK" altLang="en-US">
                <a:cs typeface="+mn-ea"/>
                <a:sym typeface="+mn-lt"/>
              </a:endParaRPr>
            </a:p>
          </p:txBody>
        </p:sp>
        <p:sp>
          <p:nvSpPr>
            <p:cNvPr id="37" name="Freeform 32"/>
            <p:cNvSpPr/>
            <p:nvPr/>
          </p:nvSpPr>
          <p:spPr bwMode="auto">
            <a:xfrm>
              <a:off x="5330348" y="3822700"/>
              <a:ext cx="752475" cy="581025"/>
            </a:xfrm>
            <a:custGeom>
              <a:avLst/>
              <a:gdLst>
                <a:gd name="T0" fmla="*/ 317 w 498"/>
                <a:gd name="T1" fmla="*/ 59 h 385"/>
                <a:gd name="T2" fmla="*/ 223 w 498"/>
                <a:gd name="T3" fmla="*/ 22 h 385"/>
                <a:gd name="T4" fmla="*/ 223 w 498"/>
                <a:gd name="T5" fmla="*/ 3 h 385"/>
                <a:gd name="T6" fmla="*/ 215 w 498"/>
                <a:gd name="T7" fmla="*/ 0 h 385"/>
                <a:gd name="T8" fmla="*/ 175 w 498"/>
                <a:gd name="T9" fmla="*/ 42 h 385"/>
                <a:gd name="T10" fmla="*/ 151 w 498"/>
                <a:gd name="T11" fmla="*/ 63 h 385"/>
                <a:gd name="T12" fmla="*/ 125 w 498"/>
                <a:gd name="T13" fmla="*/ 50 h 385"/>
                <a:gd name="T14" fmla="*/ 81 w 498"/>
                <a:gd name="T15" fmla="*/ 67 h 385"/>
                <a:gd name="T16" fmla="*/ 26 w 498"/>
                <a:gd name="T17" fmla="*/ 30 h 385"/>
                <a:gd name="T18" fmla="*/ 4 w 498"/>
                <a:gd name="T19" fmla="*/ 45 h 385"/>
                <a:gd name="T20" fmla="*/ 4 w 498"/>
                <a:gd name="T21" fmla="*/ 47 h 385"/>
                <a:gd name="T22" fmla="*/ 0 w 498"/>
                <a:gd name="T23" fmla="*/ 52 h 385"/>
                <a:gd name="T24" fmla="*/ 11 w 498"/>
                <a:gd name="T25" fmla="*/ 54 h 385"/>
                <a:gd name="T26" fmla="*/ 12 w 498"/>
                <a:gd name="T27" fmla="*/ 56 h 385"/>
                <a:gd name="T28" fmla="*/ 90 w 498"/>
                <a:gd name="T29" fmla="*/ 113 h 385"/>
                <a:gd name="T30" fmla="*/ 164 w 498"/>
                <a:gd name="T31" fmla="*/ 196 h 385"/>
                <a:gd name="T32" fmla="*/ 237 w 498"/>
                <a:gd name="T33" fmla="*/ 190 h 385"/>
                <a:gd name="T34" fmla="*/ 239 w 498"/>
                <a:gd name="T35" fmla="*/ 188 h 385"/>
                <a:gd name="T36" fmla="*/ 260 w 498"/>
                <a:gd name="T37" fmla="*/ 193 h 385"/>
                <a:gd name="T38" fmla="*/ 262 w 498"/>
                <a:gd name="T39" fmla="*/ 196 h 385"/>
                <a:gd name="T40" fmla="*/ 245 w 498"/>
                <a:gd name="T41" fmla="*/ 244 h 385"/>
                <a:gd name="T42" fmla="*/ 220 w 498"/>
                <a:gd name="T43" fmla="*/ 246 h 385"/>
                <a:gd name="T44" fmla="*/ 194 w 498"/>
                <a:gd name="T45" fmla="*/ 307 h 385"/>
                <a:gd name="T46" fmla="*/ 234 w 498"/>
                <a:gd name="T47" fmla="*/ 334 h 385"/>
                <a:gd name="T48" fmla="*/ 244 w 498"/>
                <a:gd name="T49" fmla="*/ 352 h 385"/>
                <a:gd name="T50" fmla="*/ 262 w 498"/>
                <a:gd name="T51" fmla="*/ 349 h 385"/>
                <a:gd name="T52" fmla="*/ 302 w 498"/>
                <a:gd name="T53" fmla="*/ 365 h 385"/>
                <a:gd name="T54" fmla="*/ 312 w 498"/>
                <a:gd name="T55" fmla="*/ 378 h 385"/>
                <a:gd name="T56" fmla="*/ 348 w 498"/>
                <a:gd name="T57" fmla="*/ 379 h 385"/>
                <a:gd name="T58" fmla="*/ 401 w 498"/>
                <a:gd name="T59" fmla="*/ 377 h 385"/>
                <a:gd name="T60" fmla="*/ 418 w 498"/>
                <a:gd name="T61" fmla="*/ 366 h 385"/>
                <a:gd name="T62" fmla="*/ 417 w 498"/>
                <a:gd name="T63" fmla="*/ 344 h 385"/>
                <a:gd name="T64" fmla="*/ 428 w 498"/>
                <a:gd name="T65" fmla="*/ 315 h 385"/>
                <a:gd name="T66" fmla="*/ 447 w 498"/>
                <a:gd name="T67" fmla="*/ 293 h 385"/>
                <a:gd name="T68" fmla="*/ 490 w 498"/>
                <a:gd name="T69" fmla="*/ 293 h 385"/>
                <a:gd name="T70" fmla="*/ 477 w 498"/>
                <a:gd name="T71" fmla="*/ 259 h 385"/>
                <a:gd name="T72" fmla="*/ 458 w 498"/>
                <a:gd name="T73" fmla="*/ 255 h 385"/>
                <a:gd name="T74" fmla="*/ 458 w 498"/>
                <a:gd name="T75" fmla="*/ 254 h 385"/>
                <a:gd name="T76" fmla="*/ 410 w 498"/>
                <a:gd name="T77" fmla="*/ 227 h 385"/>
                <a:gd name="T78" fmla="*/ 387 w 498"/>
                <a:gd name="T79" fmla="*/ 218 h 385"/>
                <a:gd name="T80" fmla="*/ 348 w 498"/>
                <a:gd name="T81" fmla="*/ 112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98" h="385">
                  <a:moveTo>
                    <a:pt x="348" y="112"/>
                  </a:moveTo>
                  <a:cubicBezTo>
                    <a:pt x="336" y="102"/>
                    <a:pt x="327" y="86"/>
                    <a:pt x="317" y="59"/>
                  </a:cubicBezTo>
                  <a:cubicBezTo>
                    <a:pt x="287" y="59"/>
                    <a:pt x="269" y="54"/>
                    <a:pt x="260" y="43"/>
                  </a:cubicBezTo>
                  <a:cubicBezTo>
                    <a:pt x="254" y="34"/>
                    <a:pt x="241" y="28"/>
                    <a:pt x="223" y="22"/>
                  </a:cubicBezTo>
                  <a:cubicBezTo>
                    <a:pt x="218" y="21"/>
                    <a:pt x="218" y="21"/>
                    <a:pt x="218" y="21"/>
                  </a:cubicBezTo>
                  <a:cubicBezTo>
                    <a:pt x="223" y="3"/>
                    <a:pt x="223" y="3"/>
                    <a:pt x="223" y="3"/>
                  </a:cubicBezTo>
                  <a:cubicBezTo>
                    <a:pt x="220" y="1"/>
                    <a:pt x="220" y="1"/>
                    <a:pt x="220" y="1"/>
                  </a:cubicBezTo>
                  <a:cubicBezTo>
                    <a:pt x="215" y="0"/>
                    <a:pt x="215" y="0"/>
                    <a:pt x="215" y="0"/>
                  </a:cubicBezTo>
                  <a:cubicBezTo>
                    <a:pt x="202" y="6"/>
                    <a:pt x="194" y="13"/>
                    <a:pt x="191" y="21"/>
                  </a:cubicBezTo>
                  <a:cubicBezTo>
                    <a:pt x="186" y="30"/>
                    <a:pt x="181" y="37"/>
                    <a:pt x="175" y="42"/>
                  </a:cubicBezTo>
                  <a:cubicBezTo>
                    <a:pt x="169" y="59"/>
                    <a:pt x="164" y="68"/>
                    <a:pt x="159" y="68"/>
                  </a:cubicBezTo>
                  <a:cubicBezTo>
                    <a:pt x="156" y="69"/>
                    <a:pt x="154" y="67"/>
                    <a:pt x="151" y="63"/>
                  </a:cubicBezTo>
                  <a:cubicBezTo>
                    <a:pt x="143" y="56"/>
                    <a:pt x="143" y="56"/>
                    <a:pt x="143" y="56"/>
                  </a:cubicBezTo>
                  <a:cubicBezTo>
                    <a:pt x="137" y="53"/>
                    <a:pt x="130" y="50"/>
                    <a:pt x="125" y="50"/>
                  </a:cubicBezTo>
                  <a:cubicBezTo>
                    <a:pt x="115" y="52"/>
                    <a:pt x="115" y="52"/>
                    <a:pt x="115" y="52"/>
                  </a:cubicBezTo>
                  <a:cubicBezTo>
                    <a:pt x="107" y="59"/>
                    <a:pt x="97" y="64"/>
                    <a:pt x="81" y="67"/>
                  </a:cubicBezTo>
                  <a:cubicBezTo>
                    <a:pt x="41" y="64"/>
                    <a:pt x="41" y="64"/>
                    <a:pt x="41" y="64"/>
                  </a:cubicBezTo>
                  <a:cubicBezTo>
                    <a:pt x="28" y="58"/>
                    <a:pt x="23" y="45"/>
                    <a:pt x="26" y="30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4" y="45"/>
                    <a:pt x="4" y="45"/>
                    <a:pt x="4" y="45"/>
                  </a:cubicBezTo>
                  <a:cubicBezTo>
                    <a:pt x="4" y="45"/>
                    <a:pt x="4" y="45"/>
                    <a:pt x="4" y="45"/>
                  </a:cubicBezTo>
                  <a:cubicBezTo>
                    <a:pt x="4" y="47"/>
                    <a:pt x="4" y="47"/>
                    <a:pt x="4" y="47"/>
                  </a:cubicBezTo>
                  <a:cubicBezTo>
                    <a:pt x="3" y="48"/>
                    <a:pt x="3" y="48"/>
                    <a:pt x="3" y="48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9" y="54"/>
                    <a:pt x="9" y="54"/>
                    <a:pt x="9" y="54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2" y="56"/>
                    <a:pt x="12" y="56"/>
                    <a:pt x="12" y="56"/>
                  </a:cubicBezTo>
                  <a:cubicBezTo>
                    <a:pt x="30" y="80"/>
                    <a:pt x="44" y="96"/>
                    <a:pt x="51" y="100"/>
                  </a:cubicBezTo>
                  <a:cubicBezTo>
                    <a:pt x="55" y="102"/>
                    <a:pt x="68" y="107"/>
                    <a:pt x="90" y="113"/>
                  </a:cubicBezTo>
                  <a:cubicBezTo>
                    <a:pt x="128" y="127"/>
                    <a:pt x="128" y="127"/>
                    <a:pt x="128" y="127"/>
                  </a:cubicBezTo>
                  <a:cubicBezTo>
                    <a:pt x="140" y="132"/>
                    <a:pt x="151" y="155"/>
                    <a:pt x="164" y="196"/>
                  </a:cubicBezTo>
                  <a:cubicBezTo>
                    <a:pt x="181" y="208"/>
                    <a:pt x="192" y="213"/>
                    <a:pt x="199" y="212"/>
                  </a:cubicBezTo>
                  <a:cubicBezTo>
                    <a:pt x="206" y="209"/>
                    <a:pt x="219" y="202"/>
                    <a:pt x="237" y="190"/>
                  </a:cubicBezTo>
                  <a:cubicBezTo>
                    <a:pt x="238" y="189"/>
                    <a:pt x="238" y="189"/>
                    <a:pt x="238" y="189"/>
                  </a:cubicBezTo>
                  <a:cubicBezTo>
                    <a:pt x="239" y="188"/>
                    <a:pt x="239" y="188"/>
                    <a:pt x="239" y="188"/>
                  </a:cubicBezTo>
                  <a:cubicBezTo>
                    <a:pt x="241" y="189"/>
                    <a:pt x="241" y="189"/>
                    <a:pt x="241" y="189"/>
                  </a:cubicBezTo>
                  <a:cubicBezTo>
                    <a:pt x="260" y="193"/>
                    <a:pt x="260" y="193"/>
                    <a:pt x="260" y="193"/>
                  </a:cubicBezTo>
                  <a:cubicBezTo>
                    <a:pt x="262" y="193"/>
                    <a:pt x="262" y="193"/>
                    <a:pt x="262" y="193"/>
                  </a:cubicBezTo>
                  <a:cubicBezTo>
                    <a:pt x="262" y="196"/>
                    <a:pt x="262" y="196"/>
                    <a:pt x="262" y="196"/>
                  </a:cubicBezTo>
                  <a:cubicBezTo>
                    <a:pt x="261" y="200"/>
                    <a:pt x="261" y="200"/>
                    <a:pt x="261" y="200"/>
                  </a:cubicBezTo>
                  <a:cubicBezTo>
                    <a:pt x="255" y="225"/>
                    <a:pt x="250" y="240"/>
                    <a:pt x="245" y="244"/>
                  </a:cubicBezTo>
                  <a:cubicBezTo>
                    <a:pt x="220" y="245"/>
                    <a:pt x="220" y="245"/>
                    <a:pt x="220" y="245"/>
                  </a:cubicBezTo>
                  <a:cubicBezTo>
                    <a:pt x="220" y="246"/>
                    <a:pt x="220" y="246"/>
                    <a:pt x="220" y="246"/>
                  </a:cubicBezTo>
                  <a:cubicBezTo>
                    <a:pt x="220" y="257"/>
                    <a:pt x="213" y="272"/>
                    <a:pt x="199" y="292"/>
                  </a:cubicBezTo>
                  <a:cubicBezTo>
                    <a:pt x="195" y="299"/>
                    <a:pt x="194" y="304"/>
                    <a:pt x="194" y="307"/>
                  </a:cubicBezTo>
                  <a:cubicBezTo>
                    <a:pt x="218" y="324"/>
                    <a:pt x="218" y="324"/>
                    <a:pt x="218" y="324"/>
                  </a:cubicBezTo>
                  <a:cubicBezTo>
                    <a:pt x="224" y="331"/>
                    <a:pt x="229" y="334"/>
                    <a:pt x="234" y="334"/>
                  </a:cubicBezTo>
                  <a:cubicBezTo>
                    <a:pt x="239" y="334"/>
                    <a:pt x="239" y="334"/>
                    <a:pt x="239" y="334"/>
                  </a:cubicBezTo>
                  <a:cubicBezTo>
                    <a:pt x="244" y="352"/>
                    <a:pt x="244" y="352"/>
                    <a:pt x="244" y="352"/>
                  </a:cubicBezTo>
                  <a:cubicBezTo>
                    <a:pt x="256" y="356"/>
                    <a:pt x="256" y="356"/>
                    <a:pt x="256" y="356"/>
                  </a:cubicBezTo>
                  <a:cubicBezTo>
                    <a:pt x="262" y="349"/>
                    <a:pt x="262" y="349"/>
                    <a:pt x="262" y="349"/>
                  </a:cubicBezTo>
                  <a:cubicBezTo>
                    <a:pt x="265" y="346"/>
                    <a:pt x="270" y="344"/>
                    <a:pt x="273" y="345"/>
                  </a:cubicBezTo>
                  <a:cubicBezTo>
                    <a:pt x="283" y="345"/>
                    <a:pt x="292" y="352"/>
                    <a:pt x="302" y="365"/>
                  </a:cubicBezTo>
                  <a:cubicBezTo>
                    <a:pt x="302" y="365"/>
                    <a:pt x="302" y="365"/>
                    <a:pt x="302" y="365"/>
                  </a:cubicBezTo>
                  <a:cubicBezTo>
                    <a:pt x="312" y="378"/>
                    <a:pt x="312" y="378"/>
                    <a:pt x="312" y="378"/>
                  </a:cubicBezTo>
                  <a:cubicBezTo>
                    <a:pt x="313" y="377"/>
                    <a:pt x="313" y="377"/>
                    <a:pt x="313" y="377"/>
                  </a:cubicBezTo>
                  <a:cubicBezTo>
                    <a:pt x="319" y="373"/>
                    <a:pt x="331" y="374"/>
                    <a:pt x="348" y="379"/>
                  </a:cubicBezTo>
                  <a:cubicBezTo>
                    <a:pt x="375" y="385"/>
                    <a:pt x="375" y="385"/>
                    <a:pt x="375" y="385"/>
                  </a:cubicBezTo>
                  <a:cubicBezTo>
                    <a:pt x="401" y="377"/>
                    <a:pt x="401" y="377"/>
                    <a:pt x="401" y="377"/>
                  </a:cubicBezTo>
                  <a:cubicBezTo>
                    <a:pt x="411" y="372"/>
                    <a:pt x="411" y="372"/>
                    <a:pt x="411" y="372"/>
                  </a:cubicBezTo>
                  <a:cubicBezTo>
                    <a:pt x="418" y="366"/>
                    <a:pt x="418" y="366"/>
                    <a:pt x="418" y="366"/>
                  </a:cubicBezTo>
                  <a:cubicBezTo>
                    <a:pt x="412" y="359"/>
                    <a:pt x="412" y="359"/>
                    <a:pt x="412" y="359"/>
                  </a:cubicBezTo>
                  <a:cubicBezTo>
                    <a:pt x="410" y="355"/>
                    <a:pt x="412" y="349"/>
                    <a:pt x="417" y="344"/>
                  </a:cubicBezTo>
                  <a:cubicBezTo>
                    <a:pt x="424" y="339"/>
                    <a:pt x="428" y="334"/>
                    <a:pt x="428" y="327"/>
                  </a:cubicBezTo>
                  <a:cubicBezTo>
                    <a:pt x="428" y="315"/>
                    <a:pt x="428" y="315"/>
                    <a:pt x="428" y="315"/>
                  </a:cubicBezTo>
                  <a:cubicBezTo>
                    <a:pt x="426" y="308"/>
                    <a:pt x="427" y="304"/>
                    <a:pt x="429" y="302"/>
                  </a:cubicBezTo>
                  <a:cubicBezTo>
                    <a:pt x="431" y="298"/>
                    <a:pt x="439" y="296"/>
                    <a:pt x="447" y="293"/>
                  </a:cubicBezTo>
                  <a:cubicBezTo>
                    <a:pt x="461" y="291"/>
                    <a:pt x="478" y="298"/>
                    <a:pt x="498" y="315"/>
                  </a:cubicBezTo>
                  <a:cubicBezTo>
                    <a:pt x="490" y="293"/>
                    <a:pt x="490" y="293"/>
                    <a:pt x="490" y="293"/>
                  </a:cubicBezTo>
                  <a:cubicBezTo>
                    <a:pt x="479" y="278"/>
                    <a:pt x="479" y="278"/>
                    <a:pt x="479" y="278"/>
                  </a:cubicBezTo>
                  <a:cubicBezTo>
                    <a:pt x="477" y="259"/>
                    <a:pt x="477" y="259"/>
                    <a:pt x="477" y="259"/>
                  </a:cubicBezTo>
                  <a:cubicBezTo>
                    <a:pt x="459" y="255"/>
                    <a:pt x="459" y="255"/>
                    <a:pt x="459" y="255"/>
                  </a:cubicBezTo>
                  <a:cubicBezTo>
                    <a:pt x="458" y="255"/>
                    <a:pt x="458" y="255"/>
                    <a:pt x="458" y="255"/>
                  </a:cubicBezTo>
                  <a:cubicBezTo>
                    <a:pt x="458" y="254"/>
                    <a:pt x="458" y="254"/>
                    <a:pt x="458" y="254"/>
                  </a:cubicBezTo>
                  <a:cubicBezTo>
                    <a:pt x="458" y="254"/>
                    <a:pt x="458" y="254"/>
                    <a:pt x="458" y="254"/>
                  </a:cubicBezTo>
                  <a:cubicBezTo>
                    <a:pt x="458" y="254"/>
                    <a:pt x="458" y="254"/>
                    <a:pt x="458" y="254"/>
                  </a:cubicBezTo>
                  <a:cubicBezTo>
                    <a:pt x="410" y="227"/>
                    <a:pt x="410" y="227"/>
                    <a:pt x="410" y="227"/>
                  </a:cubicBezTo>
                  <a:cubicBezTo>
                    <a:pt x="387" y="223"/>
                    <a:pt x="387" y="223"/>
                    <a:pt x="387" y="223"/>
                  </a:cubicBezTo>
                  <a:cubicBezTo>
                    <a:pt x="387" y="218"/>
                    <a:pt x="387" y="218"/>
                    <a:pt x="387" y="218"/>
                  </a:cubicBezTo>
                  <a:cubicBezTo>
                    <a:pt x="386" y="193"/>
                    <a:pt x="386" y="193"/>
                    <a:pt x="386" y="193"/>
                  </a:cubicBezTo>
                  <a:cubicBezTo>
                    <a:pt x="370" y="149"/>
                    <a:pt x="357" y="121"/>
                    <a:pt x="348" y="1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HK" altLang="en-US">
                <a:cs typeface="+mn-ea"/>
                <a:sym typeface="+mn-lt"/>
              </a:endParaRPr>
            </a:p>
          </p:txBody>
        </p:sp>
        <p:sp>
          <p:nvSpPr>
            <p:cNvPr id="38" name="Freeform 33"/>
            <p:cNvSpPr/>
            <p:nvPr/>
          </p:nvSpPr>
          <p:spPr bwMode="auto">
            <a:xfrm>
              <a:off x="4936648" y="2709863"/>
              <a:ext cx="698500" cy="1000125"/>
            </a:xfrm>
            <a:custGeom>
              <a:avLst/>
              <a:gdLst>
                <a:gd name="T0" fmla="*/ 417 w 463"/>
                <a:gd name="T1" fmla="*/ 196 h 662"/>
                <a:gd name="T2" fmla="*/ 368 w 463"/>
                <a:gd name="T3" fmla="*/ 183 h 662"/>
                <a:gd name="T4" fmla="*/ 366 w 463"/>
                <a:gd name="T5" fmla="*/ 137 h 662"/>
                <a:gd name="T6" fmla="*/ 352 w 463"/>
                <a:gd name="T7" fmla="*/ 121 h 662"/>
                <a:gd name="T8" fmla="*/ 307 w 463"/>
                <a:gd name="T9" fmla="*/ 101 h 662"/>
                <a:gd name="T10" fmla="*/ 309 w 463"/>
                <a:gd name="T11" fmla="*/ 64 h 662"/>
                <a:gd name="T12" fmla="*/ 298 w 463"/>
                <a:gd name="T13" fmla="*/ 53 h 662"/>
                <a:gd name="T14" fmla="*/ 275 w 463"/>
                <a:gd name="T15" fmla="*/ 39 h 662"/>
                <a:gd name="T16" fmla="*/ 263 w 463"/>
                <a:gd name="T17" fmla="*/ 0 h 662"/>
                <a:gd name="T18" fmla="*/ 235 w 463"/>
                <a:gd name="T19" fmla="*/ 22 h 662"/>
                <a:gd name="T20" fmla="*/ 205 w 463"/>
                <a:gd name="T21" fmla="*/ 64 h 662"/>
                <a:gd name="T22" fmla="*/ 188 w 463"/>
                <a:gd name="T23" fmla="*/ 88 h 662"/>
                <a:gd name="T24" fmla="*/ 154 w 463"/>
                <a:gd name="T25" fmla="*/ 104 h 662"/>
                <a:gd name="T26" fmla="*/ 117 w 463"/>
                <a:gd name="T27" fmla="*/ 104 h 662"/>
                <a:gd name="T28" fmla="*/ 83 w 463"/>
                <a:gd name="T29" fmla="*/ 131 h 662"/>
                <a:gd name="T30" fmla="*/ 62 w 463"/>
                <a:gd name="T31" fmla="*/ 120 h 662"/>
                <a:gd name="T32" fmla="*/ 43 w 463"/>
                <a:gd name="T33" fmla="*/ 85 h 662"/>
                <a:gd name="T34" fmla="*/ 20 w 463"/>
                <a:gd name="T35" fmla="*/ 126 h 662"/>
                <a:gd name="T36" fmla="*/ 19 w 463"/>
                <a:gd name="T37" fmla="*/ 128 h 662"/>
                <a:gd name="T38" fmla="*/ 38 w 463"/>
                <a:gd name="T39" fmla="*/ 221 h 662"/>
                <a:gd name="T40" fmla="*/ 47 w 463"/>
                <a:gd name="T41" fmla="*/ 247 h 662"/>
                <a:gd name="T42" fmla="*/ 15 w 463"/>
                <a:gd name="T43" fmla="*/ 264 h 662"/>
                <a:gd name="T44" fmla="*/ 62 w 463"/>
                <a:gd name="T45" fmla="*/ 316 h 662"/>
                <a:gd name="T46" fmla="*/ 62 w 463"/>
                <a:gd name="T47" fmla="*/ 318 h 662"/>
                <a:gd name="T48" fmla="*/ 48 w 463"/>
                <a:gd name="T49" fmla="*/ 371 h 662"/>
                <a:gd name="T50" fmla="*/ 20 w 463"/>
                <a:gd name="T51" fmla="*/ 389 h 662"/>
                <a:gd name="T52" fmla="*/ 47 w 463"/>
                <a:gd name="T53" fmla="*/ 473 h 662"/>
                <a:gd name="T54" fmla="*/ 63 w 463"/>
                <a:gd name="T55" fmla="*/ 500 h 662"/>
                <a:gd name="T56" fmla="*/ 41 w 463"/>
                <a:gd name="T57" fmla="*/ 548 h 662"/>
                <a:gd name="T58" fmla="*/ 25 w 463"/>
                <a:gd name="T59" fmla="*/ 595 h 662"/>
                <a:gd name="T60" fmla="*/ 27 w 463"/>
                <a:gd name="T61" fmla="*/ 628 h 662"/>
                <a:gd name="T62" fmla="*/ 35 w 463"/>
                <a:gd name="T63" fmla="*/ 636 h 662"/>
                <a:gd name="T64" fmla="*/ 36 w 463"/>
                <a:gd name="T65" fmla="*/ 643 h 662"/>
                <a:gd name="T66" fmla="*/ 36 w 463"/>
                <a:gd name="T67" fmla="*/ 644 h 662"/>
                <a:gd name="T68" fmla="*/ 122 w 463"/>
                <a:gd name="T69" fmla="*/ 654 h 662"/>
                <a:gd name="T70" fmla="*/ 148 w 463"/>
                <a:gd name="T71" fmla="*/ 611 h 662"/>
                <a:gd name="T72" fmla="*/ 274 w 463"/>
                <a:gd name="T73" fmla="*/ 466 h 662"/>
                <a:gd name="T74" fmla="*/ 329 w 463"/>
                <a:gd name="T75" fmla="*/ 432 h 662"/>
                <a:gd name="T76" fmla="*/ 308 w 463"/>
                <a:gd name="T77" fmla="*/ 412 h 662"/>
                <a:gd name="T78" fmla="*/ 302 w 463"/>
                <a:gd name="T79" fmla="*/ 389 h 662"/>
                <a:gd name="T80" fmla="*/ 230 w 463"/>
                <a:gd name="T81" fmla="*/ 315 h 662"/>
                <a:gd name="T82" fmla="*/ 160 w 463"/>
                <a:gd name="T83" fmla="*/ 301 h 662"/>
                <a:gd name="T84" fmla="*/ 133 w 463"/>
                <a:gd name="T85" fmla="*/ 263 h 662"/>
                <a:gd name="T86" fmla="*/ 175 w 463"/>
                <a:gd name="T87" fmla="*/ 195 h 662"/>
                <a:gd name="T88" fmla="*/ 186 w 463"/>
                <a:gd name="T89" fmla="*/ 162 h 662"/>
                <a:gd name="T90" fmla="*/ 273 w 463"/>
                <a:gd name="T91" fmla="*/ 177 h 662"/>
                <a:gd name="T92" fmla="*/ 267 w 463"/>
                <a:gd name="T93" fmla="*/ 211 h 662"/>
                <a:gd name="T94" fmla="*/ 315 w 463"/>
                <a:gd name="T95" fmla="*/ 252 h 662"/>
                <a:gd name="T96" fmla="*/ 395 w 463"/>
                <a:gd name="T97" fmla="*/ 321 h 662"/>
                <a:gd name="T98" fmla="*/ 437 w 463"/>
                <a:gd name="T99" fmla="*/ 270 h 662"/>
                <a:gd name="T100" fmla="*/ 443 w 463"/>
                <a:gd name="T101" fmla="*/ 244 h 662"/>
                <a:gd name="T102" fmla="*/ 462 w 463"/>
                <a:gd name="T103" fmla="*/ 230 h 662"/>
                <a:gd name="T104" fmla="*/ 428 w 463"/>
                <a:gd name="T105" fmla="*/ 205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63" h="662">
                  <a:moveTo>
                    <a:pt x="426" y="200"/>
                  </a:moveTo>
                  <a:cubicBezTo>
                    <a:pt x="418" y="196"/>
                    <a:pt x="418" y="196"/>
                    <a:pt x="418" y="196"/>
                  </a:cubicBezTo>
                  <a:cubicBezTo>
                    <a:pt x="418" y="196"/>
                    <a:pt x="418" y="196"/>
                    <a:pt x="418" y="196"/>
                  </a:cubicBezTo>
                  <a:cubicBezTo>
                    <a:pt x="417" y="196"/>
                    <a:pt x="417" y="196"/>
                    <a:pt x="417" y="196"/>
                  </a:cubicBezTo>
                  <a:cubicBezTo>
                    <a:pt x="410" y="189"/>
                    <a:pt x="410" y="189"/>
                    <a:pt x="410" y="189"/>
                  </a:cubicBezTo>
                  <a:cubicBezTo>
                    <a:pt x="381" y="181"/>
                    <a:pt x="381" y="181"/>
                    <a:pt x="381" y="181"/>
                  </a:cubicBezTo>
                  <a:cubicBezTo>
                    <a:pt x="373" y="181"/>
                    <a:pt x="373" y="181"/>
                    <a:pt x="373" y="181"/>
                  </a:cubicBezTo>
                  <a:cubicBezTo>
                    <a:pt x="368" y="183"/>
                    <a:pt x="368" y="183"/>
                    <a:pt x="368" y="183"/>
                  </a:cubicBezTo>
                  <a:cubicBezTo>
                    <a:pt x="357" y="161"/>
                    <a:pt x="357" y="161"/>
                    <a:pt x="357" y="161"/>
                  </a:cubicBezTo>
                  <a:cubicBezTo>
                    <a:pt x="358" y="160"/>
                    <a:pt x="358" y="160"/>
                    <a:pt x="358" y="160"/>
                  </a:cubicBezTo>
                  <a:cubicBezTo>
                    <a:pt x="366" y="149"/>
                    <a:pt x="366" y="149"/>
                    <a:pt x="366" y="149"/>
                  </a:cubicBezTo>
                  <a:cubicBezTo>
                    <a:pt x="366" y="137"/>
                    <a:pt x="366" y="137"/>
                    <a:pt x="366" y="137"/>
                  </a:cubicBezTo>
                  <a:cubicBezTo>
                    <a:pt x="367" y="134"/>
                    <a:pt x="367" y="134"/>
                    <a:pt x="367" y="134"/>
                  </a:cubicBezTo>
                  <a:cubicBezTo>
                    <a:pt x="372" y="126"/>
                    <a:pt x="372" y="126"/>
                    <a:pt x="372" y="126"/>
                  </a:cubicBezTo>
                  <a:cubicBezTo>
                    <a:pt x="368" y="124"/>
                    <a:pt x="368" y="124"/>
                    <a:pt x="368" y="124"/>
                  </a:cubicBezTo>
                  <a:cubicBezTo>
                    <a:pt x="352" y="121"/>
                    <a:pt x="352" y="121"/>
                    <a:pt x="352" y="121"/>
                  </a:cubicBezTo>
                  <a:cubicBezTo>
                    <a:pt x="352" y="121"/>
                    <a:pt x="352" y="121"/>
                    <a:pt x="352" y="121"/>
                  </a:cubicBezTo>
                  <a:cubicBezTo>
                    <a:pt x="325" y="116"/>
                    <a:pt x="325" y="116"/>
                    <a:pt x="325" y="116"/>
                  </a:cubicBezTo>
                  <a:cubicBezTo>
                    <a:pt x="323" y="116"/>
                    <a:pt x="323" y="116"/>
                    <a:pt x="323" y="116"/>
                  </a:cubicBezTo>
                  <a:cubicBezTo>
                    <a:pt x="307" y="101"/>
                    <a:pt x="307" y="101"/>
                    <a:pt x="307" y="101"/>
                  </a:cubicBezTo>
                  <a:cubicBezTo>
                    <a:pt x="307" y="100"/>
                    <a:pt x="307" y="100"/>
                    <a:pt x="307" y="100"/>
                  </a:cubicBezTo>
                  <a:cubicBezTo>
                    <a:pt x="302" y="89"/>
                    <a:pt x="302" y="89"/>
                    <a:pt x="302" y="89"/>
                  </a:cubicBezTo>
                  <a:cubicBezTo>
                    <a:pt x="301" y="86"/>
                    <a:pt x="301" y="86"/>
                    <a:pt x="301" y="86"/>
                  </a:cubicBezTo>
                  <a:cubicBezTo>
                    <a:pt x="309" y="64"/>
                    <a:pt x="309" y="64"/>
                    <a:pt x="309" y="64"/>
                  </a:cubicBezTo>
                  <a:cubicBezTo>
                    <a:pt x="309" y="48"/>
                    <a:pt x="309" y="48"/>
                    <a:pt x="309" y="48"/>
                  </a:cubicBezTo>
                  <a:cubicBezTo>
                    <a:pt x="308" y="44"/>
                    <a:pt x="308" y="44"/>
                    <a:pt x="308" y="44"/>
                  </a:cubicBezTo>
                  <a:cubicBezTo>
                    <a:pt x="300" y="52"/>
                    <a:pt x="300" y="52"/>
                    <a:pt x="300" y="52"/>
                  </a:cubicBezTo>
                  <a:cubicBezTo>
                    <a:pt x="298" y="53"/>
                    <a:pt x="298" y="53"/>
                    <a:pt x="298" y="53"/>
                  </a:cubicBezTo>
                  <a:cubicBezTo>
                    <a:pt x="296" y="56"/>
                    <a:pt x="296" y="56"/>
                    <a:pt x="296" y="56"/>
                  </a:cubicBezTo>
                  <a:cubicBezTo>
                    <a:pt x="294" y="53"/>
                    <a:pt x="294" y="53"/>
                    <a:pt x="294" y="53"/>
                  </a:cubicBezTo>
                  <a:cubicBezTo>
                    <a:pt x="291" y="52"/>
                    <a:pt x="291" y="52"/>
                    <a:pt x="291" y="52"/>
                  </a:cubicBezTo>
                  <a:cubicBezTo>
                    <a:pt x="275" y="39"/>
                    <a:pt x="275" y="39"/>
                    <a:pt x="275" y="39"/>
                  </a:cubicBezTo>
                  <a:cubicBezTo>
                    <a:pt x="273" y="37"/>
                    <a:pt x="273" y="37"/>
                    <a:pt x="273" y="37"/>
                  </a:cubicBezTo>
                  <a:cubicBezTo>
                    <a:pt x="273" y="35"/>
                    <a:pt x="273" y="35"/>
                    <a:pt x="273" y="35"/>
                  </a:cubicBezTo>
                  <a:cubicBezTo>
                    <a:pt x="270" y="12"/>
                    <a:pt x="270" y="12"/>
                    <a:pt x="270" y="12"/>
                  </a:cubicBezTo>
                  <a:cubicBezTo>
                    <a:pt x="263" y="0"/>
                    <a:pt x="263" y="0"/>
                    <a:pt x="263" y="0"/>
                  </a:cubicBezTo>
                  <a:cubicBezTo>
                    <a:pt x="247" y="1"/>
                    <a:pt x="247" y="1"/>
                    <a:pt x="247" y="1"/>
                  </a:cubicBezTo>
                  <a:cubicBezTo>
                    <a:pt x="237" y="18"/>
                    <a:pt x="237" y="18"/>
                    <a:pt x="237" y="18"/>
                  </a:cubicBezTo>
                  <a:cubicBezTo>
                    <a:pt x="236" y="20"/>
                    <a:pt x="236" y="20"/>
                    <a:pt x="236" y="20"/>
                  </a:cubicBezTo>
                  <a:cubicBezTo>
                    <a:pt x="235" y="22"/>
                    <a:pt x="235" y="22"/>
                    <a:pt x="235" y="22"/>
                  </a:cubicBezTo>
                  <a:cubicBezTo>
                    <a:pt x="210" y="16"/>
                    <a:pt x="210" y="16"/>
                    <a:pt x="210" y="16"/>
                  </a:cubicBezTo>
                  <a:cubicBezTo>
                    <a:pt x="206" y="39"/>
                    <a:pt x="206" y="39"/>
                    <a:pt x="206" y="39"/>
                  </a:cubicBezTo>
                  <a:cubicBezTo>
                    <a:pt x="206" y="63"/>
                    <a:pt x="206" y="63"/>
                    <a:pt x="206" y="63"/>
                  </a:cubicBezTo>
                  <a:cubicBezTo>
                    <a:pt x="205" y="64"/>
                    <a:pt x="205" y="64"/>
                    <a:pt x="205" y="64"/>
                  </a:cubicBezTo>
                  <a:cubicBezTo>
                    <a:pt x="191" y="85"/>
                    <a:pt x="191" y="85"/>
                    <a:pt x="191" y="85"/>
                  </a:cubicBezTo>
                  <a:cubicBezTo>
                    <a:pt x="191" y="87"/>
                    <a:pt x="191" y="87"/>
                    <a:pt x="191" y="87"/>
                  </a:cubicBezTo>
                  <a:cubicBezTo>
                    <a:pt x="189" y="88"/>
                    <a:pt x="189" y="88"/>
                    <a:pt x="189" y="88"/>
                  </a:cubicBezTo>
                  <a:cubicBezTo>
                    <a:pt x="188" y="88"/>
                    <a:pt x="188" y="88"/>
                    <a:pt x="188" y="88"/>
                  </a:cubicBezTo>
                  <a:cubicBezTo>
                    <a:pt x="172" y="89"/>
                    <a:pt x="172" y="89"/>
                    <a:pt x="172" y="89"/>
                  </a:cubicBezTo>
                  <a:cubicBezTo>
                    <a:pt x="156" y="102"/>
                    <a:pt x="156" y="102"/>
                    <a:pt x="156" y="102"/>
                  </a:cubicBezTo>
                  <a:cubicBezTo>
                    <a:pt x="154" y="104"/>
                    <a:pt x="154" y="104"/>
                    <a:pt x="154" y="104"/>
                  </a:cubicBezTo>
                  <a:cubicBezTo>
                    <a:pt x="154" y="104"/>
                    <a:pt x="154" y="104"/>
                    <a:pt x="154" y="104"/>
                  </a:cubicBezTo>
                  <a:cubicBezTo>
                    <a:pt x="152" y="104"/>
                    <a:pt x="152" y="104"/>
                    <a:pt x="152" y="104"/>
                  </a:cubicBezTo>
                  <a:cubicBezTo>
                    <a:pt x="151" y="103"/>
                    <a:pt x="151" y="103"/>
                    <a:pt x="151" y="103"/>
                  </a:cubicBezTo>
                  <a:cubicBezTo>
                    <a:pt x="121" y="93"/>
                    <a:pt x="121" y="93"/>
                    <a:pt x="121" y="93"/>
                  </a:cubicBezTo>
                  <a:cubicBezTo>
                    <a:pt x="117" y="104"/>
                    <a:pt x="117" y="104"/>
                    <a:pt x="117" y="104"/>
                  </a:cubicBezTo>
                  <a:cubicBezTo>
                    <a:pt x="117" y="105"/>
                    <a:pt x="117" y="105"/>
                    <a:pt x="117" y="105"/>
                  </a:cubicBezTo>
                  <a:cubicBezTo>
                    <a:pt x="104" y="126"/>
                    <a:pt x="104" y="126"/>
                    <a:pt x="104" y="126"/>
                  </a:cubicBezTo>
                  <a:cubicBezTo>
                    <a:pt x="102" y="130"/>
                    <a:pt x="99" y="132"/>
                    <a:pt x="96" y="133"/>
                  </a:cubicBezTo>
                  <a:cubicBezTo>
                    <a:pt x="83" y="131"/>
                    <a:pt x="83" y="131"/>
                    <a:pt x="83" y="131"/>
                  </a:cubicBezTo>
                  <a:cubicBezTo>
                    <a:pt x="66" y="124"/>
                    <a:pt x="66" y="124"/>
                    <a:pt x="66" y="124"/>
                  </a:cubicBezTo>
                  <a:cubicBezTo>
                    <a:pt x="63" y="122"/>
                    <a:pt x="63" y="122"/>
                    <a:pt x="63" y="122"/>
                  </a:cubicBezTo>
                  <a:cubicBezTo>
                    <a:pt x="62" y="121"/>
                    <a:pt x="62" y="121"/>
                    <a:pt x="62" y="121"/>
                  </a:cubicBezTo>
                  <a:cubicBezTo>
                    <a:pt x="62" y="120"/>
                    <a:pt x="62" y="120"/>
                    <a:pt x="62" y="120"/>
                  </a:cubicBezTo>
                  <a:cubicBezTo>
                    <a:pt x="59" y="94"/>
                    <a:pt x="59" y="94"/>
                    <a:pt x="59" y="94"/>
                  </a:cubicBezTo>
                  <a:cubicBezTo>
                    <a:pt x="54" y="75"/>
                    <a:pt x="54" y="75"/>
                    <a:pt x="54" y="75"/>
                  </a:cubicBezTo>
                  <a:cubicBezTo>
                    <a:pt x="50" y="70"/>
                    <a:pt x="50" y="70"/>
                    <a:pt x="50" y="70"/>
                  </a:cubicBezTo>
                  <a:cubicBezTo>
                    <a:pt x="43" y="85"/>
                    <a:pt x="43" y="85"/>
                    <a:pt x="43" y="85"/>
                  </a:cubicBezTo>
                  <a:cubicBezTo>
                    <a:pt x="43" y="85"/>
                    <a:pt x="43" y="85"/>
                    <a:pt x="43" y="85"/>
                  </a:cubicBezTo>
                  <a:cubicBezTo>
                    <a:pt x="43" y="85"/>
                    <a:pt x="43" y="85"/>
                    <a:pt x="43" y="85"/>
                  </a:cubicBezTo>
                  <a:cubicBezTo>
                    <a:pt x="30" y="102"/>
                    <a:pt x="30" y="102"/>
                    <a:pt x="30" y="102"/>
                  </a:cubicBezTo>
                  <a:cubicBezTo>
                    <a:pt x="20" y="126"/>
                    <a:pt x="20" y="126"/>
                    <a:pt x="20" y="126"/>
                  </a:cubicBezTo>
                  <a:cubicBezTo>
                    <a:pt x="20" y="127"/>
                    <a:pt x="20" y="127"/>
                    <a:pt x="20" y="127"/>
                  </a:cubicBezTo>
                  <a:cubicBezTo>
                    <a:pt x="20" y="127"/>
                    <a:pt x="20" y="127"/>
                    <a:pt x="20" y="127"/>
                  </a:cubicBezTo>
                  <a:cubicBezTo>
                    <a:pt x="20" y="128"/>
                    <a:pt x="20" y="128"/>
                    <a:pt x="20" y="128"/>
                  </a:cubicBezTo>
                  <a:cubicBezTo>
                    <a:pt x="19" y="128"/>
                    <a:pt x="19" y="128"/>
                    <a:pt x="19" y="128"/>
                  </a:cubicBezTo>
                  <a:cubicBezTo>
                    <a:pt x="9" y="142"/>
                    <a:pt x="9" y="142"/>
                    <a:pt x="9" y="142"/>
                  </a:cubicBezTo>
                  <a:cubicBezTo>
                    <a:pt x="9" y="146"/>
                    <a:pt x="6" y="152"/>
                    <a:pt x="0" y="162"/>
                  </a:cubicBezTo>
                  <a:cubicBezTo>
                    <a:pt x="6" y="186"/>
                    <a:pt x="6" y="186"/>
                    <a:pt x="6" y="186"/>
                  </a:cubicBezTo>
                  <a:cubicBezTo>
                    <a:pt x="38" y="221"/>
                    <a:pt x="38" y="221"/>
                    <a:pt x="38" y="221"/>
                  </a:cubicBezTo>
                  <a:cubicBezTo>
                    <a:pt x="38" y="221"/>
                    <a:pt x="38" y="221"/>
                    <a:pt x="38" y="221"/>
                  </a:cubicBezTo>
                  <a:cubicBezTo>
                    <a:pt x="48" y="243"/>
                    <a:pt x="48" y="243"/>
                    <a:pt x="48" y="243"/>
                  </a:cubicBezTo>
                  <a:cubicBezTo>
                    <a:pt x="48" y="245"/>
                    <a:pt x="48" y="245"/>
                    <a:pt x="48" y="245"/>
                  </a:cubicBezTo>
                  <a:cubicBezTo>
                    <a:pt x="47" y="247"/>
                    <a:pt x="47" y="247"/>
                    <a:pt x="47" y="247"/>
                  </a:cubicBezTo>
                  <a:cubicBezTo>
                    <a:pt x="46" y="247"/>
                    <a:pt x="46" y="247"/>
                    <a:pt x="46" y="247"/>
                  </a:cubicBezTo>
                  <a:cubicBezTo>
                    <a:pt x="38" y="258"/>
                    <a:pt x="38" y="258"/>
                    <a:pt x="38" y="258"/>
                  </a:cubicBezTo>
                  <a:cubicBezTo>
                    <a:pt x="36" y="260"/>
                    <a:pt x="36" y="260"/>
                    <a:pt x="36" y="260"/>
                  </a:cubicBezTo>
                  <a:cubicBezTo>
                    <a:pt x="15" y="264"/>
                    <a:pt x="15" y="264"/>
                    <a:pt x="15" y="264"/>
                  </a:cubicBezTo>
                  <a:cubicBezTo>
                    <a:pt x="17" y="281"/>
                    <a:pt x="17" y="281"/>
                    <a:pt x="17" y="281"/>
                  </a:cubicBezTo>
                  <a:cubicBezTo>
                    <a:pt x="33" y="290"/>
                    <a:pt x="33" y="290"/>
                    <a:pt x="33" y="290"/>
                  </a:cubicBezTo>
                  <a:cubicBezTo>
                    <a:pt x="56" y="295"/>
                    <a:pt x="56" y="295"/>
                    <a:pt x="56" y="295"/>
                  </a:cubicBezTo>
                  <a:cubicBezTo>
                    <a:pt x="62" y="316"/>
                    <a:pt x="62" y="316"/>
                    <a:pt x="62" y="316"/>
                  </a:cubicBezTo>
                  <a:cubicBezTo>
                    <a:pt x="62" y="316"/>
                    <a:pt x="62" y="316"/>
                    <a:pt x="62" y="316"/>
                  </a:cubicBezTo>
                  <a:cubicBezTo>
                    <a:pt x="62" y="316"/>
                    <a:pt x="62" y="316"/>
                    <a:pt x="62" y="316"/>
                  </a:cubicBezTo>
                  <a:cubicBezTo>
                    <a:pt x="62" y="317"/>
                    <a:pt x="62" y="317"/>
                    <a:pt x="62" y="317"/>
                  </a:cubicBezTo>
                  <a:cubicBezTo>
                    <a:pt x="62" y="318"/>
                    <a:pt x="62" y="318"/>
                    <a:pt x="62" y="318"/>
                  </a:cubicBezTo>
                  <a:cubicBezTo>
                    <a:pt x="57" y="354"/>
                    <a:pt x="57" y="354"/>
                    <a:pt x="57" y="354"/>
                  </a:cubicBezTo>
                  <a:cubicBezTo>
                    <a:pt x="57" y="354"/>
                    <a:pt x="57" y="354"/>
                    <a:pt x="57" y="354"/>
                  </a:cubicBezTo>
                  <a:cubicBezTo>
                    <a:pt x="57" y="355"/>
                    <a:pt x="57" y="355"/>
                    <a:pt x="57" y="355"/>
                  </a:cubicBezTo>
                  <a:cubicBezTo>
                    <a:pt x="48" y="371"/>
                    <a:pt x="48" y="371"/>
                    <a:pt x="48" y="371"/>
                  </a:cubicBezTo>
                  <a:cubicBezTo>
                    <a:pt x="48" y="374"/>
                    <a:pt x="48" y="374"/>
                    <a:pt x="48" y="374"/>
                  </a:cubicBezTo>
                  <a:cubicBezTo>
                    <a:pt x="46" y="374"/>
                    <a:pt x="46" y="374"/>
                    <a:pt x="46" y="374"/>
                  </a:cubicBezTo>
                  <a:cubicBezTo>
                    <a:pt x="20" y="378"/>
                    <a:pt x="20" y="378"/>
                    <a:pt x="20" y="378"/>
                  </a:cubicBezTo>
                  <a:cubicBezTo>
                    <a:pt x="20" y="389"/>
                    <a:pt x="20" y="389"/>
                    <a:pt x="20" y="389"/>
                  </a:cubicBezTo>
                  <a:cubicBezTo>
                    <a:pt x="12" y="412"/>
                    <a:pt x="12" y="412"/>
                    <a:pt x="12" y="412"/>
                  </a:cubicBezTo>
                  <a:cubicBezTo>
                    <a:pt x="9" y="438"/>
                    <a:pt x="9" y="438"/>
                    <a:pt x="9" y="438"/>
                  </a:cubicBezTo>
                  <a:cubicBezTo>
                    <a:pt x="15" y="453"/>
                    <a:pt x="15" y="453"/>
                    <a:pt x="15" y="453"/>
                  </a:cubicBezTo>
                  <a:cubicBezTo>
                    <a:pt x="47" y="473"/>
                    <a:pt x="47" y="473"/>
                    <a:pt x="47" y="473"/>
                  </a:cubicBezTo>
                  <a:cubicBezTo>
                    <a:pt x="48" y="474"/>
                    <a:pt x="48" y="474"/>
                    <a:pt x="48" y="474"/>
                  </a:cubicBezTo>
                  <a:cubicBezTo>
                    <a:pt x="62" y="498"/>
                    <a:pt x="62" y="498"/>
                    <a:pt x="62" y="498"/>
                  </a:cubicBezTo>
                  <a:cubicBezTo>
                    <a:pt x="62" y="499"/>
                    <a:pt x="62" y="499"/>
                    <a:pt x="62" y="499"/>
                  </a:cubicBezTo>
                  <a:cubicBezTo>
                    <a:pt x="63" y="500"/>
                    <a:pt x="63" y="500"/>
                    <a:pt x="63" y="500"/>
                  </a:cubicBezTo>
                  <a:cubicBezTo>
                    <a:pt x="62" y="501"/>
                    <a:pt x="62" y="501"/>
                    <a:pt x="62" y="501"/>
                  </a:cubicBezTo>
                  <a:cubicBezTo>
                    <a:pt x="45" y="538"/>
                    <a:pt x="45" y="538"/>
                    <a:pt x="45" y="538"/>
                  </a:cubicBezTo>
                  <a:cubicBezTo>
                    <a:pt x="41" y="548"/>
                    <a:pt x="41" y="548"/>
                    <a:pt x="41" y="548"/>
                  </a:cubicBezTo>
                  <a:cubicBezTo>
                    <a:pt x="41" y="548"/>
                    <a:pt x="41" y="548"/>
                    <a:pt x="41" y="548"/>
                  </a:cubicBezTo>
                  <a:cubicBezTo>
                    <a:pt x="30" y="572"/>
                    <a:pt x="30" y="572"/>
                    <a:pt x="30" y="572"/>
                  </a:cubicBezTo>
                  <a:cubicBezTo>
                    <a:pt x="26" y="591"/>
                    <a:pt x="26" y="591"/>
                    <a:pt x="26" y="591"/>
                  </a:cubicBezTo>
                  <a:cubicBezTo>
                    <a:pt x="25" y="594"/>
                    <a:pt x="25" y="594"/>
                    <a:pt x="25" y="594"/>
                  </a:cubicBezTo>
                  <a:cubicBezTo>
                    <a:pt x="25" y="595"/>
                    <a:pt x="25" y="595"/>
                    <a:pt x="25" y="595"/>
                  </a:cubicBezTo>
                  <a:cubicBezTo>
                    <a:pt x="20" y="599"/>
                    <a:pt x="17" y="603"/>
                    <a:pt x="15" y="609"/>
                  </a:cubicBezTo>
                  <a:cubicBezTo>
                    <a:pt x="14" y="611"/>
                    <a:pt x="14" y="614"/>
                    <a:pt x="16" y="616"/>
                  </a:cubicBezTo>
                  <a:cubicBezTo>
                    <a:pt x="17" y="617"/>
                    <a:pt x="17" y="617"/>
                    <a:pt x="17" y="617"/>
                  </a:cubicBezTo>
                  <a:cubicBezTo>
                    <a:pt x="27" y="628"/>
                    <a:pt x="27" y="628"/>
                    <a:pt x="27" y="628"/>
                  </a:cubicBezTo>
                  <a:cubicBezTo>
                    <a:pt x="27" y="628"/>
                    <a:pt x="27" y="628"/>
                    <a:pt x="27" y="628"/>
                  </a:cubicBezTo>
                  <a:cubicBezTo>
                    <a:pt x="27" y="628"/>
                    <a:pt x="27" y="628"/>
                    <a:pt x="27" y="628"/>
                  </a:cubicBezTo>
                  <a:cubicBezTo>
                    <a:pt x="33" y="637"/>
                    <a:pt x="33" y="637"/>
                    <a:pt x="33" y="637"/>
                  </a:cubicBezTo>
                  <a:cubicBezTo>
                    <a:pt x="35" y="636"/>
                    <a:pt x="35" y="636"/>
                    <a:pt x="35" y="636"/>
                  </a:cubicBezTo>
                  <a:cubicBezTo>
                    <a:pt x="35" y="636"/>
                    <a:pt x="35" y="636"/>
                    <a:pt x="35" y="636"/>
                  </a:cubicBezTo>
                  <a:cubicBezTo>
                    <a:pt x="36" y="639"/>
                    <a:pt x="36" y="639"/>
                    <a:pt x="36" y="639"/>
                  </a:cubicBezTo>
                  <a:cubicBezTo>
                    <a:pt x="36" y="640"/>
                    <a:pt x="36" y="640"/>
                    <a:pt x="36" y="640"/>
                  </a:cubicBezTo>
                  <a:cubicBezTo>
                    <a:pt x="36" y="643"/>
                    <a:pt x="36" y="643"/>
                    <a:pt x="36" y="643"/>
                  </a:cubicBezTo>
                  <a:cubicBezTo>
                    <a:pt x="36" y="643"/>
                    <a:pt x="36" y="643"/>
                    <a:pt x="36" y="643"/>
                  </a:cubicBezTo>
                  <a:cubicBezTo>
                    <a:pt x="36" y="644"/>
                    <a:pt x="36" y="644"/>
                    <a:pt x="36" y="644"/>
                  </a:cubicBezTo>
                  <a:cubicBezTo>
                    <a:pt x="36" y="644"/>
                    <a:pt x="36" y="644"/>
                    <a:pt x="36" y="644"/>
                  </a:cubicBezTo>
                  <a:cubicBezTo>
                    <a:pt x="36" y="644"/>
                    <a:pt x="36" y="644"/>
                    <a:pt x="36" y="644"/>
                  </a:cubicBezTo>
                  <a:cubicBezTo>
                    <a:pt x="38" y="651"/>
                    <a:pt x="38" y="651"/>
                    <a:pt x="38" y="651"/>
                  </a:cubicBezTo>
                  <a:cubicBezTo>
                    <a:pt x="47" y="654"/>
                    <a:pt x="47" y="654"/>
                    <a:pt x="47" y="654"/>
                  </a:cubicBezTo>
                  <a:cubicBezTo>
                    <a:pt x="85" y="662"/>
                    <a:pt x="85" y="662"/>
                    <a:pt x="85" y="662"/>
                  </a:cubicBezTo>
                  <a:cubicBezTo>
                    <a:pt x="98" y="662"/>
                    <a:pt x="110" y="659"/>
                    <a:pt x="122" y="654"/>
                  </a:cubicBezTo>
                  <a:cubicBezTo>
                    <a:pt x="135" y="648"/>
                    <a:pt x="147" y="647"/>
                    <a:pt x="159" y="649"/>
                  </a:cubicBezTo>
                  <a:cubicBezTo>
                    <a:pt x="161" y="642"/>
                    <a:pt x="161" y="642"/>
                    <a:pt x="161" y="642"/>
                  </a:cubicBezTo>
                  <a:cubicBezTo>
                    <a:pt x="149" y="614"/>
                    <a:pt x="149" y="614"/>
                    <a:pt x="149" y="614"/>
                  </a:cubicBezTo>
                  <a:cubicBezTo>
                    <a:pt x="148" y="611"/>
                    <a:pt x="148" y="611"/>
                    <a:pt x="148" y="611"/>
                  </a:cubicBezTo>
                  <a:cubicBezTo>
                    <a:pt x="149" y="611"/>
                    <a:pt x="149" y="611"/>
                    <a:pt x="149" y="611"/>
                  </a:cubicBezTo>
                  <a:cubicBezTo>
                    <a:pt x="209" y="528"/>
                    <a:pt x="209" y="528"/>
                    <a:pt x="209" y="528"/>
                  </a:cubicBezTo>
                  <a:cubicBezTo>
                    <a:pt x="273" y="466"/>
                    <a:pt x="273" y="466"/>
                    <a:pt x="273" y="466"/>
                  </a:cubicBezTo>
                  <a:cubicBezTo>
                    <a:pt x="274" y="466"/>
                    <a:pt x="274" y="466"/>
                    <a:pt x="274" y="466"/>
                  </a:cubicBezTo>
                  <a:cubicBezTo>
                    <a:pt x="294" y="458"/>
                    <a:pt x="294" y="458"/>
                    <a:pt x="294" y="458"/>
                  </a:cubicBezTo>
                  <a:cubicBezTo>
                    <a:pt x="305" y="447"/>
                    <a:pt x="305" y="447"/>
                    <a:pt x="305" y="447"/>
                  </a:cubicBezTo>
                  <a:cubicBezTo>
                    <a:pt x="305" y="446"/>
                    <a:pt x="305" y="446"/>
                    <a:pt x="305" y="446"/>
                  </a:cubicBezTo>
                  <a:cubicBezTo>
                    <a:pt x="313" y="439"/>
                    <a:pt x="321" y="435"/>
                    <a:pt x="329" y="432"/>
                  </a:cubicBezTo>
                  <a:cubicBezTo>
                    <a:pt x="323" y="427"/>
                    <a:pt x="323" y="427"/>
                    <a:pt x="323" y="427"/>
                  </a:cubicBezTo>
                  <a:cubicBezTo>
                    <a:pt x="309" y="413"/>
                    <a:pt x="309" y="413"/>
                    <a:pt x="309" y="413"/>
                  </a:cubicBezTo>
                  <a:cubicBezTo>
                    <a:pt x="309" y="412"/>
                    <a:pt x="309" y="412"/>
                    <a:pt x="309" y="412"/>
                  </a:cubicBezTo>
                  <a:cubicBezTo>
                    <a:pt x="308" y="412"/>
                    <a:pt x="308" y="412"/>
                    <a:pt x="308" y="412"/>
                  </a:cubicBezTo>
                  <a:cubicBezTo>
                    <a:pt x="297" y="399"/>
                    <a:pt x="297" y="399"/>
                    <a:pt x="297" y="399"/>
                  </a:cubicBezTo>
                  <a:cubicBezTo>
                    <a:pt x="296" y="397"/>
                    <a:pt x="296" y="397"/>
                    <a:pt x="296" y="397"/>
                  </a:cubicBezTo>
                  <a:cubicBezTo>
                    <a:pt x="296" y="395"/>
                    <a:pt x="296" y="395"/>
                    <a:pt x="296" y="395"/>
                  </a:cubicBezTo>
                  <a:cubicBezTo>
                    <a:pt x="302" y="389"/>
                    <a:pt x="302" y="389"/>
                    <a:pt x="302" y="389"/>
                  </a:cubicBezTo>
                  <a:cubicBezTo>
                    <a:pt x="288" y="392"/>
                    <a:pt x="288" y="392"/>
                    <a:pt x="288" y="392"/>
                  </a:cubicBezTo>
                  <a:cubicBezTo>
                    <a:pt x="258" y="385"/>
                    <a:pt x="258" y="385"/>
                    <a:pt x="258" y="385"/>
                  </a:cubicBezTo>
                  <a:cubicBezTo>
                    <a:pt x="247" y="379"/>
                    <a:pt x="239" y="373"/>
                    <a:pt x="237" y="366"/>
                  </a:cubicBezTo>
                  <a:cubicBezTo>
                    <a:pt x="231" y="347"/>
                    <a:pt x="229" y="330"/>
                    <a:pt x="230" y="315"/>
                  </a:cubicBezTo>
                  <a:cubicBezTo>
                    <a:pt x="226" y="320"/>
                    <a:pt x="220" y="321"/>
                    <a:pt x="215" y="321"/>
                  </a:cubicBezTo>
                  <a:cubicBezTo>
                    <a:pt x="193" y="316"/>
                    <a:pt x="193" y="316"/>
                    <a:pt x="193" y="316"/>
                  </a:cubicBezTo>
                  <a:cubicBezTo>
                    <a:pt x="178" y="305"/>
                    <a:pt x="178" y="305"/>
                    <a:pt x="178" y="305"/>
                  </a:cubicBezTo>
                  <a:cubicBezTo>
                    <a:pt x="160" y="301"/>
                    <a:pt x="160" y="301"/>
                    <a:pt x="160" y="301"/>
                  </a:cubicBezTo>
                  <a:cubicBezTo>
                    <a:pt x="152" y="301"/>
                    <a:pt x="152" y="301"/>
                    <a:pt x="152" y="301"/>
                  </a:cubicBezTo>
                  <a:cubicBezTo>
                    <a:pt x="147" y="301"/>
                    <a:pt x="140" y="299"/>
                    <a:pt x="136" y="295"/>
                  </a:cubicBezTo>
                  <a:cubicBezTo>
                    <a:pt x="130" y="291"/>
                    <a:pt x="126" y="286"/>
                    <a:pt x="125" y="282"/>
                  </a:cubicBezTo>
                  <a:cubicBezTo>
                    <a:pt x="123" y="274"/>
                    <a:pt x="125" y="268"/>
                    <a:pt x="133" y="263"/>
                  </a:cubicBezTo>
                  <a:cubicBezTo>
                    <a:pt x="140" y="258"/>
                    <a:pt x="149" y="249"/>
                    <a:pt x="156" y="239"/>
                  </a:cubicBezTo>
                  <a:cubicBezTo>
                    <a:pt x="149" y="229"/>
                    <a:pt x="145" y="220"/>
                    <a:pt x="149" y="210"/>
                  </a:cubicBezTo>
                  <a:cubicBezTo>
                    <a:pt x="150" y="209"/>
                    <a:pt x="150" y="209"/>
                    <a:pt x="150" y="209"/>
                  </a:cubicBezTo>
                  <a:cubicBezTo>
                    <a:pt x="151" y="204"/>
                    <a:pt x="159" y="200"/>
                    <a:pt x="175" y="195"/>
                  </a:cubicBezTo>
                  <a:cubicBezTo>
                    <a:pt x="176" y="189"/>
                    <a:pt x="178" y="186"/>
                    <a:pt x="180" y="185"/>
                  </a:cubicBezTo>
                  <a:cubicBezTo>
                    <a:pt x="196" y="186"/>
                    <a:pt x="196" y="186"/>
                    <a:pt x="196" y="186"/>
                  </a:cubicBezTo>
                  <a:cubicBezTo>
                    <a:pt x="194" y="184"/>
                    <a:pt x="194" y="184"/>
                    <a:pt x="194" y="184"/>
                  </a:cubicBezTo>
                  <a:cubicBezTo>
                    <a:pt x="183" y="178"/>
                    <a:pt x="180" y="170"/>
                    <a:pt x="186" y="162"/>
                  </a:cubicBezTo>
                  <a:cubicBezTo>
                    <a:pt x="194" y="156"/>
                    <a:pt x="194" y="156"/>
                    <a:pt x="194" y="156"/>
                  </a:cubicBezTo>
                  <a:cubicBezTo>
                    <a:pt x="204" y="152"/>
                    <a:pt x="215" y="153"/>
                    <a:pt x="227" y="160"/>
                  </a:cubicBezTo>
                  <a:cubicBezTo>
                    <a:pt x="251" y="177"/>
                    <a:pt x="251" y="177"/>
                    <a:pt x="251" y="177"/>
                  </a:cubicBezTo>
                  <a:cubicBezTo>
                    <a:pt x="273" y="177"/>
                    <a:pt x="273" y="177"/>
                    <a:pt x="273" y="177"/>
                  </a:cubicBezTo>
                  <a:cubicBezTo>
                    <a:pt x="281" y="183"/>
                    <a:pt x="281" y="183"/>
                    <a:pt x="281" y="183"/>
                  </a:cubicBezTo>
                  <a:cubicBezTo>
                    <a:pt x="283" y="191"/>
                    <a:pt x="283" y="191"/>
                    <a:pt x="283" y="191"/>
                  </a:cubicBezTo>
                  <a:cubicBezTo>
                    <a:pt x="283" y="197"/>
                    <a:pt x="279" y="200"/>
                    <a:pt x="275" y="200"/>
                  </a:cubicBezTo>
                  <a:cubicBezTo>
                    <a:pt x="270" y="200"/>
                    <a:pt x="268" y="205"/>
                    <a:pt x="267" y="211"/>
                  </a:cubicBezTo>
                  <a:cubicBezTo>
                    <a:pt x="277" y="237"/>
                    <a:pt x="277" y="237"/>
                    <a:pt x="277" y="237"/>
                  </a:cubicBezTo>
                  <a:cubicBezTo>
                    <a:pt x="284" y="227"/>
                    <a:pt x="290" y="222"/>
                    <a:pt x="296" y="221"/>
                  </a:cubicBezTo>
                  <a:cubicBezTo>
                    <a:pt x="300" y="221"/>
                    <a:pt x="304" y="223"/>
                    <a:pt x="307" y="227"/>
                  </a:cubicBezTo>
                  <a:cubicBezTo>
                    <a:pt x="310" y="233"/>
                    <a:pt x="313" y="242"/>
                    <a:pt x="315" y="252"/>
                  </a:cubicBezTo>
                  <a:cubicBezTo>
                    <a:pt x="316" y="263"/>
                    <a:pt x="320" y="273"/>
                    <a:pt x="323" y="278"/>
                  </a:cubicBezTo>
                  <a:cubicBezTo>
                    <a:pt x="331" y="290"/>
                    <a:pt x="331" y="290"/>
                    <a:pt x="331" y="290"/>
                  </a:cubicBezTo>
                  <a:cubicBezTo>
                    <a:pt x="344" y="305"/>
                    <a:pt x="351" y="317"/>
                    <a:pt x="353" y="327"/>
                  </a:cubicBezTo>
                  <a:cubicBezTo>
                    <a:pt x="395" y="321"/>
                    <a:pt x="395" y="321"/>
                    <a:pt x="395" y="321"/>
                  </a:cubicBezTo>
                  <a:cubicBezTo>
                    <a:pt x="412" y="312"/>
                    <a:pt x="412" y="312"/>
                    <a:pt x="412" y="312"/>
                  </a:cubicBezTo>
                  <a:cubicBezTo>
                    <a:pt x="429" y="291"/>
                    <a:pt x="429" y="291"/>
                    <a:pt x="429" y="291"/>
                  </a:cubicBezTo>
                  <a:cubicBezTo>
                    <a:pt x="437" y="271"/>
                    <a:pt x="437" y="271"/>
                    <a:pt x="437" y="271"/>
                  </a:cubicBezTo>
                  <a:cubicBezTo>
                    <a:pt x="437" y="270"/>
                    <a:pt x="437" y="270"/>
                    <a:pt x="437" y="270"/>
                  </a:cubicBezTo>
                  <a:cubicBezTo>
                    <a:pt x="437" y="268"/>
                    <a:pt x="437" y="268"/>
                    <a:pt x="437" y="268"/>
                  </a:cubicBezTo>
                  <a:cubicBezTo>
                    <a:pt x="442" y="247"/>
                    <a:pt x="442" y="247"/>
                    <a:pt x="442" y="247"/>
                  </a:cubicBezTo>
                  <a:cubicBezTo>
                    <a:pt x="442" y="246"/>
                    <a:pt x="442" y="246"/>
                    <a:pt x="442" y="246"/>
                  </a:cubicBezTo>
                  <a:cubicBezTo>
                    <a:pt x="443" y="244"/>
                    <a:pt x="443" y="244"/>
                    <a:pt x="443" y="244"/>
                  </a:cubicBezTo>
                  <a:cubicBezTo>
                    <a:pt x="444" y="244"/>
                    <a:pt x="444" y="244"/>
                    <a:pt x="444" y="244"/>
                  </a:cubicBezTo>
                  <a:cubicBezTo>
                    <a:pt x="460" y="234"/>
                    <a:pt x="460" y="234"/>
                    <a:pt x="460" y="234"/>
                  </a:cubicBezTo>
                  <a:cubicBezTo>
                    <a:pt x="463" y="232"/>
                    <a:pt x="463" y="232"/>
                    <a:pt x="463" y="232"/>
                  </a:cubicBezTo>
                  <a:cubicBezTo>
                    <a:pt x="462" y="230"/>
                    <a:pt x="462" y="230"/>
                    <a:pt x="462" y="230"/>
                  </a:cubicBezTo>
                  <a:cubicBezTo>
                    <a:pt x="436" y="222"/>
                    <a:pt x="436" y="222"/>
                    <a:pt x="436" y="222"/>
                  </a:cubicBezTo>
                  <a:cubicBezTo>
                    <a:pt x="434" y="222"/>
                    <a:pt x="434" y="222"/>
                    <a:pt x="434" y="222"/>
                  </a:cubicBezTo>
                  <a:cubicBezTo>
                    <a:pt x="434" y="221"/>
                    <a:pt x="434" y="221"/>
                    <a:pt x="434" y="221"/>
                  </a:cubicBezTo>
                  <a:cubicBezTo>
                    <a:pt x="428" y="205"/>
                    <a:pt x="428" y="205"/>
                    <a:pt x="428" y="205"/>
                  </a:cubicBezTo>
                  <a:lnTo>
                    <a:pt x="426" y="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HK" altLang="en-US">
                <a:cs typeface="+mn-ea"/>
                <a:sym typeface="+mn-lt"/>
              </a:endParaRPr>
            </a:p>
          </p:txBody>
        </p:sp>
        <p:sp>
          <p:nvSpPr>
            <p:cNvPr id="39" name="Freeform 34"/>
            <p:cNvSpPr/>
            <p:nvPr/>
          </p:nvSpPr>
          <p:spPr bwMode="auto">
            <a:xfrm>
              <a:off x="4614386" y="3670300"/>
              <a:ext cx="741363" cy="728663"/>
            </a:xfrm>
            <a:custGeom>
              <a:avLst/>
              <a:gdLst>
                <a:gd name="T0" fmla="*/ 108 w 491"/>
                <a:gd name="T1" fmla="*/ 159 h 483"/>
                <a:gd name="T2" fmla="*/ 4 w 491"/>
                <a:gd name="T3" fmla="*/ 215 h 483"/>
                <a:gd name="T4" fmla="*/ 40 w 491"/>
                <a:gd name="T5" fmla="*/ 293 h 483"/>
                <a:gd name="T6" fmla="*/ 41 w 491"/>
                <a:gd name="T7" fmla="*/ 294 h 483"/>
                <a:gd name="T8" fmla="*/ 88 w 491"/>
                <a:gd name="T9" fmla="*/ 377 h 483"/>
                <a:gd name="T10" fmla="*/ 115 w 491"/>
                <a:gd name="T11" fmla="*/ 383 h 483"/>
                <a:gd name="T12" fmla="*/ 139 w 491"/>
                <a:gd name="T13" fmla="*/ 397 h 483"/>
                <a:gd name="T14" fmla="*/ 280 w 491"/>
                <a:gd name="T15" fmla="*/ 408 h 483"/>
                <a:gd name="T16" fmla="*/ 287 w 491"/>
                <a:gd name="T17" fmla="*/ 457 h 483"/>
                <a:gd name="T18" fmla="*/ 344 w 491"/>
                <a:gd name="T19" fmla="*/ 450 h 483"/>
                <a:gd name="T20" fmla="*/ 375 w 491"/>
                <a:gd name="T21" fmla="*/ 482 h 483"/>
                <a:gd name="T22" fmla="*/ 399 w 491"/>
                <a:gd name="T23" fmla="*/ 460 h 483"/>
                <a:gd name="T24" fmla="*/ 429 w 491"/>
                <a:gd name="T25" fmla="*/ 462 h 483"/>
                <a:gd name="T26" fmla="*/ 458 w 491"/>
                <a:gd name="T27" fmla="*/ 437 h 483"/>
                <a:gd name="T28" fmla="*/ 453 w 491"/>
                <a:gd name="T29" fmla="*/ 430 h 483"/>
                <a:gd name="T30" fmla="*/ 456 w 491"/>
                <a:gd name="T31" fmla="*/ 403 h 483"/>
                <a:gd name="T32" fmla="*/ 402 w 491"/>
                <a:gd name="T33" fmla="*/ 387 h 483"/>
                <a:gd name="T34" fmla="*/ 375 w 491"/>
                <a:gd name="T35" fmla="*/ 345 h 483"/>
                <a:gd name="T36" fmla="*/ 365 w 491"/>
                <a:gd name="T37" fmla="*/ 312 h 483"/>
                <a:gd name="T38" fmla="*/ 392 w 491"/>
                <a:gd name="T39" fmla="*/ 299 h 483"/>
                <a:gd name="T40" fmla="*/ 410 w 491"/>
                <a:gd name="T41" fmla="*/ 269 h 483"/>
                <a:gd name="T42" fmla="*/ 423 w 491"/>
                <a:gd name="T43" fmla="*/ 259 h 483"/>
                <a:gd name="T44" fmla="*/ 421 w 491"/>
                <a:gd name="T45" fmla="*/ 213 h 483"/>
                <a:gd name="T46" fmla="*/ 449 w 491"/>
                <a:gd name="T47" fmla="*/ 219 h 483"/>
                <a:gd name="T48" fmla="*/ 450 w 491"/>
                <a:gd name="T49" fmla="*/ 222 h 483"/>
                <a:gd name="T50" fmla="*/ 491 w 491"/>
                <a:gd name="T51" fmla="*/ 214 h 483"/>
                <a:gd name="T52" fmla="*/ 445 w 491"/>
                <a:gd name="T53" fmla="*/ 180 h 483"/>
                <a:gd name="T54" fmla="*/ 401 w 491"/>
                <a:gd name="T55" fmla="*/ 168 h 483"/>
                <a:gd name="T56" fmla="*/ 400 w 491"/>
                <a:gd name="T57" fmla="*/ 167 h 483"/>
                <a:gd name="T58" fmla="*/ 345 w 491"/>
                <a:gd name="T59" fmla="*/ 127 h 483"/>
                <a:gd name="T60" fmla="*/ 391 w 491"/>
                <a:gd name="T61" fmla="*/ 76 h 483"/>
                <a:gd name="T62" fmla="*/ 373 w 491"/>
                <a:gd name="T63" fmla="*/ 25 h 483"/>
                <a:gd name="T64" fmla="*/ 299 w 491"/>
                <a:gd name="T65" fmla="*/ 38 h 483"/>
                <a:gd name="T66" fmla="*/ 267 w 491"/>
                <a:gd name="T67" fmla="*/ 19 h 483"/>
                <a:gd name="T68" fmla="*/ 252 w 491"/>
                <a:gd name="T69" fmla="*/ 15 h 483"/>
                <a:gd name="T70" fmla="*/ 250 w 491"/>
                <a:gd name="T71" fmla="*/ 8 h 483"/>
                <a:gd name="T72" fmla="*/ 250 w 491"/>
                <a:gd name="T73" fmla="*/ 7 h 483"/>
                <a:gd name="T74" fmla="*/ 249 w 491"/>
                <a:gd name="T75" fmla="*/ 4 h 483"/>
                <a:gd name="T76" fmla="*/ 249 w 491"/>
                <a:gd name="T77" fmla="*/ 0 h 483"/>
                <a:gd name="T78" fmla="*/ 244 w 491"/>
                <a:gd name="T79" fmla="*/ 28 h 483"/>
                <a:gd name="T80" fmla="*/ 241 w 491"/>
                <a:gd name="T81" fmla="*/ 48 h 483"/>
                <a:gd name="T82" fmla="*/ 244 w 491"/>
                <a:gd name="T83" fmla="*/ 89 h 483"/>
                <a:gd name="T84" fmla="*/ 241 w 491"/>
                <a:gd name="T85" fmla="*/ 92 h 483"/>
                <a:gd name="T86" fmla="*/ 229 w 491"/>
                <a:gd name="T87" fmla="*/ 127 h 483"/>
                <a:gd name="T88" fmla="*/ 177 w 491"/>
                <a:gd name="T89" fmla="*/ 144 h 483"/>
                <a:gd name="T90" fmla="*/ 110 w 491"/>
                <a:gd name="T91" fmla="*/ 159 h 4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91" h="483">
                  <a:moveTo>
                    <a:pt x="109" y="159"/>
                  </a:moveTo>
                  <a:cubicBezTo>
                    <a:pt x="108" y="159"/>
                    <a:pt x="108" y="159"/>
                    <a:pt x="108" y="159"/>
                  </a:cubicBezTo>
                  <a:cubicBezTo>
                    <a:pt x="28" y="192"/>
                    <a:pt x="28" y="192"/>
                    <a:pt x="28" y="192"/>
                  </a:cubicBezTo>
                  <a:cubicBezTo>
                    <a:pt x="4" y="215"/>
                    <a:pt x="4" y="215"/>
                    <a:pt x="4" y="215"/>
                  </a:cubicBezTo>
                  <a:cubicBezTo>
                    <a:pt x="0" y="251"/>
                    <a:pt x="4" y="272"/>
                    <a:pt x="16" y="278"/>
                  </a:cubicBezTo>
                  <a:cubicBezTo>
                    <a:pt x="40" y="293"/>
                    <a:pt x="40" y="293"/>
                    <a:pt x="40" y="293"/>
                  </a:cubicBezTo>
                  <a:cubicBezTo>
                    <a:pt x="41" y="293"/>
                    <a:pt x="41" y="293"/>
                    <a:pt x="41" y="293"/>
                  </a:cubicBezTo>
                  <a:cubicBezTo>
                    <a:pt x="41" y="294"/>
                    <a:pt x="41" y="294"/>
                    <a:pt x="41" y="294"/>
                  </a:cubicBezTo>
                  <a:cubicBezTo>
                    <a:pt x="47" y="333"/>
                    <a:pt x="47" y="333"/>
                    <a:pt x="47" y="333"/>
                  </a:cubicBezTo>
                  <a:cubicBezTo>
                    <a:pt x="67" y="360"/>
                    <a:pt x="81" y="373"/>
                    <a:pt x="88" y="377"/>
                  </a:cubicBezTo>
                  <a:cubicBezTo>
                    <a:pt x="111" y="382"/>
                    <a:pt x="111" y="382"/>
                    <a:pt x="111" y="382"/>
                  </a:cubicBezTo>
                  <a:cubicBezTo>
                    <a:pt x="115" y="383"/>
                    <a:pt x="115" y="383"/>
                    <a:pt x="115" y="383"/>
                  </a:cubicBezTo>
                  <a:cubicBezTo>
                    <a:pt x="115" y="384"/>
                    <a:pt x="115" y="384"/>
                    <a:pt x="115" y="384"/>
                  </a:cubicBezTo>
                  <a:cubicBezTo>
                    <a:pt x="118" y="388"/>
                    <a:pt x="125" y="392"/>
                    <a:pt x="139" y="397"/>
                  </a:cubicBezTo>
                  <a:cubicBezTo>
                    <a:pt x="202" y="400"/>
                    <a:pt x="202" y="400"/>
                    <a:pt x="202" y="400"/>
                  </a:cubicBezTo>
                  <a:cubicBezTo>
                    <a:pt x="249" y="400"/>
                    <a:pt x="275" y="403"/>
                    <a:pt x="280" y="408"/>
                  </a:cubicBezTo>
                  <a:cubicBezTo>
                    <a:pt x="286" y="412"/>
                    <a:pt x="287" y="423"/>
                    <a:pt x="286" y="439"/>
                  </a:cubicBezTo>
                  <a:cubicBezTo>
                    <a:pt x="285" y="449"/>
                    <a:pt x="286" y="456"/>
                    <a:pt x="287" y="457"/>
                  </a:cubicBezTo>
                  <a:cubicBezTo>
                    <a:pt x="310" y="451"/>
                    <a:pt x="310" y="451"/>
                    <a:pt x="310" y="451"/>
                  </a:cubicBezTo>
                  <a:cubicBezTo>
                    <a:pt x="328" y="445"/>
                    <a:pt x="338" y="445"/>
                    <a:pt x="344" y="450"/>
                  </a:cubicBezTo>
                  <a:cubicBezTo>
                    <a:pt x="352" y="461"/>
                    <a:pt x="352" y="461"/>
                    <a:pt x="352" y="461"/>
                  </a:cubicBezTo>
                  <a:cubicBezTo>
                    <a:pt x="365" y="477"/>
                    <a:pt x="373" y="483"/>
                    <a:pt x="375" y="482"/>
                  </a:cubicBezTo>
                  <a:cubicBezTo>
                    <a:pt x="382" y="480"/>
                    <a:pt x="389" y="474"/>
                    <a:pt x="396" y="463"/>
                  </a:cubicBezTo>
                  <a:cubicBezTo>
                    <a:pt x="399" y="460"/>
                    <a:pt x="399" y="460"/>
                    <a:pt x="399" y="460"/>
                  </a:cubicBezTo>
                  <a:cubicBezTo>
                    <a:pt x="418" y="472"/>
                    <a:pt x="418" y="472"/>
                    <a:pt x="418" y="472"/>
                  </a:cubicBezTo>
                  <a:cubicBezTo>
                    <a:pt x="429" y="462"/>
                    <a:pt x="429" y="462"/>
                    <a:pt x="429" y="462"/>
                  </a:cubicBezTo>
                  <a:cubicBezTo>
                    <a:pt x="432" y="447"/>
                    <a:pt x="440" y="440"/>
                    <a:pt x="452" y="439"/>
                  </a:cubicBezTo>
                  <a:cubicBezTo>
                    <a:pt x="458" y="437"/>
                    <a:pt x="458" y="437"/>
                    <a:pt x="458" y="437"/>
                  </a:cubicBezTo>
                  <a:cubicBezTo>
                    <a:pt x="456" y="432"/>
                    <a:pt x="456" y="432"/>
                    <a:pt x="456" y="432"/>
                  </a:cubicBezTo>
                  <a:cubicBezTo>
                    <a:pt x="453" y="430"/>
                    <a:pt x="453" y="430"/>
                    <a:pt x="453" y="430"/>
                  </a:cubicBezTo>
                  <a:cubicBezTo>
                    <a:pt x="454" y="429"/>
                    <a:pt x="454" y="429"/>
                    <a:pt x="454" y="429"/>
                  </a:cubicBezTo>
                  <a:cubicBezTo>
                    <a:pt x="456" y="403"/>
                    <a:pt x="456" y="403"/>
                    <a:pt x="456" y="403"/>
                  </a:cubicBezTo>
                  <a:cubicBezTo>
                    <a:pt x="447" y="390"/>
                    <a:pt x="437" y="386"/>
                    <a:pt x="425" y="388"/>
                  </a:cubicBezTo>
                  <a:cubicBezTo>
                    <a:pt x="413" y="391"/>
                    <a:pt x="405" y="391"/>
                    <a:pt x="402" y="387"/>
                  </a:cubicBezTo>
                  <a:cubicBezTo>
                    <a:pt x="400" y="384"/>
                    <a:pt x="400" y="382"/>
                    <a:pt x="400" y="378"/>
                  </a:cubicBezTo>
                  <a:cubicBezTo>
                    <a:pt x="392" y="365"/>
                    <a:pt x="385" y="354"/>
                    <a:pt x="375" y="345"/>
                  </a:cubicBezTo>
                  <a:cubicBezTo>
                    <a:pt x="363" y="334"/>
                    <a:pt x="359" y="325"/>
                    <a:pt x="363" y="315"/>
                  </a:cubicBezTo>
                  <a:cubicBezTo>
                    <a:pt x="365" y="312"/>
                    <a:pt x="365" y="312"/>
                    <a:pt x="365" y="312"/>
                  </a:cubicBezTo>
                  <a:cubicBezTo>
                    <a:pt x="394" y="317"/>
                    <a:pt x="394" y="317"/>
                    <a:pt x="394" y="317"/>
                  </a:cubicBezTo>
                  <a:cubicBezTo>
                    <a:pt x="392" y="299"/>
                    <a:pt x="392" y="299"/>
                    <a:pt x="392" y="299"/>
                  </a:cubicBezTo>
                  <a:cubicBezTo>
                    <a:pt x="391" y="289"/>
                    <a:pt x="392" y="282"/>
                    <a:pt x="397" y="276"/>
                  </a:cubicBezTo>
                  <a:cubicBezTo>
                    <a:pt x="400" y="272"/>
                    <a:pt x="405" y="270"/>
                    <a:pt x="410" y="269"/>
                  </a:cubicBezTo>
                  <a:cubicBezTo>
                    <a:pt x="423" y="265"/>
                    <a:pt x="423" y="265"/>
                    <a:pt x="423" y="265"/>
                  </a:cubicBezTo>
                  <a:cubicBezTo>
                    <a:pt x="423" y="259"/>
                    <a:pt x="423" y="259"/>
                    <a:pt x="423" y="259"/>
                  </a:cubicBezTo>
                  <a:cubicBezTo>
                    <a:pt x="413" y="239"/>
                    <a:pt x="410" y="225"/>
                    <a:pt x="414" y="218"/>
                  </a:cubicBezTo>
                  <a:cubicBezTo>
                    <a:pt x="421" y="213"/>
                    <a:pt x="421" y="213"/>
                    <a:pt x="421" y="213"/>
                  </a:cubicBezTo>
                  <a:cubicBezTo>
                    <a:pt x="424" y="212"/>
                    <a:pt x="434" y="214"/>
                    <a:pt x="449" y="219"/>
                  </a:cubicBezTo>
                  <a:cubicBezTo>
                    <a:pt x="449" y="219"/>
                    <a:pt x="449" y="219"/>
                    <a:pt x="449" y="219"/>
                  </a:cubicBezTo>
                  <a:cubicBezTo>
                    <a:pt x="450" y="220"/>
                    <a:pt x="450" y="220"/>
                    <a:pt x="450" y="220"/>
                  </a:cubicBezTo>
                  <a:cubicBezTo>
                    <a:pt x="450" y="222"/>
                    <a:pt x="450" y="222"/>
                    <a:pt x="450" y="222"/>
                  </a:cubicBezTo>
                  <a:cubicBezTo>
                    <a:pt x="462" y="236"/>
                    <a:pt x="468" y="245"/>
                    <a:pt x="471" y="247"/>
                  </a:cubicBezTo>
                  <a:cubicBezTo>
                    <a:pt x="491" y="214"/>
                    <a:pt x="491" y="214"/>
                    <a:pt x="491" y="214"/>
                  </a:cubicBezTo>
                  <a:cubicBezTo>
                    <a:pt x="473" y="192"/>
                    <a:pt x="464" y="176"/>
                    <a:pt x="461" y="170"/>
                  </a:cubicBezTo>
                  <a:cubicBezTo>
                    <a:pt x="445" y="180"/>
                    <a:pt x="445" y="180"/>
                    <a:pt x="445" y="180"/>
                  </a:cubicBezTo>
                  <a:cubicBezTo>
                    <a:pt x="443" y="178"/>
                    <a:pt x="443" y="178"/>
                    <a:pt x="443" y="178"/>
                  </a:cubicBezTo>
                  <a:cubicBezTo>
                    <a:pt x="401" y="168"/>
                    <a:pt x="401" y="168"/>
                    <a:pt x="401" y="168"/>
                  </a:cubicBezTo>
                  <a:cubicBezTo>
                    <a:pt x="400" y="168"/>
                    <a:pt x="400" y="168"/>
                    <a:pt x="400" y="168"/>
                  </a:cubicBezTo>
                  <a:cubicBezTo>
                    <a:pt x="400" y="167"/>
                    <a:pt x="400" y="167"/>
                    <a:pt x="400" y="167"/>
                  </a:cubicBezTo>
                  <a:cubicBezTo>
                    <a:pt x="382" y="158"/>
                    <a:pt x="371" y="149"/>
                    <a:pt x="370" y="139"/>
                  </a:cubicBezTo>
                  <a:cubicBezTo>
                    <a:pt x="345" y="127"/>
                    <a:pt x="345" y="127"/>
                    <a:pt x="345" y="127"/>
                  </a:cubicBezTo>
                  <a:cubicBezTo>
                    <a:pt x="345" y="103"/>
                    <a:pt x="345" y="103"/>
                    <a:pt x="345" y="103"/>
                  </a:cubicBezTo>
                  <a:cubicBezTo>
                    <a:pt x="391" y="76"/>
                    <a:pt x="391" y="76"/>
                    <a:pt x="391" y="76"/>
                  </a:cubicBezTo>
                  <a:cubicBezTo>
                    <a:pt x="389" y="63"/>
                    <a:pt x="386" y="50"/>
                    <a:pt x="381" y="40"/>
                  </a:cubicBezTo>
                  <a:cubicBezTo>
                    <a:pt x="373" y="25"/>
                    <a:pt x="373" y="25"/>
                    <a:pt x="373" y="25"/>
                  </a:cubicBezTo>
                  <a:cubicBezTo>
                    <a:pt x="342" y="28"/>
                    <a:pt x="342" y="28"/>
                    <a:pt x="342" y="28"/>
                  </a:cubicBezTo>
                  <a:cubicBezTo>
                    <a:pt x="327" y="35"/>
                    <a:pt x="313" y="38"/>
                    <a:pt x="299" y="38"/>
                  </a:cubicBezTo>
                  <a:cubicBezTo>
                    <a:pt x="267" y="30"/>
                    <a:pt x="267" y="30"/>
                    <a:pt x="267" y="30"/>
                  </a:cubicBezTo>
                  <a:cubicBezTo>
                    <a:pt x="267" y="19"/>
                    <a:pt x="267" y="19"/>
                    <a:pt x="267" y="19"/>
                  </a:cubicBezTo>
                  <a:cubicBezTo>
                    <a:pt x="261" y="18"/>
                    <a:pt x="261" y="18"/>
                    <a:pt x="261" y="18"/>
                  </a:cubicBezTo>
                  <a:cubicBezTo>
                    <a:pt x="252" y="15"/>
                    <a:pt x="252" y="15"/>
                    <a:pt x="252" y="15"/>
                  </a:cubicBezTo>
                  <a:cubicBezTo>
                    <a:pt x="250" y="8"/>
                    <a:pt x="250" y="8"/>
                    <a:pt x="250" y="8"/>
                  </a:cubicBezTo>
                  <a:cubicBezTo>
                    <a:pt x="250" y="8"/>
                    <a:pt x="250" y="8"/>
                    <a:pt x="250" y="8"/>
                  </a:cubicBezTo>
                  <a:cubicBezTo>
                    <a:pt x="250" y="7"/>
                    <a:pt x="250" y="7"/>
                    <a:pt x="250" y="7"/>
                  </a:cubicBezTo>
                  <a:cubicBezTo>
                    <a:pt x="250" y="7"/>
                    <a:pt x="250" y="7"/>
                    <a:pt x="250" y="7"/>
                  </a:cubicBezTo>
                  <a:cubicBezTo>
                    <a:pt x="250" y="7"/>
                    <a:pt x="250" y="7"/>
                    <a:pt x="250" y="7"/>
                  </a:cubicBezTo>
                  <a:cubicBezTo>
                    <a:pt x="249" y="4"/>
                    <a:pt x="249" y="4"/>
                    <a:pt x="249" y="4"/>
                  </a:cubicBezTo>
                  <a:cubicBezTo>
                    <a:pt x="249" y="3"/>
                    <a:pt x="249" y="3"/>
                    <a:pt x="249" y="3"/>
                  </a:cubicBezTo>
                  <a:cubicBezTo>
                    <a:pt x="249" y="0"/>
                    <a:pt x="249" y="0"/>
                    <a:pt x="249" y="0"/>
                  </a:cubicBezTo>
                  <a:cubicBezTo>
                    <a:pt x="247" y="1"/>
                    <a:pt x="247" y="1"/>
                    <a:pt x="247" y="1"/>
                  </a:cubicBezTo>
                  <a:cubicBezTo>
                    <a:pt x="244" y="28"/>
                    <a:pt x="244" y="28"/>
                    <a:pt x="244" y="28"/>
                  </a:cubicBezTo>
                  <a:cubicBezTo>
                    <a:pt x="243" y="38"/>
                    <a:pt x="243" y="38"/>
                    <a:pt x="243" y="38"/>
                  </a:cubicBezTo>
                  <a:cubicBezTo>
                    <a:pt x="241" y="43"/>
                    <a:pt x="239" y="46"/>
                    <a:pt x="241" y="48"/>
                  </a:cubicBezTo>
                  <a:cubicBezTo>
                    <a:pt x="247" y="56"/>
                    <a:pt x="245" y="64"/>
                    <a:pt x="240" y="72"/>
                  </a:cubicBezTo>
                  <a:cubicBezTo>
                    <a:pt x="244" y="89"/>
                    <a:pt x="244" y="89"/>
                    <a:pt x="244" y="89"/>
                  </a:cubicBezTo>
                  <a:cubicBezTo>
                    <a:pt x="243" y="91"/>
                    <a:pt x="243" y="91"/>
                    <a:pt x="243" y="91"/>
                  </a:cubicBezTo>
                  <a:cubicBezTo>
                    <a:pt x="241" y="92"/>
                    <a:pt x="241" y="92"/>
                    <a:pt x="241" y="92"/>
                  </a:cubicBezTo>
                  <a:cubicBezTo>
                    <a:pt x="229" y="103"/>
                    <a:pt x="229" y="103"/>
                    <a:pt x="229" y="103"/>
                  </a:cubicBezTo>
                  <a:cubicBezTo>
                    <a:pt x="229" y="127"/>
                    <a:pt x="229" y="127"/>
                    <a:pt x="229" y="127"/>
                  </a:cubicBezTo>
                  <a:cubicBezTo>
                    <a:pt x="225" y="129"/>
                    <a:pt x="225" y="129"/>
                    <a:pt x="225" y="129"/>
                  </a:cubicBezTo>
                  <a:cubicBezTo>
                    <a:pt x="202" y="139"/>
                    <a:pt x="186" y="144"/>
                    <a:pt x="177" y="144"/>
                  </a:cubicBezTo>
                  <a:cubicBezTo>
                    <a:pt x="130" y="141"/>
                    <a:pt x="130" y="141"/>
                    <a:pt x="130" y="141"/>
                  </a:cubicBezTo>
                  <a:cubicBezTo>
                    <a:pt x="110" y="159"/>
                    <a:pt x="110" y="159"/>
                    <a:pt x="110" y="159"/>
                  </a:cubicBezTo>
                  <a:lnTo>
                    <a:pt x="109" y="15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HK" altLang="en-US">
                <a:cs typeface="+mn-ea"/>
                <a:sym typeface="+mn-lt"/>
              </a:endParaRPr>
            </a:p>
          </p:txBody>
        </p:sp>
        <p:sp>
          <p:nvSpPr>
            <p:cNvPr id="40" name="Freeform 35"/>
            <p:cNvSpPr/>
            <p:nvPr/>
          </p:nvSpPr>
          <p:spPr bwMode="auto">
            <a:xfrm>
              <a:off x="6001861" y="5227638"/>
              <a:ext cx="211138" cy="509588"/>
            </a:xfrm>
            <a:custGeom>
              <a:avLst/>
              <a:gdLst>
                <a:gd name="T0" fmla="*/ 105 w 139"/>
                <a:gd name="T1" fmla="*/ 0 h 338"/>
                <a:gd name="T2" fmla="*/ 32 w 139"/>
                <a:gd name="T3" fmla="*/ 92 h 338"/>
                <a:gd name="T4" fmla="*/ 0 w 139"/>
                <a:gd name="T5" fmla="*/ 143 h 338"/>
                <a:gd name="T6" fmla="*/ 7 w 139"/>
                <a:gd name="T7" fmla="*/ 202 h 338"/>
                <a:gd name="T8" fmla="*/ 7 w 139"/>
                <a:gd name="T9" fmla="*/ 203 h 338"/>
                <a:gd name="T10" fmla="*/ 7 w 139"/>
                <a:gd name="T11" fmla="*/ 203 h 338"/>
                <a:gd name="T12" fmla="*/ 2 w 139"/>
                <a:gd name="T13" fmla="*/ 243 h 338"/>
                <a:gd name="T14" fmla="*/ 5 w 139"/>
                <a:gd name="T15" fmla="*/ 266 h 338"/>
                <a:gd name="T16" fmla="*/ 48 w 139"/>
                <a:gd name="T17" fmla="*/ 294 h 338"/>
                <a:gd name="T18" fmla="*/ 48 w 139"/>
                <a:gd name="T19" fmla="*/ 294 h 338"/>
                <a:gd name="T20" fmla="*/ 49 w 139"/>
                <a:gd name="T21" fmla="*/ 294 h 338"/>
                <a:gd name="T22" fmla="*/ 51 w 139"/>
                <a:gd name="T23" fmla="*/ 298 h 338"/>
                <a:gd name="T24" fmla="*/ 51 w 139"/>
                <a:gd name="T25" fmla="*/ 298 h 338"/>
                <a:gd name="T26" fmla="*/ 67 w 139"/>
                <a:gd name="T27" fmla="*/ 326 h 338"/>
                <a:gd name="T28" fmla="*/ 81 w 139"/>
                <a:gd name="T29" fmla="*/ 338 h 338"/>
                <a:gd name="T30" fmla="*/ 87 w 139"/>
                <a:gd name="T31" fmla="*/ 268 h 338"/>
                <a:gd name="T32" fmla="*/ 87 w 139"/>
                <a:gd name="T33" fmla="*/ 266 h 338"/>
                <a:gd name="T34" fmla="*/ 118 w 139"/>
                <a:gd name="T35" fmla="*/ 192 h 338"/>
                <a:gd name="T36" fmla="*/ 129 w 139"/>
                <a:gd name="T37" fmla="*/ 104 h 338"/>
                <a:gd name="T38" fmla="*/ 129 w 139"/>
                <a:gd name="T39" fmla="*/ 103 h 338"/>
                <a:gd name="T40" fmla="*/ 130 w 139"/>
                <a:gd name="T41" fmla="*/ 102 h 338"/>
                <a:gd name="T42" fmla="*/ 139 w 139"/>
                <a:gd name="T43" fmla="*/ 79 h 338"/>
                <a:gd name="T44" fmla="*/ 132 w 139"/>
                <a:gd name="T45" fmla="*/ 59 h 338"/>
                <a:gd name="T46" fmla="*/ 132 w 139"/>
                <a:gd name="T47" fmla="*/ 58 h 338"/>
                <a:gd name="T48" fmla="*/ 131 w 139"/>
                <a:gd name="T49" fmla="*/ 58 h 338"/>
                <a:gd name="T50" fmla="*/ 129 w 139"/>
                <a:gd name="T51" fmla="*/ 31 h 338"/>
                <a:gd name="T52" fmla="*/ 130 w 139"/>
                <a:gd name="T53" fmla="*/ 30 h 338"/>
                <a:gd name="T54" fmla="*/ 131 w 139"/>
                <a:gd name="T55" fmla="*/ 28 h 338"/>
                <a:gd name="T56" fmla="*/ 136 w 139"/>
                <a:gd name="T57" fmla="*/ 22 h 338"/>
                <a:gd name="T58" fmla="*/ 139 w 139"/>
                <a:gd name="T59" fmla="*/ 15 h 338"/>
                <a:gd name="T60" fmla="*/ 105 w 139"/>
                <a:gd name="T61" fmla="*/ 0 h 3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39" h="338">
                  <a:moveTo>
                    <a:pt x="105" y="0"/>
                  </a:moveTo>
                  <a:cubicBezTo>
                    <a:pt x="72" y="24"/>
                    <a:pt x="47" y="55"/>
                    <a:pt x="32" y="92"/>
                  </a:cubicBezTo>
                  <a:cubicBezTo>
                    <a:pt x="18" y="123"/>
                    <a:pt x="7" y="139"/>
                    <a:pt x="0" y="143"/>
                  </a:cubicBezTo>
                  <a:cubicBezTo>
                    <a:pt x="7" y="202"/>
                    <a:pt x="7" y="202"/>
                    <a:pt x="7" y="202"/>
                  </a:cubicBezTo>
                  <a:cubicBezTo>
                    <a:pt x="7" y="203"/>
                    <a:pt x="7" y="203"/>
                    <a:pt x="7" y="203"/>
                  </a:cubicBezTo>
                  <a:cubicBezTo>
                    <a:pt x="7" y="203"/>
                    <a:pt x="7" y="203"/>
                    <a:pt x="7" y="203"/>
                  </a:cubicBezTo>
                  <a:cubicBezTo>
                    <a:pt x="2" y="243"/>
                    <a:pt x="2" y="243"/>
                    <a:pt x="2" y="243"/>
                  </a:cubicBezTo>
                  <a:cubicBezTo>
                    <a:pt x="0" y="255"/>
                    <a:pt x="2" y="264"/>
                    <a:pt x="5" y="266"/>
                  </a:cubicBezTo>
                  <a:cubicBezTo>
                    <a:pt x="48" y="294"/>
                    <a:pt x="48" y="294"/>
                    <a:pt x="48" y="294"/>
                  </a:cubicBezTo>
                  <a:cubicBezTo>
                    <a:pt x="48" y="294"/>
                    <a:pt x="48" y="294"/>
                    <a:pt x="48" y="294"/>
                  </a:cubicBezTo>
                  <a:cubicBezTo>
                    <a:pt x="49" y="294"/>
                    <a:pt x="49" y="294"/>
                    <a:pt x="49" y="294"/>
                  </a:cubicBezTo>
                  <a:cubicBezTo>
                    <a:pt x="51" y="298"/>
                    <a:pt x="51" y="298"/>
                    <a:pt x="51" y="298"/>
                  </a:cubicBezTo>
                  <a:cubicBezTo>
                    <a:pt x="51" y="298"/>
                    <a:pt x="51" y="298"/>
                    <a:pt x="51" y="298"/>
                  </a:cubicBezTo>
                  <a:cubicBezTo>
                    <a:pt x="53" y="307"/>
                    <a:pt x="59" y="316"/>
                    <a:pt x="67" y="326"/>
                  </a:cubicBezTo>
                  <a:cubicBezTo>
                    <a:pt x="72" y="332"/>
                    <a:pt x="77" y="336"/>
                    <a:pt x="81" y="338"/>
                  </a:cubicBezTo>
                  <a:cubicBezTo>
                    <a:pt x="87" y="268"/>
                    <a:pt x="87" y="268"/>
                    <a:pt x="87" y="268"/>
                  </a:cubicBezTo>
                  <a:cubicBezTo>
                    <a:pt x="87" y="266"/>
                    <a:pt x="87" y="266"/>
                    <a:pt x="87" y="266"/>
                  </a:cubicBezTo>
                  <a:cubicBezTo>
                    <a:pt x="118" y="192"/>
                    <a:pt x="118" y="192"/>
                    <a:pt x="118" y="192"/>
                  </a:cubicBezTo>
                  <a:cubicBezTo>
                    <a:pt x="129" y="104"/>
                    <a:pt x="129" y="104"/>
                    <a:pt x="129" y="104"/>
                  </a:cubicBezTo>
                  <a:cubicBezTo>
                    <a:pt x="129" y="103"/>
                    <a:pt x="129" y="103"/>
                    <a:pt x="129" y="103"/>
                  </a:cubicBezTo>
                  <a:cubicBezTo>
                    <a:pt x="130" y="102"/>
                    <a:pt x="130" y="102"/>
                    <a:pt x="130" y="102"/>
                  </a:cubicBezTo>
                  <a:cubicBezTo>
                    <a:pt x="139" y="79"/>
                    <a:pt x="139" y="79"/>
                    <a:pt x="139" y="79"/>
                  </a:cubicBezTo>
                  <a:cubicBezTo>
                    <a:pt x="132" y="59"/>
                    <a:pt x="132" y="59"/>
                    <a:pt x="132" y="59"/>
                  </a:cubicBezTo>
                  <a:cubicBezTo>
                    <a:pt x="132" y="58"/>
                    <a:pt x="132" y="58"/>
                    <a:pt x="132" y="58"/>
                  </a:cubicBezTo>
                  <a:cubicBezTo>
                    <a:pt x="131" y="58"/>
                    <a:pt x="131" y="58"/>
                    <a:pt x="131" y="58"/>
                  </a:cubicBezTo>
                  <a:cubicBezTo>
                    <a:pt x="129" y="31"/>
                    <a:pt x="129" y="31"/>
                    <a:pt x="129" y="31"/>
                  </a:cubicBezTo>
                  <a:cubicBezTo>
                    <a:pt x="130" y="30"/>
                    <a:pt x="130" y="30"/>
                    <a:pt x="130" y="30"/>
                  </a:cubicBezTo>
                  <a:cubicBezTo>
                    <a:pt x="131" y="28"/>
                    <a:pt x="131" y="28"/>
                    <a:pt x="131" y="28"/>
                  </a:cubicBezTo>
                  <a:cubicBezTo>
                    <a:pt x="136" y="22"/>
                    <a:pt x="136" y="22"/>
                    <a:pt x="136" y="22"/>
                  </a:cubicBezTo>
                  <a:cubicBezTo>
                    <a:pt x="139" y="15"/>
                    <a:pt x="139" y="15"/>
                    <a:pt x="139" y="15"/>
                  </a:cubicBezTo>
                  <a:lnTo>
                    <a:pt x="10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HK" altLang="en-US">
                <a:cs typeface="+mn-ea"/>
                <a:sym typeface="+mn-lt"/>
              </a:endParaRPr>
            </a:p>
          </p:txBody>
        </p:sp>
        <p:sp>
          <p:nvSpPr>
            <p:cNvPr id="41" name="Freeform 36"/>
            <p:cNvSpPr/>
            <p:nvPr/>
          </p:nvSpPr>
          <p:spPr bwMode="auto">
            <a:xfrm>
              <a:off x="4446111" y="6130925"/>
              <a:ext cx="325438" cy="277813"/>
            </a:xfrm>
            <a:custGeom>
              <a:avLst/>
              <a:gdLst>
                <a:gd name="T0" fmla="*/ 98 w 216"/>
                <a:gd name="T1" fmla="*/ 18 h 184"/>
                <a:gd name="T2" fmla="*/ 95 w 216"/>
                <a:gd name="T3" fmla="*/ 24 h 184"/>
                <a:gd name="T4" fmla="*/ 95 w 216"/>
                <a:gd name="T5" fmla="*/ 25 h 184"/>
                <a:gd name="T6" fmla="*/ 94 w 216"/>
                <a:gd name="T7" fmla="*/ 27 h 184"/>
                <a:gd name="T8" fmla="*/ 50 w 216"/>
                <a:gd name="T9" fmla="*/ 37 h 184"/>
                <a:gd name="T10" fmla="*/ 52 w 216"/>
                <a:gd name="T11" fmla="*/ 43 h 184"/>
                <a:gd name="T12" fmla="*/ 66 w 216"/>
                <a:gd name="T13" fmla="*/ 58 h 184"/>
                <a:gd name="T14" fmla="*/ 62 w 216"/>
                <a:gd name="T15" fmla="*/ 60 h 184"/>
                <a:gd name="T16" fmla="*/ 42 w 216"/>
                <a:gd name="T17" fmla="*/ 70 h 184"/>
                <a:gd name="T18" fmla="*/ 10 w 216"/>
                <a:gd name="T19" fmla="*/ 94 h 184"/>
                <a:gd name="T20" fmla="*/ 18 w 216"/>
                <a:gd name="T21" fmla="*/ 165 h 184"/>
                <a:gd name="T22" fmla="*/ 49 w 216"/>
                <a:gd name="T23" fmla="*/ 168 h 184"/>
                <a:gd name="T24" fmla="*/ 50 w 216"/>
                <a:gd name="T25" fmla="*/ 168 h 184"/>
                <a:gd name="T26" fmla="*/ 50 w 216"/>
                <a:gd name="T27" fmla="*/ 169 h 184"/>
                <a:gd name="T28" fmla="*/ 82 w 216"/>
                <a:gd name="T29" fmla="*/ 184 h 184"/>
                <a:gd name="T30" fmla="*/ 116 w 216"/>
                <a:gd name="T31" fmla="*/ 179 h 184"/>
                <a:gd name="T32" fmla="*/ 165 w 216"/>
                <a:gd name="T33" fmla="*/ 139 h 184"/>
                <a:gd name="T34" fmla="*/ 166 w 216"/>
                <a:gd name="T35" fmla="*/ 139 h 184"/>
                <a:gd name="T36" fmla="*/ 169 w 216"/>
                <a:gd name="T37" fmla="*/ 137 h 184"/>
                <a:gd name="T38" fmla="*/ 183 w 216"/>
                <a:gd name="T39" fmla="*/ 132 h 184"/>
                <a:gd name="T40" fmla="*/ 179 w 216"/>
                <a:gd name="T41" fmla="*/ 88 h 184"/>
                <a:gd name="T42" fmla="*/ 179 w 216"/>
                <a:gd name="T43" fmla="*/ 86 h 184"/>
                <a:gd name="T44" fmla="*/ 198 w 216"/>
                <a:gd name="T45" fmla="*/ 58 h 184"/>
                <a:gd name="T46" fmla="*/ 198 w 216"/>
                <a:gd name="T47" fmla="*/ 57 h 184"/>
                <a:gd name="T48" fmla="*/ 199 w 216"/>
                <a:gd name="T49" fmla="*/ 57 h 184"/>
                <a:gd name="T50" fmla="*/ 214 w 216"/>
                <a:gd name="T51" fmla="*/ 46 h 184"/>
                <a:gd name="T52" fmla="*/ 210 w 216"/>
                <a:gd name="T53" fmla="*/ 12 h 184"/>
                <a:gd name="T54" fmla="*/ 195 w 216"/>
                <a:gd name="T55" fmla="*/ 0 h 184"/>
                <a:gd name="T56" fmla="*/ 197 w 216"/>
                <a:gd name="T57" fmla="*/ 16 h 184"/>
                <a:gd name="T58" fmla="*/ 169 w 216"/>
                <a:gd name="T59" fmla="*/ 11 h 184"/>
                <a:gd name="T60" fmla="*/ 156 w 216"/>
                <a:gd name="T61" fmla="*/ 18 h 184"/>
                <a:gd name="T62" fmla="*/ 155 w 216"/>
                <a:gd name="T63" fmla="*/ 18 h 184"/>
                <a:gd name="T64" fmla="*/ 155 w 216"/>
                <a:gd name="T65" fmla="*/ 18 h 184"/>
                <a:gd name="T66" fmla="*/ 98 w 216"/>
                <a:gd name="T67" fmla="*/ 18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16" h="184">
                  <a:moveTo>
                    <a:pt x="98" y="18"/>
                  </a:moveTo>
                  <a:cubicBezTo>
                    <a:pt x="95" y="24"/>
                    <a:pt x="95" y="24"/>
                    <a:pt x="95" y="24"/>
                  </a:cubicBezTo>
                  <a:cubicBezTo>
                    <a:pt x="95" y="25"/>
                    <a:pt x="95" y="25"/>
                    <a:pt x="95" y="25"/>
                  </a:cubicBezTo>
                  <a:cubicBezTo>
                    <a:pt x="94" y="27"/>
                    <a:pt x="94" y="27"/>
                    <a:pt x="94" y="27"/>
                  </a:cubicBezTo>
                  <a:cubicBezTo>
                    <a:pt x="50" y="37"/>
                    <a:pt x="50" y="37"/>
                    <a:pt x="50" y="37"/>
                  </a:cubicBezTo>
                  <a:cubicBezTo>
                    <a:pt x="52" y="43"/>
                    <a:pt x="52" y="43"/>
                    <a:pt x="52" y="43"/>
                  </a:cubicBezTo>
                  <a:cubicBezTo>
                    <a:pt x="66" y="58"/>
                    <a:pt x="66" y="58"/>
                    <a:pt x="66" y="58"/>
                  </a:cubicBezTo>
                  <a:cubicBezTo>
                    <a:pt x="65" y="58"/>
                    <a:pt x="63" y="60"/>
                    <a:pt x="62" y="60"/>
                  </a:cubicBezTo>
                  <a:cubicBezTo>
                    <a:pt x="42" y="70"/>
                    <a:pt x="42" y="70"/>
                    <a:pt x="42" y="70"/>
                  </a:cubicBezTo>
                  <a:cubicBezTo>
                    <a:pt x="10" y="94"/>
                    <a:pt x="10" y="94"/>
                    <a:pt x="10" y="94"/>
                  </a:cubicBezTo>
                  <a:cubicBezTo>
                    <a:pt x="0" y="107"/>
                    <a:pt x="2" y="130"/>
                    <a:pt x="18" y="165"/>
                  </a:cubicBezTo>
                  <a:cubicBezTo>
                    <a:pt x="49" y="168"/>
                    <a:pt x="49" y="168"/>
                    <a:pt x="49" y="168"/>
                  </a:cubicBezTo>
                  <a:cubicBezTo>
                    <a:pt x="50" y="168"/>
                    <a:pt x="50" y="168"/>
                    <a:pt x="50" y="168"/>
                  </a:cubicBezTo>
                  <a:cubicBezTo>
                    <a:pt x="50" y="169"/>
                    <a:pt x="50" y="169"/>
                    <a:pt x="50" y="169"/>
                  </a:cubicBezTo>
                  <a:cubicBezTo>
                    <a:pt x="82" y="184"/>
                    <a:pt x="82" y="184"/>
                    <a:pt x="82" y="184"/>
                  </a:cubicBezTo>
                  <a:cubicBezTo>
                    <a:pt x="116" y="179"/>
                    <a:pt x="116" y="179"/>
                    <a:pt x="116" y="179"/>
                  </a:cubicBezTo>
                  <a:cubicBezTo>
                    <a:pt x="130" y="176"/>
                    <a:pt x="145" y="163"/>
                    <a:pt x="165" y="139"/>
                  </a:cubicBezTo>
                  <a:cubicBezTo>
                    <a:pt x="166" y="139"/>
                    <a:pt x="166" y="139"/>
                    <a:pt x="166" y="139"/>
                  </a:cubicBezTo>
                  <a:cubicBezTo>
                    <a:pt x="169" y="137"/>
                    <a:pt x="169" y="137"/>
                    <a:pt x="169" y="137"/>
                  </a:cubicBezTo>
                  <a:cubicBezTo>
                    <a:pt x="183" y="132"/>
                    <a:pt x="183" y="132"/>
                    <a:pt x="183" y="132"/>
                  </a:cubicBezTo>
                  <a:cubicBezTo>
                    <a:pt x="179" y="88"/>
                    <a:pt x="179" y="88"/>
                    <a:pt x="179" y="88"/>
                  </a:cubicBezTo>
                  <a:cubicBezTo>
                    <a:pt x="179" y="86"/>
                    <a:pt x="179" y="86"/>
                    <a:pt x="179" y="86"/>
                  </a:cubicBezTo>
                  <a:cubicBezTo>
                    <a:pt x="198" y="58"/>
                    <a:pt x="198" y="58"/>
                    <a:pt x="198" y="58"/>
                  </a:cubicBezTo>
                  <a:cubicBezTo>
                    <a:pt x="198" y="57"/>
                    <a:pt x="198" y="57"/>
                    <a:pt x="198" y="57"/>
                  </a:cubicBezTo>
                  <a:cubicBezTo>
                    <a:pt x="199" y="57"/>
                    <a:pt x="199" y="57"/>
                    <a:pt x="199" y="57"/>
                  </a:cubicBezTo>
                  <a:cubicBezTo>
                    <a:pt x="214" y="46"/>
                    <a:pt x="214" y="46"/>
                    <a:pt x="214" y="46"/>
                  </a:cubicBezTo>
                  <a:cubicBezTo>
                    <a:pt x="216" y="33"/>
                    <a:pt x="215" y="22"/>
                    <a:pt x="210" y="12"/>
                  </a:cubicBezTo>
                  <a:cubicBezTo>
                    <a:pt x="205" y="4"/>
                    <a:pt x="200" y="0"/>
                    <a:pt x="195" y="0"/>
                  </a:cubicBezTo>
                  <a:cubicBezTo>
                    <a:pt x="197" y="16"/>
                    <a:pt x="197" y="16"/>
                    <a:pt x="197" y="16"/>
                  </a:cubicBezTo>
                  <a:cubicBezTo>
                    <a:pt x="169" y="11"/>
                    <a:pt x="169" y="11"/>
                    <a:pt x="169" y="11"/>
                  </a:cubicBezTo>
                  <a:cubicBezTo>
                    <a:pt x="156" y="18"/>
                    <a:pt x="156" y="18"/>
                    <a:pt x="156" y="18"/>
                  </a:cubicBezTo>
                  <a:cubicBezTo>
                    <a:pt x="155" y="18"/>
                    <a:pt x="155" y="18"/>
                    <a:pt x="155" y="18"/>
                  </a:cubicBezTo>
                  <a:cubicBezTo>
                    <a:pt x="155" y="18"/>
                    <a:pt x="155" y="18"/>
                    <a:pt x="155" y="18"/>
                  </a:cubicBezTo>
                  <a:lnTo>
                    <a:pt x="98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HK" altLang="en-US">
                <a:cs typeface="+mn-ea"/>
                <a:sym typeface="+mn-lt"/>
              </a:endParaRPr>
            </a:p>
          </p:txBody>
        </p:sp>
      </p:grpSp>
      <p:grpSp>
        <p:nvGrpSpPr>
          <p:cNvPr id="52" name="组合 51"/>
          <p:cNvGrpSpPr/>
          <p:nvPr/>
        </p:nvGrpSpPr>
        <p:grpSpPr>
          <a:xfrm flipH="1">
            <a:off x="9966445" y="4515537"/>
            <a:ext cx="2225554" cy="2381210"/>
            <a:chOff x="-301625" y="1238025"/>
            <a:chExt cx="5348107" cy="5840474"/>
          </a:xfrm>
        </p:grpSpPr>
        <p:pic>
          <p:nvPicPr>
            <p:cNvPr id="53" name="图片 52"/>
            <p:cNvPicPr>
              <a:picLocks noChangeAspect="1"/>
            </p:cNvPicPr>
            <p:nvPr/>
          </p:nvPicPr>
          <p:blipFill>
            <a:blip r:embed="rId2" cstate="email"/>
            <a:stretch>
              <a:fillRect/>
            </a:stretch>
          </p:blipFill>
          <p:spPr>
            <a:xfrm>
              <a:off x="-301625" y="1238025"/>
              <a:ext cx="4705350" cy="5840474"/>
            </a:xfrm>
            <a:prstGeom prst="rect">
              <a:avLst/>
            </a:prstGeom>
          </p:spPr>
        </p:pic>
        <p:pic>
          <p:nvPicPr>
            <p:cNvPr id="54" name="图片 53"/>
            <p:cNvPicPr>
              <a:picLocks noChangeAspect="1"/>
            </p:cNvPicPr>
            <p:nvPr/>
          </p:nvPicPr>
          <p:blipFill>
            <a:blip r:embed="rId3" cstate="email"/>
            <a:stretch>
              <a:fillRect/>
            </a:stretch>
          </p:blipFill>
          <p:spPr>
            <a:xfrm>
              <a:off x="2790766" y="3184198"/>
              <a:ext cx="2255716" cy="2164268"/>
            </a:xfrm>
            <a:prstGeom prst="rect">
              <a:avLst/>
            </a:prstGeom>
          </p:spPr>
        </p:pic>
      </p:grpSp>
      <p:sp>
        <p:nvSpPr>
          <p:cNvPr id="55" name="文本框 54"/>
          <p:cNvSpPr txBox="1"/>
          <p:nvPr/>
        </p:nvSpPr>
        <p:spPr>
          <a:xfrm>
            <a:off x="7617950" y="1261084"/>
            <a:ext cx="16773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添加标题</a:t>
            </a:r>
            <a:endParaRPr lang="zh-CN" altLang="en-US" sz="24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7649909" y="1748085"/>
            <a:ext cx="2314575" cy="12741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萋萋芳草忆王孙。柳外楼高空断魂。杜宇声声不忍闻。欲黄昏。雨打梨花深闭门。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7627079" y="3897046"/>
            <a:ext cx="16773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添加标题</a:t>
            </a:r>
            <a:endParaRPr lang="zh-CN" altLang="en-US" sz="24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7659038" y="4384047"/>
            <a:ext cx="2314575" cy="12741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萋萋芳草忆王孙。柳外楼高空断魂。杜宇声声不忍闻。欲黄昏。雨打梨花深闭门。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1344535" y="4520617"/>
            <a:ext cx="16773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添加标题</a:t>
            </a:r>
            <a:endParaRPr lang="zh-CN" altLang="en-US" sz="24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376494" y="5007618"/>
            <a:ext cx="2314575" cy="12741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萋萋芳草忆王孙。柳外楼高空断魂。杜宇声声不忍闻。欲黄昏。雨打梨花深闭门。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random/>
      </p:transition>
    </mc:Choice>
    <mc:Fallback>
      <p:transition spd="slow">
        <p:random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15" descr="07.png"/>
          <p:cNvPicPr>
            <a:picLocks noChangeAspect="1" noChangeArrowheads="1"/>
          </p:cNvPicPr>
          <p:nvPr/>
        </p:nvPicPr>
        <p:blipFill>
          <a:blip r:embed="rId1" cstate="email"/>
          <a:srcRect/>
          <a:stretch>
            <a:fillRect/>
          </a:stretch>
        </p:blipFill>
        <p:spPr bwMode="auto">
          <a:xfrm>
            <a:off x="5807075" y="62986"/>
            <a:ext cx="6384925" cy="398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文本框 14"/>
          <p:cNvSpPr txBox="1"/>
          <p:nvPr/>
        </p:nvSpPr>
        <p:spPr>
          <a:xfrm>
            <a:off x="0" y="109285"/>
            <a:ext cx="45679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>
                <a:solidFill>
                  <a:srgbClr val="C00000"/>
                </a:solidFill>
                <a:cs typeface="+mn-ea"/>
                <a:sym typeface="+mn-lt"/>
              </a:rPr>
              <a:t>研究背景</a:t>
            </a:r>
            <a:endParaRPr lang="zh-CN" altLang="en-US" sz="1600" dirty="0">
              <a:solidFill>
                <a:srgbClr val="C00000"/>
              </a:solidFill>
              <a:cs typeface="+mn-ea"/>
              <a:sym typeface="+mn-lt"/>
            </a:endParaRPr>
          </a:p>
        </p:txBody>
      </p:sp>
      <p:grpSp>
        <p:nvGrpSpPr>
          <p:cNvPr id="52" name="组合 51"/>
          <p:cNvGrpSpPr/>
          <p:nvPr/>
        </p:nvGrpSpPr>
        <p:grpSpPr>
          <a:xfrm flipH="1">
            <a:off x="9966445" y="4515537"/>
            <a:ext cx="2225554" cy="2381210"/>
            <a:chOff x="-301625" y="1238025"/>
            <a:chExt cx="5348107" cy="5840474"/>
          </a:xfrm>
        </p:grpSpPr>
        <p:pic>
          <p:nvPicPr>
            <p:cNvPr id="53" name="图片 52"/>
            <p:cNvPicPr>
              <a:picLocks noChangeAspect="1"/>
            </p:cNvPicPr>
            <p:nvPr/>
          </p:nvPicPr>
          <p:blipFill>
            <a:blip r:embed="rId2" cstate="email"/>
            <a:stretch>
              <a:fillRect/>
            </a:stretch>
          </p:blipFill>
          <p:spPr>
            <a:xfrm>
              <a:off x="-301625" y="1238025"/>
              <a:ext cx="4705350" cy="5840474"/>
            </a:xfrm>
            <a:prstGeom prst="rect">
              <a:avLst/>
            </a:prstGeom>
          </p:spPr>
        </p:pic>
        <p:pic>
          <p:nvPicPr>
            <p:cNvPr id="54" name="图片 53"/>
            <p:cNvPicPr>
              <a:picLocks noChangeAspect="1"/>
            </p:cNvPicPr>
            <p:nvPr/>
          </p:nvPicPr>
          <p:blipFill>
            <a:blip r:embed="rId3" cstate="email"/>
            <a:stretch>
              <a:fillRect/>
            </a:stretch>
          </p:blipFill>
          <p:spPr>
            <a:xfrm>
              <a:off x="2790766" y="3184198"/>
              <a:ext cx="2255716" cy="2164268"/>
            </a:xfrm>
            <a:prstGeom prst="rect">
              <a:avLst/>
            </a:prstGeom>
          </p:spPr>
        </p:pic>
      </p:grpSp>
      <p:sp>
        <p:nvSpPr>
          <p:cNvPr id="32" name="矩形 31"/>
          <p:cNvSpPr/>
          <p:nvPr/>
        </p:nvSpPr>
        <p:spPr>
          <a:xfrm>
            <a:off x="5966669" y="2368232"/>
            <a:ext cx="4772667" cy="18651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青天有月来几时，我今停杯一问之人攀明月不可得月行却与人相随皎如飞镜临丹阙，绿烟灭尽清辉发但见宵从海上来，宁知晓向云间没白兔捣药秋复春嫦娥孤栖与谁邻今人不见古时月，今月曾经照古人古人今人若流水，共看明月皆如此，唯愿当歌对酒时，月光长照金樽里。兰陵美酒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5997644" y="1892929"/>
            <a:ext cx="22223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添加标题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1416770" y="1399905"/>
            <a:ext cx="4144118" cy="3568746"/>
            <a:chOff x="1416770" y="1399905"/>
            <a:chExt cx="4144118" cy="3568746"/>
          </a:xfrm>
        </p:grpSpPr>
        <p:sp>
          <p:nvSpPr>
            <p:cNvPr id="19" name="Freeform 9"/>
            <p:cNvSpPr>
              <a:spLocks noEditPoints="1"/>
            </p:cNvSpPr>
            <p:nvPr/>
          </p:nvSpPr>
          <p:spPr bwMode="auto">
            <a:xfrm rot="18619507">
              <a:off x="1844307" y="2702953"/>
              <a:ext cx="1144588" cy="498475"/>
            </a:xfrm>
            <a:custGeom>
              <a:avLst/>
              <a:gdLst>
                <a:gd name="T0" fmla="*/ 191 w 302"/>
                <a:gd name="T1" fmla="*/ 13 h 130"/>
                <a:gd name="T2" fmla="*/ 58 w 302"/>
                <a:gd name="T3" fmla="*/ 20 h 130"/>
                <a:gd name="T4" fmla="*/ 243 w 302"/>
                <a:gd name="T5" fmla="*/ 38 h 130"/>
                <a:gd name="T6" fmla="*/ 230 w 302"/>
                <a:gd name="T7" fmla="*/ 30 h 130"/>
                <a:gd name="T8" fmla="*/ 264 w 302"/>
                <a:gd name="T9" fmla="*/ 47 h 130"/>
                <a:gd name="T10" fmla="*/ 250 w 302"/>
                <a:gd name="T11" fmla="*/ 43 h 130"/>
                <a:gd name="T12" fmla="*/ 258 w 302"/>
                <a:gd name="T13" fmla="*/ 55 h 130"/>
                <a:gd name="T14" fmla="*/ 273 w 302"/>
                <a:gd name="T15" fmla="*/ 55 h 130"/>
                <a:gd name="T16" fmla="*/ 217 w 302"/>
                <a:gd name="T17" fmla="*/ 59 h 130"/>
                <a:gd name="T18" fmla="*/ 227 w 302"/>
                <a:gd name="T19" fmla="*/ 63 h 130"/>
                <a:gd name="T20" fmla="*/ 246 w 302"/>
                <a:gd name="T21" fmla="*/ 77 h 130"/>
                <a:gd name="T22" fmla="*/ 289 w 302"/>
                <a:gd name="T23" fmla="*/ 80 h 130"/>
                <a:gd name="T24" fmla="*/ 289 w 302"/>
                <a:gd name="T25" fmla="*/ 97 h 130"/>
                <a:gd name="T26" fmla="*/ 291 w 302"/>
                <a:gd name="T27" fmla="*/ 127 h 130"/>
                <a:gd name="T28" fmla="*/ 247 w 302"/>
                <a:gd name="T29" fmla="*/ 55 h 130"/>
                <a:gd name="T30" fmla="*/ 235 w 302"/>
                <a:gd name="T31" fmla="*/ 36 h 130"/>
                <a:gd name="T32" fmla="*/ 219 w 302"/>
                <a:gd name="T33" fmla="*/ 33 h 130"/>
                <a:gd name="T34" fmla="*/ 212 w 302"/>
                <a:gd name="T35" fmla="*/ 38 h 130"/>
                <a:gd name="T36" fmla="*/ 199 w 302"/>
                <a:gd name="T37" fmla="*/ 27 h 130"/>
                <a:gd name="T38" fmla="*/ 220 w 302"/>
                <a:gd name="T39" fmla="*/ 24 h 130"/>
                <a:gd name="T40" fmla="*/ 226 w 302"/>
                <a:gd name="T41" fmla="*/ 23 h 130"/>
                <a:gd name="T42" fmla="*/ 213 w 302"/>
                <a:gd name="T43" fmla="*/ 16 h 130"/>
                <a:gd name="T44" fmla="*/ 204 w 302"/>
                <a:gd name="T45" fmla="*/ 19 h 130"/>
                <a:gd name="T46" fmla="*/ 198 w 302"/>
                <a:gd name="T47" fmla="*/ 9 h 130"/>
                <a:gd name="T48" fmla="*/ 192 w 302"/>
                <a:gd name="T49" fmla="*/ 26 h 130"/>
                <a:gd name="T50" fmla="*/ 178 w 302"/>
                <a:gd name="T51" fmla="*/ 23 h 130"/>
                <a:gd name="T52" fmla="*/ 176 w 302"/>
                <a:gd name="T53" fmla="*/ 14 h 130"/>
                <a:gd name="T54" fmla="*/ 163 w 302"/>
                <a:gd name="T55" fmla="*/ 5 h 130"/>
                <a:gd name="T56" fmla="*/ 157 w 302"/>
                <a:gd name="T57" fmla="*/ 8 h 130"/>
                <a:gd name="T58" fmla="*/ 154 w 302"/>
                <a:gd name="T59" fmla="*/ 23 h 130"/>
                <a:gd name="T60" fmla="*/ 145 w 302"/>
                <a:gd name="T61" fmla="*/ 29 h 130"/>
                <a:gd name="T62" fmla="*/ 144 w 302"/>
                <a:gd name="T63" fmla="*/ 18 h 130"/>
                <a:gd name="T64" fmla="*/ 133 w 302"/>
                <a:gd name="T65" fmla="*/ 14 h 130"/>
                <a:gd name="T66" fmla="*/ 128 w 302"/>
                <a:gd name="T67" fmla="*/ 7 h 130"/>
                <a:gd name="T68" fmla="*/ 117 w 302"/>
                <a:gd name="T69" fmla="*/ 0 h 130"/>
                <a:gd name="T70" fmla="*/ 87 w 302"/>
                <a:gd name="T71" fmla="*/ 8 h 130"/>
                <a:gd name="T72" fmla="*/ 69 w 302"/>
                <a:gd name="T73" fmla="*/ 13 h 130"/>
                <a:gd name="T74" fmla="*/ 21 w 302"/>
                <a:gd name="T75" fmla="*/ 58 h 130"/>
                <a:gd name="T76" fmla="*/ 39 w 302"/>
                <a:gd name="T77" fmla="*/ 75 h 130"/>
                <a:gd name="T78" fmla="*/ 91 w 302"/>
                <a:gd name="T79" fmla="*/ 63 h 130"/>
                <a:gd name="T80" fmla="*/ 166 w 302"/>
                <a:gd name="T81" fmla="*/ 58 h 130"/>
                <a:gd name="T82" fmla="*/ 204 w 302"/>
                <a:gd name="T83" fmla="*/ 68 h 130"/>
                <a:gd name="T84" fmla="*/ 251 w 302"/>
                <a:gd name="T85" fmla="*/ 92 h 130"/>
                <a:gd name="T86" fmla="*/ 202 w 302"/>
                <a:gd name="T87" fmla="*/ 58 h 130"/>
                <a:gd name="T88" fmla="*/ 179 w 302"/>
                <a:gd name="T89" fmla="*/ 45 h 130"/>
                <a:gd name="T90" fmla="*/ 192 w 302"/>
                <a:gd name="T91" fmla="*/ 48 h 130"/>
                <a:gd name="T92" fmla="*/ 216 w 302"/>
                <a:gd name="T93" fmla="*/ 56 h 130"/>
                <a:gd name="T94" fmla="*/ 229 w 302"/>
                <a:gd name="T95" fmla="*/ 58 h 130"/>
                <a:gd name="T96" fmla="*/ 239 w 302"/>
                <a:gd name="T97" fmla="*/ 66 h 130"/>
                <a:gd name="T98" fmla="*/ 246 w 302"/>
                <a:gd name="T99" fmla="*/ 58 h 130"/>
                <a:gd name="T100" fmla="*/ 68 w 302"/>
                <a:gd name="T101" fmla="*/ 22 h 130"/>
                <a:gd name="T102" fmla="*/ 182 w 302"/>
                <a:gd name="T103" fmla="*/ 51 h 130"/>
                <a:gd name="T104" fmla="*/ 171 w 302"/>
                <a:gd name="T105" fmla="*/ 42 h 130"/>
                <a:gd name="T106" fmla="*/ 218 w 302"/>
                <a:gd name="T107" fmla="*/ 45 h 130"/>
                <a:gd name="T108" fmla="*/ 224 w 302"/>
                <a:gd name="T109" fmla="*/ 48 h 130"/>
                <a:gd name="T110" fmla="*/ 226 w 302"/>
                <a:gd name="T111" fmla="*/ 45 h 130"/>
                <a:gd name="T112" fmla="*/ 240 w 302"/>
                <a:gd name="T113" fmla="*/ 61 h 130"/>
                <a:gd name="T114" fmla="*/ 184 w 302"/>
                <a:gd name="T115" fmla="*/ 13 h 130"/>
                <a:gd name="T116" fmla="*/ 212 w 302"/>
                <a:gd name="T117" fmla="*/ 31 h 130"/>
                <a:gd name="T118" fmla="*/ 280 w 302"/>
                <a:gd name="T119" fmla="*/ 115 h 130"/>
                <a:gd name="T120" fmla="*/ 275 w 302"/>
                <a:gd name="T121" fmla="*/ 74 h 130"/>
                <a:gd name="T122" fmla="*/ 283 w 302"/>
                <a:gd name="T123" fmla="*/ 9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02" h="130">
                  <a:moveTo>
                    <a:pt x="92" y="6"/>
                  </a:moveTo>
                  <a:cubicBezTo>
                    <a:pt x="91" y="6"/>
                    <a:pt x="90" y="6"/>
                    <a:pt x="90" y="7"/>
                  </a:cubicBezTo>
                  <a:cubicBezTo>
                    <a:pt x="91" y="8"/>
                    <a:pt x="92" y="7"/>
                    <a:pt x="92" y="6"/>
                  </a:cubicBezTo>
                  <a:close/>
                  <a:moveTo>
                    <a:pt x="191" y="13"/>
                  </a:moveTo>
                  <a:cubicBezTo>
                    <a:pt x="193" y="13"/>
                    <a:pt x="193" y="10"/>
                    <a:pt x="191" y="10"/>
                  </a:cubicBezTo>
                  <a:cubicBezTo>
                    <a:pt x="191" y="11"/>
                    <a:pt x="192" y="11"/>
                    <a:pt x="191" y="13"/>
                  </a:cubicBezTo>
                  <a:close/>
                  <a:moveTo>
                    <a:pt x="147" y="17"/>
                  </a:moveTo>
                  <a:cubicBezTo>
                    <a:pt x="148" y="18"/>
                    <a:pt x="150" y="18"/>
                    <a:pt x="153" y="18"/>
                  </a:cubicBezTo>
                  <a:cubicBezTo>
                    <a:pt x="153" y="17"/>
                    <a:pt x="153" y="16"/>
                    <a:pt x="153" y="15"/>
                  </a:cubicBezTo>
                  <a:cubicBezTo>
                    <a:pt x="150" y="15"/>
                    <a:pt x="147" y="13"/>
                    <a:pt x="147" y="17"/>
                  </a:cubicBezTo>
                  <a:close/>
                  <a:moveTo>
                    <a:pt x="62" y="15"/>
                  </a:moveTo>
                  <a:cubicBezTo>
                    <a:pt x="61" y="17"/>
                    <a:pt x="58" y="17"/>
                    <a:pt x="58" y="20"/>
                  </a:cubicBezTo>
                  <a:cubicBezTo>
                    <a:pt x="60" y="19"/>
                    <a:pt x="63" y="17"/>
                    <a:pt x="62" y="15"/>
                  </a:cubicBezTo>
                  <a:close/>
                  <a:moveTo>
                    <a:pt x="183" y="19"/>
                  </a:moveTo>
                  <a:cubicBezTo>
                    <a:pt x="185" y="17"/>
                    <a:pt x="186" y="22"/>
                    <a:pt x="188" y="20"/>
                  </a:cubicBezTo>
                  <a:cubicBezTo>
                    <a:pt x="188" y="19"/>
                    <a:pt x="184" y="17"/>
                    <a:pt x="183" y="19"/>
                  </a:cubicBezTo>
                  <a:close/>
                  <a:moveTo>
                    <a:pt x="235" y="32"/>
                  </a:moveTo>
                  <a:cubicBezTo>
                    <a:pt x="237" y="34"/>
                    <a:pt x="239" y="37"/>
                    <a:pt x="243" y="38"/>
                  </a:cubicBezTo>
                  <a:cubicBezTo>
                    <a:pt x="244" y="37"/>
                    <a:pt x="243" y="35"/>
                    <a:pt x="244" y="35"/>
                  </a:cubicBezTo>
                  <a:cubicBezTo>
                    <a:pt x="245" y="35"/>
                    <a:pt x="246" y="37"/>
                    <a:pt x="247" y="36"/>
                  </a:cubicBezTo>
                  <a:cubicBezTo>
                    <a:pt x="246" y="35"/>
                    <a:pt x="245" y="33"/>
                    <a:pt x="242" y="33"/>
                  </a:cubicBezTo>
                  <a:cubicBezTo>
                    <a:pt x="242" y="34"/>
                    <a:pt x="242" y="35"/>
                    <a:pt x="242" y="35"/>
                  </a:cubicBezTo>
                  <a:cubicBezTo>
                    <a:pt x="240" y="34"/>
                    <a:pt x="240" y="32"/>
                    <a:pt x="240" y="31"/>
                  </a:cubicBezTo>
                  <a:cubicBezTo>
                    <a:pt x="236" y="28"/>
                    <a:pt x="233" y="30"/>
                    <a:pt x="230" y="30"/>
                  </a:cubicBezTo>
                  <a:cubicBezTo>
                    <a:pt x="230" y="33"/>
                    <a:pt x="233" y="33"/>
                    <a:pt x="235" y="32"/>
                  </a:cubicBezTo>
                  <a:close/>
                  <a:moveTo>
                    <a:pt x="226" y="34"/>
                  </a:moveTo>
                  <a:cubicBezTo>
                    <a:pt x="226" y="34"/>
                    <a:pt x="227" y="34"/>
                    <a:pt x="227" y="33"/>
                  </a:cubicBezTo>
                  <a:cubicBezTo>
                    <a:pt x="227" y="33"/>
                    <a:pt x="226" y="32"/>
                    <a:pt x="226" y="32"/>
                  </a:cubicBezTo>
                  <a:lnTo>
                    <a:pt x="226" y="34"/>
                  </a:lnTo>
                  <a:close/>
                  <a:moveTo>
                    <a:pt x="264" y="47"/>
                  </a:moveTo>
                  <a:cubicBezTo>
                    <a:pt x="262" y="43"/>
                    <a:pt x="258" y="41"/>
                    <a:pt x="256" y="39"/>
                  </a:cubicBezTo>
                  <a:cubicBezTo>
                    <a:pt x="251" y="39"/>
                    <a:pt x="251" y="39"/>
                    <a:pt x="251" y="39"/>
                  </a:cubicBezTo>
                  <a:cubicBezTo>
                    <a:pt x="254" y="44"/>
                    <a:pt x="259" y="45"/>
                    <a:pt x="264" y="47"/>
                  </a:cubicBezTo>
                  <a:close/>
                  <a:moveTo>
                    <a:pt x="253" y="44"/>
                  </a:moveTo>
                  <a:cubicBezTo>
                    <a:pt x="252" y="43"/>
                    <a:pt x="252" y="42"/>
                    <a:pt x="251" y="41"/>
                  </a:cubicBezTo>
                  <a:cubicBezTo>
                    <a:pt x="250" y="42"/>
                    <a:pt x="250" y="42"/>
                    <a:pt x="250" y="43"/>
                  </a:cubicBezTo>
                  <a:cubicBezTo>
                    <a:pt x="252" y="42"/>
                    <a:pt x="251" y="44"/>
                    <a:pt x="253" y="44"/>
                  </a:cubicBezTo>
                  <a:close/>
                  <a:moveTo>
                    <a:pt x="183" y="45"/>
                  </a:moveTo>
                  <a:cubicBezTo>
                    <a:pt x="184" y="45"/>
                    <a:pt x="183" y="46"/>
                    <a:pt x="184" y="46"/>
                  </a:cubicBezTo>
                  <a:cubicBezTo>
                    <a:pt x="184" y="46"/>
                    <a:pt x="185" y="46"/>
                    <a:pt x="186" y="46"/>
                  </a:cubicBezTo>
                  <a:cubicBezTo>
                    <a:pt x="186" y="44"/>
                    <a:pt x="184" y="45"/>
                    <a:pt x="183" y="45"/>
                  </a:cubicBezTo>
                  <a:close/>
                  <a:moveTo>
                    <a:pt x="258" y="55"/>
                  </a:moveTo>
                  <a:cubicBezTo>
                    <a:pt x="257" y="55"/>
                    <a:pt x="257" y="56"/>
                    <a:pt x="256" y="56"/>
                  </a:cubicBezTo>
                  <a:cubicBezTo>
                    <a:pt x="256" y="57"/>
                    <a:pt x="256" y="58"/>
                    <a:pt x="257" y="59"/>
                  </a:cubicBezTo>
                  <a:cubicBezTo>
                    <a:pt x="257" y="58"/>
                    <a:pt x="259" y="59"/>
                    <a:pt x="259" y="58"/>
                  </a:cubicBezTo>
                  <a:cubicBezTo>
                    <a:pt x="258" y="57"/>
                    <a:pt x="259" y="56"/>
                    <a:pt x="258" y="55"/>
                  </a:cubicBezTo>
                  <a:close/>
                  <a:moveTo>
                    <a:pt x="274" y="57"/>
                  </a:moveTo>
                  <a:cubicBezTo>
                    <a:pt x="274" y="56"/>
                    <a:pt x="274" y="55"/>
                    <a:pt x="273" y="55"/>
                  </a:cubicBezTo>
                  <a:cubicBezTo>
                    <a:pt x="273" y="56"/>
                    <a:pt x="272" y="56"/>
                    <a:pt x="272" y="57"/>
                  </a:cubicBezTo>
                  <a:cubicBezTo>
                    <a:pt x="273" y="57"/>
                    <a:pt x="273" y="57"/>
                    <a:pt x="274" y="57"/>
                  </a:cubicBezTo>
                  <a:close/>
                  <a:moveTo>
                    <a:pt x="20" y="57"/>
                  </a:moveTo>
                  <a:cubicBezTo>
                    <a:pt x="18" y="56"/>
                    <a:pt x="17" y="57"/>
                    <a:pt x="17" y="58"/>
                  </a:cubicBezTo>
                  <a:cubicBezTo>
                    <a:pt x="18" y="58"/>
                    <a:pt x="19" y="58"/>
                    <a:pt x="20" y="57"/>
                  </a:cubicBezTo>
                  <a:close/>
                  <a:moveTo>
                    <a:pt x="217" y="59"/>
                  </a:moveTo>
                  <a:cubicBezTo>
                    <a:pt x="217" y="59"/>
                    <a:pt x="217" y="60"/>
                    <a:pt x="218" y="60"/>
                  </a:cubicBezTo>
                  <a:cubicBezTo>
                    <a:pt x="218" y="58"/>
                    <a:pt x="218" y="58"/>
                    <a:pt x="218" y="58"/>
                  </a:cubicBezTo>
                  <a:cubicBezTo>
                    <a:pt x="217" y="58"/>
                    <a:pt x="217" y="59"/>
                    <a:pt x="217" y="59"/>
                  </a:cubicBezTo>
                  <a:close/>
                  <a:moveTo>
                    <a:pt x="227" y="63"/>
                  </a:moveTo>
                  <a:cubicBezTo>
                    <a:pt x="227" y="64"/>
                    <a:pt x="228" y="65"/>
                    <a:pt x="229" y="66"/>
                  </a:cubicBezTo>
                  <a:cubicBezTo>
                    <a:pt x="229" y="64"/>
                    <a:pt x="229" y="63"/>
                    <a:pt x="227" y="63"/>
                  </a:cubicBezTo>
                  <a:close/>
                  <a:moveTo>
                    <a:pt x="260" y="70"/>
                  </a:moveTo>
                  <a:cubicBezTo>
                    <a:pt x="261" y="73"/>
                    <a:pt x="266" y="76"/>
                    <a:pt x="270" y="77"/>
                  </a:cubicBezTo>
                  <a:cubicBezTo>
                    <a:pt x="268" y="73"/>
                    <a:pt x="264" y="70"/>
                    <a:pt x="260" y="70"/>
                  </a:cubicBezTo>
                  <a:close/>
                  <a:moveTo>
                    <a:pt x="246" y="77"/>
                  </a:moveTo>
                  <a:cubicBezTo>
                    <a:pt x="245" y="74"/>
                    <a:pt x="240" y="72"/>
                    <a:pt x="238" y="71"/>
                  </a:cubicBezTo>
                  <a:cubicBezTo>
                    <a:pt x="240" y="74"/>
                    <a:pt x="243" y="75"/>
                    <a:pt x="246" y="77"/>
                  </a:cubicBezTo>
                  <a:close/>
                  <a:moveTo>
                    <a:pt x="198" y="72"/>
                  </a:moveTo>
                  <a:cubicBezTo>
                    <a:pt x="199" y="75"/>
                    <a:pt x="203" y="75"/>
                    <a:pt x="205" y="77"/>
                  </a:cubicBezTo>
                  <a:cubicBezTo>
                    <a:pt x="204" y="74"/>
                    <a:pt x="202" y="72"/>
                    <a:pt x="198" y="72"/>
                  </a:cubicBezTo>
                  <a:close/>
                  <a:moveTo>
                    <a:pt x="289" y="80"/>
                  </a:moveTo>
                  <a:cubicBezTo>
                    <a:pt x="289" y="79"/>
                    <a:pt x="289" y="78"/>
                    <a:pt x="287" y="78"/>
                  </a:cubicBezTo>
                  <a:cubicBezTo>
                    <a:pt x="287" y="79"/>
                    <a:pt x="288" y="80"/>
                    <a:pt x="289" y="80"/>
                  </a:cubicBezTo>
                  <a:close/>
                  <a:moveTo>
                    <a:pt x="286" y="86"/>
                  </a:moveTo>
                  <a:cubicBezTo>
                    <a:pt x="287" y="87"/>
                    <a:pt x="288" y="88"/>
                    <a:pt x="289" y="89"/>
                  </a:cubicBezTo>
                  <a:cubicBezTo>
                    <a:pt x="289" y="85"/>
                    <a:pt x="286" y="81"/>
                    <a:pt x="283" y="81"/>
                  </a:cubicBezTo>
                  <a:cubicBezTo>
                    <a:pt x="284" y="82"/>
                    <a:pt x="286" y="84"/>
                    <a:pt x="286" y="86"/>
                  </a:cubicBezTo>
                  <a:close/>
                  <a:moveTo>
                    <a:pt x="288" y="95"/>
                  </a:moveTo>
                  <a:cubicBezTo>
                    <a:pt x="288" y="96"/>
                    <a:pt x="288" y="96"/>
                    <a:pt x="289" y="97"/>
                  </a:cubicBezTo>
                  <a:cubicBezTo>
                    <a:pt x="290" y="95"/>
                    <a:pt x="289" y="95"/>
                    <a:pt x="288" y="95"/>
                  </a:cubicBezTo>
                  <a:close/>
                  <a:moveTo>
                    <a:pt x="300" y="115"/>
                  </a:moveTo>
                  <a:cubicBezTo>
                    <a:pt x="299" y="116"/>
                    <a:pt x="301" y="117"/>
                    <a:pt x="302" y="118"/>
                  </a:cubicBezTo>
                  <a:cubicBezTo>
                    <a:pt x="301" y="117"/>
                    <a:pt x="301" y="115"/>
                    <a:pt x="300" y="115"/>
                  </a:cubicBezTo>
                  <a:close/>
                  <a:moveTo>
                    <a:pt x="292" y="130"/>
                  </a:moveTo>
                  <a:cubicBezTo>
                    <a:pt x="291" y="129"/>
                    <a:pt x="292" y="127"/>
                    <a:pt x="291" y="127"/>
                  </a:cubicBezTo>
                  <a:cubicBezTo>
                    <a:pt x="290" y="128"/>
                    <a:pt x="290" y="129"/>
                    <a:pt x="292" y="130"/>
                  </a:cubicBezTo>
                  <a:close/>
                  <a:moveTo>
                    <a:pt x="245" y="60"/>
                  </a:moveTo>
                  <a:cubicBezTo>
                    <a:pt x="250" y="62"/>
                    <a:pt x="254" y="64"/>
                    <a:pt x="258" y="67"/>
                  </a:cubicBezTo>
                  <a:cubicBezTo>
                    <a:pt x="257" y="61"/>
                    <a:pt x="253" y="62"/>
                    <a:pt x="251" y="58"/>
                  </a:cubicBezTo>
                  <a:cubicBezTo>
                    <a:pt x="250" y="56"/>
                    <a:pt x="251" y="55"/>
                    <a:pt x="250" y="55"/>
                  </a:cubicBezTo>
                  <a:cubicBezTo>
                    <a:pt x="249" y="54"/>
                    <a:pt x="249" y="56"/>
                    <a:pt x="247" y="55"/>
                  </a:cubicBezTo>
                  <a:cubicBezTo>
                    <a:pt x="243" y="52"/>
                    <a:pt x="238" y="49"/>
                    <a:pt x="235" y="43"/>
                  </a:cubicBezTo>
                  <a:cubicBezTo>
                    <a:pt x="237" y="44"/>
                    <a:pt x="240" y="46"/>
                    <a:pt x="240" y="44"/>
                  </a:cubicBezTo>
                  <a:cubicBezTo>
                    <a:pt x="239" y="43"/>
                    <a:pt x="240" y="45"/>
                    <a:pt x="239" y="45"/>
                  </a:cubicBezTo>
                  <a:cubicBezTo>
                    <a:pt x="238" y="44"/>
                    <a:pt x="238" y="41"/>
                    <a:pt x="238" y="41"/>
                  </a:cubicBezTo>
                  <a:cubicBezTo>
                    <a:pt x="239" y="42"/>
                    <a:pt x="241" y="40"/>
                    <a:pt x="242" y="39"/>
                  </a:cubicBezTo>
                  <a:cubicBezTo>
                    <a:pt x="240" y="38"/>
                    <a:pt x="237" y="38"/>
                    <a:pt x="235" y="36"/>
                  </a:cubicBezTo>
                  <a:cubicBezTo>
                    <a:pt x="235" y="38"/>
                    <a:pt x="232" y="36"/>
                    <a:pt x="232" y="36"/>
                  </a:cubicBezTo>
                  <a:cubicBezTo>
                    <a:pt x="233" y="37"/>
                    <a:pt x="233" y="38"/>
                    <a:pt x="234" y="39"/>
                  </a:cubicBezTo>
                  <a:cubicBezTo>
                    <a:pt x="234" y="40"/>
                    <a:pt x="233" y="40"/>
                    <a:pt x="232" y="41"/>
                  </a:cubicBezTo>
                  <a:cubicBezTo>
                    <a:pt x="234" y="42"/>
                    <a:pt x="234" y="43"/>
                    <a:pt x="233" y="44"/>
                  </a:cubicBezTo>
                  <a:cubicBezTo>
                    <a:pt x="231" y="43"/>
                    <a:pt x="229" y="41"/>
                    <a:pt x="226" y="42"/>
                  </a:cubicBezTo>
                  <a:cubicBezTo>
                    <a:pt x="224" y="39"/>
                    <a:pt x="227" y="32"/>
                    <a:pt x="219" y="33"/>
                  </a:cubicBezTo>
                  <a:cubicBezTo>
                    <a:pt x="219" y="36"/>
                    <a:pt x="218" y="36"/>
                    <a:pt x="216" y="35"/>
                  </a:cubicBezTo>
                  <a:cubicBezTo>
                    <a:pt x="217" y="40"/>
                    <a:pt x="224" y="35"/>
                    <a:pt x="223" y="40"/>
                  </a:cubicBezTo>
                  <a:cubicBezTo>
                    <a:pt x="221" y="39"/>
                    <a:pt x="220" y="39"/>
                    <a:pt x="217" y="39"/>
                  </a:cubicBezTo>
                  <a:cubicBezTo>
                    <a:pt x="216" y="40"/>
                    <a:pt x="217" y="41"/>
                    <a:pt x="217" y="42"/>
                  </a:cubicBezTo>
                  <a:cubicBezTo>
                    <a:pt x="216" y="40"/>
                    <a:pt x="214" y="40"/>
                    <a:pt x="213" y="40"/>
                  </a:cubicBezTo>
                  <a:cubicBezTo>
                    <a:pt x="214" y="39"/>
                    <a:pt x="212" y="39"/>
                    <a:pt x="212" y="38"/>
                  </a:cubicBezTo>
                  <a:cubicBezTo>
                    <a:pt x="214" y="37"/>
                    <a:pt x="214" y="39"/>
                    <a:pt x="214" y="37"/>
                  </a:cubicBezTo>
                  <a:cubicBezTo>
                    <a:pt x="213" y="36"/>
                    <a:pt x="213" y="36"/>
                    <a:pt x="212" y="36"/>
                  </a:cubicBezTo>
                  <a:cubicBezTo>
                    <a:pt x="212" y="35"/>
                    <a:pt x="212" y="33"/>
                    <a:pt x="211" y="33"/>
                  </a:cubicBezTo>
                  <a:cubicBezTo>
                    <a:pt x="211" y="34"/>
                    <a:pt x="209" y="34"/>
                    <a:pt x="209" y="35"/>
                  </a:cubicBezTo>
                  <a:cubicBezTo>
                    <a:pt x="208" y="31"/>
                    <a:pt x="202" y="34"/>
                    <a:pt x="201" y="29"/>
                  </a:cubicBezTo>
                  <a:cubicBezTo>
                    <a:pt x="200" y="29"/>
                    <a:pt x="199" y="29"/>
                    <a:pt x="199" y="27"/>
                  </a:cubicBezTo>
                  <a:cubicBezTo>
                    <a:pt x="201" y="27"/>
                    <a:pt x="201" y="28"/>
                    <a:pt x="203" y="29"/>
                  </a:cubicBezTo>
                  <a:cubicBezTo>
                    <a:pt x="203" y="27"/>
                    <a:pt x="204" y="27"/>
                    <a:pt x="205" y="28"/>
                  </a:cubicBezTo>
                  <a:cubicBezTo>
                    <a:pt x="205" y="27"/>
                    <a:pt x="203" y="26"/>
                    <a:pt x="204" y="26"/>
                  </a:cubicBezTo>
                  <a:cubicBezTo>
                    <a:pt x="210" y="26"/>
                    <a:pt x="212" y="28"/>
                    <a:pt x="217" y="27"/>
                  </a:cubicBezTo>
                  <a:cubicBezTo>
                    <a:pt x="216" y="26"/>
                    <a:pt x="217" y="25"/>
                    <a:pt x="218" y="24"/>
                  </a:cubicBezTo>
                  <a:cubicBezTo>
                    <a:pt x="219" y="26"/>
                    <a:pt x="219" y="24"/>
                    <a:pt x="220" y="24"/>
                  </a:cubicBezTo>
                  <a:cubicBezTo>
                    <a:pt x="219" y="27"/>
                    <a:pt x="223" y="28"/>
                    <a:pt x="222" y="31"/>
                  </a:cubicBezTo>
                  <a:cubicBezTo>
                    <a:pt x="223" y="31"/>
                    <a:pt x="223" y="30"/>
                    <a:pt x="224" y="30"/>
                  </a:cubicBezTo>
                  <a:cubicBezTo>
                    <a:pt x="223" y="29"/>
                    <a:pt x="222" y="28"/>
                    <a:pt x="224" y="27"/>
                  </a:cubicBezTo>
                  <a:cubicBezTo>
                    <a:pt x="224" y="28"/>
                    <a:pt x="225" y="27"/>
                    <a:pt x="225" y="29"/>
                  </a:cubicBezTo>
                  <a:cubicBezTo>
                    <a:pt x="228" y="28"/>
                    <a:pt x="226" y="25"/>
                    <a:pt x="225" y="24"/>
                  </a:cubicBezTo>
                  <a:cubicBezTo>
                    <a:pt x="225" y="24"/>
                    <a:pt x="226" y="23"/>
                    <a:pt x="226" y="23"/>
                  </a:cubicBezTo>
                  <a:cubicBezTo>
                    <a:pt x="225" y="22"/>
                    <a:pt x="223" y="21"/>
                    <a:pt x="221" y="21"/>
                  </a:cubicBezTo>
                  <a:cubicBezTo>
                    <a:pt x="221" y="22"/>
                    <a:pt x="221" y="23"/>
                    <a:pt x="220" y="23"/>
                  </a:cubicBezTo>
                  <a:cubicBezTo>
                    <a:pt x="219" y="22"/>
                    <a:pt x="217" y="21"/>
                    <a:pt x="216" y="22"/>
                  </a:cubicBezTo>
                  <a:cubicBezTo>
                    <a:pt x="216" y="20"/>
                    <a:pt x="214" y="20"/>
                    <a:pt x="213" y="18"/>
                  </a:cubicBezTo>
                  <a:cubicBezTo>
                    <a:pt x="215" y="18"/>
                    <a:pt x="216" y="18"/>
                    <a:pt x="216" y="17"/>
                  </a:cubicBezTo>
                  <a:cubicBezTo>
                    <a:pt x="215" y="17"/>
                    <a:pt x="215" y="15"/>
                    <a:pt x="213" y="16"/>
                  </a:cubicBezTo>
                  <a:cubicBezTo>
                    <a:pt x="212" y="17"/>
                    <a:pt x="213" y="18"/>
                    <a:pt x="212" y="18"/>
                  </a:cubicBezTo>
                  <a:cubicBezTo>
                    <a:pt x="211" y="17"/>
                    <a:pt x="211" y="17"/>
                    <a:pt x="210" y="18"/>
                  </a:cubicBezTo>
                  <a:cubicBezTo>
                    <a:pt x="210" y="17"/>
                    <a:pt x="210" y="17"/>
                    <a:pt x="210" y="17"/>
                  </a:cubicBezTo>
                  <a:cubicBezTo>
                    <a:pt x="208" y="17"/>
                    <a:pt x="208" y="17"/>
                    <a:pt x="208" y="17"/>
                  </a:cubicBezTo>
                  <a:cubicBezTo>
                    <a:pt x="207" y="17"/>
                    <a:pt x="208" y="18"/>
                    <a:pt x="207" y="18"/>
                  </a:cubicBezTo>
                  <a:cubicBezTo>
                    <a:pt x="206" y="18"/>
                    <a:pt x="205" y="18"/>
                    <a:pt x="204" y="19"/>
                  </a:cubicBezTo>
                  <a:cubicBezTo>
                    <a:pt x="204" y="18"/>
                    <a:pt x="205" y="17"/>
                    <a:pt x="204" y="17"/>
                  </a:cubicBezTo>
                  <a:cubicBezTo>
                    <a:pt x="203" y="17"/>
                    <a:pt x="203" y="18"/>
                    <a:pt x="203" y="18"/>
                  </a:cubicBezTo>
                  <a:cubicBezTo>
                    <a:pt x="202" y="16"/>
                    <a:pt x="199" y="14"/>
                    <a:pt x="198" y="13"/>
                  </a:cubicBezTo>
                  <a:cubicBezTo>
                    <a:pt x="198" y="12"/>
                    <a:pt x="198" y="11"/>
                    <a:pt x="199" y="11"/>
                  </a:cubicBezTo>
                  <a:cubicBezTo>
                    <a:pt x="199" y="12"/>
                    <a:pt x="201" y="12"/>
                    <a:pt x="202" y="12"/>
                  </a:cubicBezTo>
                  <a:cubicBezTo>
                    <a:pt x="201" y="10"/>
                    <a:pt x="199" y="10"/>
                    <a:pt x="198" y="9"/>
                  </a:cubicBezTo>
                  <a:cubicBezTo>
                    <a:pt x="198" y="10"/>
                    <a:pt x="197" y="12"/>
                    <a:pt x="198" y="14"/>
                  </a:cubicBezTo>
                  <a:cubicBezTo>
                    <a:pt x="196" y="15"/>
                    <a:pt x="195" y="16"/>
                    <a:pt x="193" y="14"/>
                  </a:cubicBezTo>
                  <a:cubicBezTo>
                    <a:pt x="192" y="16"/>
                    <a:pt x="190" y="16"/>
                    <a:pt x="190" y="17"/>
                  </a:cubicBezTo>
                  <a:cubicBezTo>
                    <a:pt x="191" y="19"/>
                    <a:pt x="193" y="18"/>
                    <a:pt x="194" y="19"/>
                  </a:cubicBezTo>
                  <a:cubicBezTo>
                    <a:pt x="192" y="21"/>
                    <a:pt x="194" y="25"/>
                    <a:pt x="196" y="26"/>
                  </a:cubicBezTo>
                  <a:cubicBezTo>
                    <a:pt x="195" y="27"/>
                    <a:pt x="194" y="26"/>
                    <a:pt x="192" y="26"/>
                  </a:cubicBezTo>
                  <a:cubicBezTo>
                    <a:pt x="191" y="29"/>
                    <a:pt x="194" y="29"/>
                    <a:pt x="193" y="30"/>
                  </a:cubicBezTo>
                  <a:cubicBezTo>
                    <a:pt x="192" y="30"/>
                    <a:pt x="192" y="30"/>
                    <a:pt x="191" y="31"/>
                  </a:cubicBezTo>
                  <a:cubicBezTo>
                    <a:pt x="190" y="28"/>
                    <a:pt x="186" y="29"/>
                    <a:pt x="185" y="26"/>
                  </a:cubicBezTo>
                  <a:cubicBezTo>
                    <a:pt x="187" y="26"/>
                    <a:pt x="188" y="28"/>
                    <a:pt x="189" y="26"/>
                  </a:cubicBezTo>
                  <a:cubicBezTo>
                    <a:pt x="189" y="26"/>
                    <a:pt x="188" y="26"/>
                    <a:pt x="188" y="25"/>
                  </a:cubicBezTo>
                  <a:cubicBezTo>
                    <a:pt x="185" y="23"/>
                    <a:pt x="181" y="25"/>
                    <a:pt x="178" y="23"/>
                  </a:cubicBezTo>
                  <a:cubicBezTo>
                    <a:pt x="175" y="24"/>
                    <a:pt x="169" y="22"/>
                    <a:pt x="166" y="20"/>
                  </a:cubicBezTo>
                  <a:cubicBezTo>
                    <a:pt x="167" y="19"/>
                    <a:pt x="169" y="19"/>
                    <a:pt x="170" y="20"/>
                  </a:cubicBezTo>
                  <a:cubicBezTo>
                    <a:pt x="171" y="18"/>
                    <a:pt x="167" y="18"/>
                    <a:pt x="169" y="17"/>
                  </a:cubicBezTo>
                  <a:cubicBezTo>
                    <a:pt x="171" y="17"/>
                    <a:pt x="173" y="18"/>
                    <a:pt x="174" y="17"/>
                  </a:cubicBezTo>
                  <a:cubicBezTo>
                    <a:pt x="172" y="16"/>
                    <a:pt x="172" y="14"/>
                    <a:pt x="169" y="14"/>
                  </a:cubicBezTo>
                  <a:cubicBezTo>
                    <a:pt x="171" y="13"/>
                    <a:pt x="174" y="15"/>
                    <a:pt x="176" y="14"/>
                  </a:cubicBezTo>
                  <a:cubicBezTo>
                    <a:pt x="175" y="11"/>
                    <a:pt x="171" y="11"/>
                    <a:pt x="168" y="10"/>
                  </a:cubicBezTo>
                  <a:cubicBezTo>
                    <a:pt x="169" y="10"/>
                    <a:pt x="170" y="10"/>
                    <a:pt x="170" y="9"/>
                  </a:cubicBezTo>
                  <a:cubicBezTo>
                    <a:pt x="169" y="9"/>
                    <a:pt x="168" y="8"/>
                    <a:pt x="167" y="8"/>
                  </a:cubicBezTo>
                  <a:cubicBezTo>
                    <a:pt x="167" y="9"/>
                    <a:pt x="166" y="9"/>
                    <a:pt x="166" y="9"/>
                  </a:cubicBezTo>
                  <a:cubicBezTo>
                    <a:pt x="165" y="9"/>
                    <a:pt x="165" y="7"/>
                    <a:pt x="166" y="6"/>
                  </a:cubicBezTo>
                  <a:cubicBezTo>
                    <a:pt x="165" y="5"/>
                    <a:pt x="164" y="7"/>
                    <a:pt x="163" y="5"/>
                  </a:cubicBezTo>
                  <a:cubicBezTo>
                    <a:pt x="165" y="5"/>
                    <a:pt x="164" y="1"/>
                    <a:pt x="164" y="1"/>
                  </a:cubicBezTo>
                  <a:cubicBezTo>
                    <a:pt x="160" y="0"/>
                    <a:pt x="159" y="1"/>
                    <a:pt x="156" y="1"/>
                  </a:cubicBezTo>
                  <a:cubicBezTo>
                    <a:pt x="155" y="2"/>
                    <a:pt x="156" y="4"/>
                    <a:pt x="155" y="5"/>
                  </a:cubicBezTo>
                  <a:cubicBezTo>
                    <a:pt x="156" y="5"/>
                    <a:pt x="157" y="5"/>
                    <a:pt x="157" y="6"/>
                  </a:cubicBezTo>
                  <a:cubicBezTo>
                    <a:pt x="156" y="6"/>
                    <a:pt x="156" y="7"/>
                    <a:pt x="156" y="7"/>
                  </a:cubicBezTo>
                  <a:cubicBezTo>
                    <a:pt x="156" y="7"/>
                    <a:pt x="157" y="7"/>
                    <a:pt x="157" y="8"/>
                  </a:cubicBezTo>
                  <a:cubicBezTo>
                    <a:pt x="158" y="11"/>
                    <a:pt x="155" y="12"/>
                    <a:pt x="157" y="14"/>
                  </a:cubicBezTo>
                  <a:cubicBezTo>
                    <a:pt x="156" y="15"/>
                    <a:pt x="153" y="15"/>
                    <a:pt x="153" y="17"/>
                  </a:cubicBezTo>
                  <a:cubicBezTo>
                    <a:pt x="155" y="17"/>
                    <a:pt x="156" y="17"/>
                    <a:pt x="157" y="18"/>
                  </a:cubicBezTo>
                  <a:cubicBezTo>
                    <a:pt x="155" y="18"/>
                    <a:pt x="156" y="20"/>
                    <a:pt x="155" y="20"/>
                  </a:cubicBezTo>
                  <a:cubicBezTo>
                    <a:pt x="152" y="21"/>
                    <a:pt x="150" y="18"/>
                    <a:pt x="149" y="20"/>
                  </a:cubicBezTo>
                  <a:cubicBezTo>
                    <a:pt x="151" y="21"/>
                    <a:pt x="154" y="20"/>
                    <a:pt x="154" y="23"/>
                  </a:cubicBezTo>
                  <a:cubicBezTo>
                    <a:pt x="152" y="23"/>
                    <a:pt x="149" y="21"/>
                    <a:pt x="148" y="23"/>
                  </a:cubicBezTo>
                  <a:cubicBezTo>
                    <a:pt x="148" y="25"/>
                    <a:pt x="150" y="24"/>
                    <a:pt x="149" y="26"/>
                  </a:cubicBezTo>
                  <a:cubicBezTo>
                    <a:pt x="147" y="26"/>
                    <a:pt x="148" y="24"/>
                    <a:pt x="146" y="25"/>
                  </a:cubicBezTo>
                  <a:cubicBezTo>
                    <a:pt x="145" y="28"/>
                    <a:pt x="149" y="26"/>
                    <a:pt x="148" y="28"/>
                  </a:cubicBezTo>
                  <a:cubicBezTo>
                    <a:pt x="147" y="28"/>
                    <a:pt x="147" y="28"/>
                    <a:pt x="146" y="27"/>
                  </a:cubicBezTo>
                  <a:cubicBezTo>
                    <a:pt x="145" y="28"/>
                    <a:pt x="146" y="29"/>
                    <a:pt x="145" y="29"/>
                  </a:cubicBezTo>
                  <a:cubicBezTo>
                    <a:pt x="143" y="29"/>
                    <a:pt x="142" y="27"/>
                    <a:pt x="143" y="26"/>
                  </a:cubicBezTo>
                  <a:cubicBezTo>
                    <a:pt x="142" y="25"/>
                    <a:pt x="141" y="25"/>
                    <a:pt x="140" y="25"/>
                  </a:cubicBezTo>
                  <a:cubicBezTo>
                    <a:pt x="140" y="23"/>
                    <a:pt x="142" y="24"/>
                    <a:pt x="142" y="23"/>
                  </a:cubicBezTo>
                  <a:cubicBezTo>
                    <a:pt x="140" y="22"/>
                    <a:pt x="139" y="19"/>
                    <a:pt x="141" y="18"/>
                  </a:cubicBezTo>
                  <a:cubicBezTo>
                    <a:pt x="141" y="19"/>
                    <a:pt x="140" y="20"/>
                    <a:pt x="141" y="20"/>
                  </a:cubicBezTo>
                  <a:cubicBezTo>
                    <a:pt x="141" y="18"/>
                    <a:pt x="142" y="18"/>
                    <a:pt x="144" y="18"/>
                  </a:cubicBezTo>
                  <a:cubicBezTo>
                    <a:pt x="143" y="17"/>
                    <a:pt x="142" y="15"/>
                    <a:pt x="140" y="16"/>
                  </a:cubicBezTo>
                  <a:cubicBezTo>
                    <a:pt x="139" y="17"/>
                    <a:pt x="139" y="18"/>
                    <a:pt x="139" y="18"/>
                  </a:cubicBezTo>
                  <a:cubicBezTo>
                    <a:pt x="138" y="17"/>
                    <a:pt x="138" y="17"/>
                    <a:pt x="137" y="18"/>
                  </a:cubicBezTo>
                  <a:cubicBezTo>
                    <a:pt x="137" y="17"/>
                    <a:pt x="136" y="17"/>
                    <a:pt x="136" y="16"/>
                  </a:cubicBezTo>
                  <a:cubicBezTo>
                    <a:pt x="134" y="16"/>
                    <a:pt x="132" y="17"/>
                    <a:pt x="131" y="16"/>
                  </a:cubicBezTo>
                  <a:cubicBezTo>
                    <a:pt x="132" y="16"/>
                    <a:pt x="132" y="14"/>
                    <a:pt x="133" y="14"/>
                  </a:cubicBezTo>
                  <a:cubicBezTo>
                    <a:pt x="134" y="14"/>
                    <a:pt x="133" y="16"/>
                    <a:pt x="134" y="16"/>
                  </a:cubicBezTo>
                  <a:cubicBezTo>
                    <a:pt x="135" y="12"/>
                    <a:pt x="130" y="14"/>
                    <a:pt x="128" y="14"/>
                  </a:cubicBezTo>
                  <a:cubicBezTo>
                    <a:pt x="128" y="12"/>
                    <a:pt x="131" y="10"/>
                    <a:pt x="134" y="12"/>
                  </a:cubicBezTo>
                  <a:cubicBezTo>
                    <a:pt x="134" y="10"/>
                    <a:pt x="134" y="10"/>
                    <a:pt x="134" y="8"/>
                  </a:cubicBezTo>
                  <a:cubicBezTo>
                    <a:pt x="139" y="5"/>
                    <a:pt x="146" y="9"/>
                    <a:pt x="149" y="5"/>
                  </a:cubicBezTo>
                  <a:cubicBezTo>
                    <a:pt x="143" y="4"/>
                    <a:pt x="133" y="8"/>
                    <a:pt x="128" y="7"/>
                  </a:cubicBezTo>
                  <a:cubicBezTo>
                    <a:pt x="129" y="7"/>
                    <a:pt x="129" y="6"/>
                    <a:pt x="129" y="5"/>
                  </a:cubicBezTo>
                  <a:cubicBezTo>
                    <a:pt x="123" y="4"/>
                    <a:pt x="121" y="5"/>
                    <a:pt x="116" y="4"/>
                  </a:cubicBezTo>
                  <a:cubicBezTo>
                    <a:pt x="117" y="3"/>
                    <a:pt x="119" y="5"/>
                    <a:pt x="121" y="3"/>
                  </a:cubicBezTo>
                  <a:cubicBezTo>
                    <a:pt x="119" y="3"/>
                    <a:pt x="119" y="2"/>
                    <a:pt x="119" y="1"/>
                  </a:cubicBezTo>
                  <a:cubicBezTo>
                    <a:pt x="118" y="1"/>
                    <a:pt x="116" y="4"/>
                    <a:pt x="115" y="2"/>
                  </a:cubicBezTo>
                  <a:cubicBezTo>
                    <a:pt x="115" y="1"/>
                    <a:pt x="116" y="1"/>
                    <a:pt x="117" y="0"/>
                  </a:cubicBezTo>
                  <a:cubicBezTo>
                    <a:pt x="112" y="0"/>
                    <a:pt x="112" y="0"/>
                    <a:pt x="112" y="0"/>
                  </a:cubicBezTo>
                  <a:cubicBezTo>
                    <a:pt x="112" y="2"/>
                    <a:pt x="112" y="2"/>
                    <a:pt x="112" y="2"/>
                  </a:cubicBezTo>
                  <a:cubicBezTo>
                    <a:pt x="113" y="3"/>
                    <a:pt x="113" y="0"/>
                    <a:pt x="115" y="2"/>
                  </a:cubicBezTo>
                  <a:cubicBezTo>
                    <a:pt x="114" y="3"/>
                    <a:pt x="110" y="3"/>
                    <a:pt x="110" y="1"/>
                  </a:cubicBezTo>
                  <a:cubicBezTo>
                    <a:pt x="105" y="1"/>
                    <a:pt x="103" y="4"/>
                    <a:pt x="101" y="6"/>
                  </a:cubicBezTo>
                  <a:cubicBezTo>
                    <a:pt x="95" y="4"/>
                    <a:pt x="93" y="11"/>
                    <a:pt x="87" y="8"/>
                  </a:cubicBezTo>
                  <a:cubicBezTo>
                    <a:pt x="86" y="10"/>
                    <a:pt x="86" y="13"/>
                    <a:pt x="87" y="14"/>
                  </a:cubicBezTo>
                  <a:cubicBezTo>
                    <a:pt x="86" y="16"/>
                    <a:pt x="83" y="17"/>
                    <a:pt x="80" y="18"/>
                  </a:cubicBezTo>
                  <a:cubicBezTo>
                    <a:pt x="81" y="17"/>
                    <a:pt x="82" y="16"/>
                    <a:pt x="81" y="14"/>
                  </a:cubicBezTo>
                  <a:cubicBezTo>
                    <a:pt x="80" y="14"/>
                    <a:pt x="79" y="13"/>
                    <a:pt x="80" y="11"/>
                  </a:cubicBezTo>
                  <a:cubicBezTo>
                    <a:pt x="76" y="12"/>
                    <a:pt x="73" y="14"/>
                    <a:pt x="71" y="14"/>
                  </a:cubicBezTo>
                  <a:cubicBezTo>
                    <a:pt x="72" y="14"/>
                    <a:pt x="70" y="13"/>
                    <a:pt x="69" y="13"/>
                  </a:cubicBezTo>
                  <a:cubicBezTo>
                    <a:pt x="63" y="15"/>
                    <a:pt x="60" y="23"/>
                    <a:pt x="55" y="24"/>
                  </a:cubicBezTo>
                  <a:cubicBezTo>
                    <a:pt x="54" y="26"/>
                    <a:pt x="53" y="27"/>
                    <a:pt x="53" y="28"/>
                  </a:cubicBezTo>
                  <a:cubicBezTo>
                    <a:pt x="47" y="29"/>
                    <a:pt x="45" y="35"/>
                    <a:pt x="42" y="39"/>
                  </a:cubicBezTo>
                  <a:cubicBezTo>
                    <a:pt x="40" y="37"/>
                    <a:pt x="37" y="38"/>
                    <a:pt x="36" y="36"/>
                  </a:cubicBezTo>
                  <a:cubicBezTo>
                    <a:pt x="30" y="41"/>
                    <a:pt x="20" y="43"/>
                    <a:pt x="20" y="54"/>
                  </a:cubicBezTo>
                  <a:cubicBezTo>
                    <a:pt x="21" y="54"/>
                    <a:pt x="21" y="56"/>
                    <a:pt x="21" y="58"/>
                  </a:cubicBezTo>
                  <a:cubicBezTo>
                    <a:pt x="20" y="59"/>
                    <a:pt x="18" y="59"/>
                    <a:pt x="18" y="62"/>
                  </a:cubicBezTo>
                  <a:cubicBezTo>
                    <a:pt x="16" y="64"/>
                    <a:pt x="13" y="66"/>
                    <a:pt x="14" y="70"/>
                  </a:cubicBezTo>
                  <a:cubicBezTo>
                    <a:pt x="11" y="72"/>
                    <a:pt x="9" y="76"/>
                    <a:pt x="9" y="80"/>
                  </a:cubicBezTo>
                  <a:cubicBezTo>
                    <a:pt x="2" y="84"/>
                    <a:pt x="0" y="98"/>
                    <a:pt x="9" y="99"/>
                  </a:cubicBezTo>
                  <a:cubicBezTo>
                    <a:pt x="17" y="100"/>
                    <a:pt x="22" y="90"/>
                    <a:pt x="27" y="87"/>
                  </a:cubicBezTo>
                  <a:cubicBezTo>
                    <a:pt x="29" y="80"/>
                    <a:pt x="36" y="80"/>
                    <a:pt x="39" y="75"/>
                  </a:cubicBezTo>
                  <a:cubicBezTo>
                    <a:pt x="39" y="76"/>
                    <a:pt x="40" y="76"/>
                    <a:pt x="40" y="76"/>
                  </a:cubicBezTo>
                  <a:cubicBezTo>
                    <a:pt x="41" y="71"/>
                    <a:pt x="47" y="75"/>
                    <a:pt x="49" y="77"/>
                  </a:cubicBezTo>
                  <a:cubicBezTo>
                    <a:pt x="54" y="77"/>
                    <a:pt x="58" y="79"/>
                    <a:pt x="62" y="79"/>
                  </a:cubicBezTo>
                  <a:cubicBezTo>
                    <a:pt x="70" y="79"/>
                    <a:pt x="74" y="74"/>
                    <a:pt x="79" y="71"/>
                  </a:cubicBezTo>
                  <a:cubicBezTo>
                    <a:pt x="81" y="66"/>
                    <a:pt x="84" y="64"/>
                    <a:pt x="89" y="62"/>
                  </a:cubicBezTo>
                  <a:cubicBezTo>
                    <a:pt x="90" y="62"/>
                    <a:pt x="90" y="64"/>
                    <a:pt x="91" y="63"/>
                  </a:cubicBezTo>
                  <a:cubicBezTo>
                    <a:pt x="94" y="61"/>
                    <a:pt x="98" y="61"/>
                    <a:pt x="100" y="59"/>
                  </a:cubicBezTo>
                  <a:cubicBezTo>
                    <a:pt x="101" y="59"/>
                    <a:pt x="100" y="61"/>
                    <a:pt x="102" y="60"/>
                  </a:cubicBezTo>
                  <a:cubicBezTo>
                    <a:pt x="109" y="57"/>
                    <a:pt x="113" y="47"/>
                    <a:pt x="122" y="49"/>
                  </a:cubicBezTo>
                  <a:cubicBezTo>
                    <a:pt x="122" y="51"/>
                    <a:pt x="123" y="51"/>
                    <a:pt x="124" y="52"/>
                  </a:cubicBezTo>
                  <a:cubicBezTo>
                    <a:pt x="136" y="49"/>
                    <a:pt x="145" y="55"/>
                    <a:pt x="157" y="53"/>
                  </a:cubicBezTo>
                  <a:cubicBezTo>
                    <a:pt x="159" y="55"/>
                    <a:pt x="164" y="54"/>
                    <a:pt x="166" y="58"/>
                  </a:cubicBezTo>
                  <a:cubicBezTo>
                    <a:pt x="173" y="56"/>
                    <a:pt x="177" y="63"/>
                    <a:pt x="181" y="60"/>
                  </a:cubicBezTo>
                  <a:cubicBezTo>
                    <a:pt x="181" y="60"/>
                    <a:pt x="182" y="61"/>
                    <a:pt x="182" y="62"/>
                  </a:cubicBezTo>
                  <a:cubicBezTo>
                    <a:pt x="184" y="62"/>
                    <a:pt x="183" y="61"/>
                    <a:pt x="185" y="62"/>
                  </a:cubicBezTo>
                  <a:cubicBezTo>
                    <a:pt x="184" y="60"/>
                    <a:pt x="185" y="59"/>
                    <a:pt x="187" y="59"/>
                  </a:cubicBezTo>
                  <a:cubicBezTo>
                    <a:pt x="192" y="62"/>
                    <a:pt x="195" y="67"/>
                    <a:pt x="201" y="70"/>
                  </a:cubicBezTo>
                  <a:cubicBezTo>
                    <a:pt x="203" y="70"/>
                    <a:pt x="203" y="69"/>
                    <a:pt x="204" y="68"/>
                  </a:cubicBezTo>
                  <a:cubicBezTo>
                    <a:pt x="204" y="69"/>
                    <a:pt x="205" y="70"/>
                    <a:pt x="205" y="71"/>
                  </a:cubicBezTo>
                  <a:cubicBezTo>
                    <a:pt x="207" y="71"/>
                    <a:pt x="207" y="71"/>
                    <a:pt x="207" y="71"/>
                  </a:cubicBezTo>
                  <a:cubicBezTo>
                    <a:pt x="210" y="75"/>
                    <a:pt x="216" y="75"/>
                    <a:pt x="220" y="78"/>
                  </a:cubicBezTo>
                  <a:cubicBezTo>
                    <a:pt x="220" y="74"/>
                    <a:pt x="226" y="76"/>
                    <a:pt x="225" y="78"/>
                  </a:cubicBezTo>
                  <a:cubicBezTo>
                    <a:pt x="226" y="78"/>
                    <a:pt x="227" y="78"/>
                    <a:pt x="227" y="78"/>
                  </a:cubicBezTo>
                  <a:cubicBezTo>
                    <a:pt x="235" y="83"/>
                    <a:pt x="242" y="90"/>
                    <a:pt x="251" y="92"/>
                  </a:cubicBezTo>
                  <a:cubicBezTo>
                    <a:pt x="250" y="90"/>
                    <a:pt x="249" y="88"/>
                    <a:pt x="250" y="86"/>
                  </a:cubicBezTo>
                  <a:cubicBezTo>
                    <a:pt x="244" y="81"/>
                    <a:pt x="237" y="78"/>
                    <a:pt x="231" y="74"/>
                  </a:cubicBezTo>
                  <a:cubicBezTo>
                    <a:pt x="229" y="77"/>
                    <a:pt x="224" y="73"/>
                    <a:pt x="225" y="70"/>
                  </a:cubicBezTo>
                  <a:cubicBezTo>
                    <a:pt x="222" y="68"/>
                    <a:pt x="219" y="66"/>
                    <a:pt x="217" y="63"/>
                  </a:cubicBezTo>
                  <a:cubicBezTo>
                    <a:pt x="212" y="63"/>
                    <a:pt x="208" y="61"/>
                    <a:pt x="205" y="58"/>
                  </a:cubicBezTo>
                  <a:cubicBezTo>
                    <a:pt x="205" y="59"/>
                    <a:pt x="203" y="58"/>
                    <a:pt x="202" y="58"/>
                  </a:cubicBezTo>
                  <a:cubicBezTo>
                    <a:pt x="198" y="55"/>
                    <a:pt x="188" y="56"/>
                    <a:pt x="184" y="52"/>
                  </a:cubicBezTo>
                  <a:cubicBezTo>
                    <a:pt x="185" y="52"/>
                    <a:pt x="184" y="51"/>
                    <a:pt x="185" y="50"/>
                  </a:cubicBezTo>
                  <a:cubicBezTo>
                    <a:pt x="183" y="50"/>
                    <a:pt x="182" y="48"/>
                    <a:pt x="181" y="47"/>
                  </a:cubicBezTo>
                  <a:cubicBezTo>
                    <a:pt x="179" y="48"/>
                    <a:pt x="177" y="46"/>
                    <a:pt x="176" y="45"/>
                  </a:cubicBezTo>
                  <a:cubicBezTo>
                    <a:pt x="177" y="45"/>
                    <a:pt x="176" y="43"/>
                    <a:pt x="177" y="43"/>
                  </a:cubicBezTo>
                  <a:cubicBezTo>
                    <a:pt x="177" y="44"/>
                    <a:pt x="177" y="46"/>
                    <a:pt x="179" y="45"/>
                  </a:cubicBezTo>
                  <a:cubicBezTo>
                    <a:pt x="179" y="43"/>
                    <a:pt x="181" y="45"/>
                    <a:pt x="182" y="43"/>
                  </a:cubicBezTo>
                  <a:cubicBezTo>
                    <a:pt x="182" y="42"/>
                    <a:pt x="180" y="44"/>
                    <a:pt x="180" y="42"/>
                  </a:cubicBezTo>
                  <a:cubicBezTo>
                    <a:pt x="180" y="41"/>
                    <a:pt x="181" y="41"/>
                    <a:pt x="182" y="41"/>
                  </a:cubicBezTo>
                  <a:cubicBezTo>
                    <a:pt x="182" y="41"/>
                    <a:pt x="183" y="42"/>
                    <a:pt x="182" y="43"/>
                  </a:cubicBezTo>
                  <a:cubicBezTo>
                    <a:pt x="185" y="43"/>
                    <a:pt x="186" y="43"/>
                    <a:pt x="188" y="42"/>
                  </a:cubicBezTo>
                  <a:cubicBezTo>
                    <a:pt x="190" y="44"/>
                    <a:pt x="191" y="46"/>
                    <a:pt x="192" y="48"/>
                  </a:cubicBezTo>
                  <a:cubicBezTo>
                    <a:pt x="197" y="46"/>
                    <a:pt x="199" y="51"/>
                    <a:pt x="204" y="48"/>
                  </a:cubicBezTo>
                  <a:cubicBezTo>
                    <a:pt x="205" y="48"/>
                    <a:pt x="205" y="49"/>
                    <a:pt x="205" y="49"/>
                  </a:cubicBezTo>
                  <a:cubicBezTo>
                    <a:pt x="207" y="49"/>
                    <a:pt x="208" y="49"/>
                    <a:pt x="209" y="48"/>
                  </a:cubicBezTo>
                  <a:cubicBezTo>
                    <a:pt x="213" y="48"/>
                    <a:pt x="213" y="53"/>
                    <a:pt x="211" y="55"/>
                  </a:cubicBezTo>
                  <a:cubicBezTo>
                    <a:pt x="212" y="55"/>
                    <a:pt x="212" y="55"/>
                    <a:pt x="212" y="56"/>
                  </a:cubicBezTo>
                  <a:cubicBezTo>
                    <a:pt x="214" y="57"/>
                    <a:pt x="214" y="56"/>
                    <a:pt x="216" y="56"/>
                  </a:cubicBezTo>
                  <a:cubicBezTo>
                    <a:pt x="216" y="54"/>
                    <a:pt x="216" y="51"/>
                    <a:pt x="216" y="51"/>
                  </a:cubicBezTo>
                  <a:cubicBezTo>
                    <a:pt x="220" y="52"/>
                    <a:pt x="223" y="57"/>
                    <a:pt x="227" y="55"/>
                  </a:cubicBezTo>
                  <a:cubicBezTo>
                    <a:pt x="225" y="54"/>
                    <a:pt x="224" y="55"/>
                    <a:pt x="223" y="54"/>
                  </a:cubicBezTo>
                  <a:cubicBezTo>
                    <a:pt x="226" y="53"/>
                    <a:pt x="227" y="51"/>
                    <a:pt x="228" y="54"/>
                  </a:cubicBezTo>
                  <a:cubicBezTo>
                    <a:pt x="229" y="56"/>
                    <a:pt x="227" y="55"/>
                    <a:pt x="227" y="57"/>
                  </a:cubicBezTo>
                  <a:cubicBezTo>
                    <a:pt x="228" y="57"/>
                    <a:pt x="229" y="57"/>
                    <a:pt x="229" y="58"/>
                  </a:cubicBezTo>
                  <a:cubicBezTo>
                    <a:pt x="229" y="59"/>
                    <a:pt x="228" y="61"/>
                    <a:pt x="229" y="62"/>
                  </a:cubicBezTo>
                  <a:cubicBezTo>
                    <a:pt x="231" y="62"/>
                    <a:pt x="233" y="64"/>
                    <a:pt x="235" y="64"/>
                  </a:cubicBezTo>
                  <a:cubicBezTo>
                    <a:pt x="237" y="64"/>
                    <a:pt x="235" y="62"/>
                    <a:pt x="237" y="62"/>
                  </a:cubicBezTo>
                  <a:cubicBezTo>
                    <a:pt x="238" y="63"/>
                    <a:pt x="236" y="64"/>
                    <a:pt x="237" y="64"/>
                  </a:cubicBezTo>
                  <a:cubicBezTo>
                    <a:pt x="237" y="63"/>
                    <a:pt x="238" y="63"/>
                    <a:pt x="239" y="63"/>
                  </a:cubicBezTo>
                  <a:cubicBezTo>
                    <a:pt x="239" y="63"/>
                    <a:pt x="238" y="66"/>
                    <a:pt x="239" y="66"/>
                  </a:cubicBezTo>
                  <a:cubicBezTo>
                    <a:pt x="240" y="63"/>
                    <a:pt x="242" y="66"/>
                    <a:pt x="242" y="67"/>
                  </a:cubicBezTo>
                  <a:cubicBezTo>
                    <a:pt x="243" y="65"/>
                    <a:pt x="243" y="65"/>
                    <a:pt x="245" y="64"/>
                  </a:cubicBezTo>
                  <a:cubicBezTo>
                    <a:pt x="249" y="66"/>
                    <a:pt x="252" y="68"/>
                    <a:pt x="258" y="70"/>
                  </a:cubicBezTo>
                  <a:cubicBezTo>
                    <a:pt x="257" y="67"/>
                    <a:pt x="255" y="67"/>
                    <a:pt x="252" y="67"/>
                  </a:cubicBezTo>
                  <a:cubicBezTo>
                    <a:pt x="250" y="64"/>
                    <a:pt x="246" y="63"/>
                    <a:pt x="245" y="60"/>
                  </a:cubicBezTo>
                  <a:cubicBezTo>
                    <a:pt x="246" y="60"/>
                    <a:pt x="246" y="58"/>
                    <a:pt x="246" y="58"/>
                  </a:cubicBezTo>
                  <a:cubicBezTo>
                    <a:pt x="247" y="59"/>
                    <a:pt x="246" y="59"/>
                    <a:pt x="245" y="60"/>
                  </a:cubicBezTo>
                  <a:close/>
                  <a:moveTo>
                    <a:pt x="195" y="19"/>
                  </a:moveTo>
                  <a:cubicBezTo>
                    <a:pt x="194" y="19"/>
                    <a:pt x="195" y="16"/>
                    <a:pt x="194" y="17"/>
                  </a:cubicBezTo>
                  <a:cubicBezTo>
                    <a:pt x="194" y="16"/>
                    <a:pt x="195" y="16"/>
                    <a:pt x="196" y="16"/>
                  </a:cubicBezTo>
                  <a:cubicBezTo>
                    <a:pt x="196" y="17"/>
                    <a:pt x="195" y="18"/>
                    <a:pt x="195" y="19"/>
                  </a:cubicBezTo>
                  <a:close/>
                  <a:moveTo>
                    <a:pt x="68" y="22"/>
                  </a:moveTo>
                  <a:cubicBezTo>
                    <a:pt x="64" y="21"/>
                    <a:pt x="65" y="18"/>
                    <a:pt x="69" y="16"/>
                  </a:cubicBezTo>
                  <a:cubicBezTo>
                    <a:pt x="69" y="17"/>
                    <a:pt x="67" y="20"/>
                    <a:pt x="68" y="22"/>
                  </a:cubicBezTo>
                  <a:close/>
                  <a:moveTo>
                    <a:pt x="158" y="20"/>
                  </a:moveTo>
                  <a:cubicBezTo>
                    <a:pt x="158" y="18"/>
                    <a:pt x="158" y="18"/>
                    <a:pt x="159" y="18"/>
                  </a:cubicBezTo>
                  <a:cubicBezTo>
                    <a:pt x="159" y="19"/>
                    <a:pt x="159" y="20"/>
                    <a:pt x="158" y="20"/>
                  </a:cubicBezTo>
                  <a:close/>
                  <a:moveTo>
                    <a:pt x="182" y="51"/>
                  </a:moveTo>
                  <a:cubicBezTo>
                    <a:pt x="180" y="50"/>
                    <a:pt x="177" y="51"/>
                    <a:pt x="177" y="50"/>
                  </a:cubicBezTo>
                  <a:cubicBezTo>
                    <a:pt x="179" y="50"/>
                    <a:pt x="181" y="50"/>
                    <a:pt x="182" y="51"/>
                  </a:cubicBezTo>
                  <a:close/>
                  <a:moveTo>
                    <a:pt x="177" y="57"/>
                  </a:moveTo>
                  <a:cubicBezTo>
                    <a:pt x="176" y="58"/>
                    <a:pt x="175" y="58"/>
                    <a:pt x="173" y="57"/>
                  </a:cubicBezTo>
                  <a:cubicBezTo>
                    <a:pt x="174" y="56"/>
                    <a:pt x="175" y="58"/>
                    <a:pt x="177" y="57"/>
                  </a:cubicBezTo>
                  <a:close/>
                  <a:moveTo>
                    <a:pt x="171" y="42"/>
                  </a:moveTo>
                  <a:cubicBezTo>
                    <a:pt x="173" y="40"/>
                    <a:pt x="172" y="40"/>
                    <a:pt x="171" y="39"/>
                  </a:cubicBezTo>
                  <a:cubicBezTo>
                    <a:pt x="174" y="38"/>
                    <a:pt x="174" y="41"/>
                    <a:pt x="178" y="41"/>
                  </a:cubicBezTo>
                  <a:cubicBezTo>
                    <a:pt x="176" y="44"/>
                    <a:pt x="174" y="41"/>
                    <a:pt x="171" y="42"/>
                  </a:cubicBezTo>
                  <a:close/>
                  <a:moveTo>
                    <a:pt x="218" y="42"/>
                  </a:moveTo>
                  <a:cubicBezTo>
                    <a:pt x="220" y="42"/>
                    <a:pt x="221" y="42"/>
                    <a:pt x="222" y="43"/>
                  </a:cubicBezTo>
                  <a:cubicBezTo>
                    <a:pt x="220" y="43"/>
                    <a:pt x="219" y="45"/>
                    <a:pt x="218" y="45"/>
                  </a:cubicBezTo>
                  <a:cubicBezTo>
                    <a:pt x="218" y="44"/>
                    <a:pt x="218" y="42"/>
                    <a:pt x="218" y="42"/>
                  </a:cubicBezTo>
                  <a:close/>
                  <a:moveTo>
                    <a:pt x="224" y="53"/>
                  </a:moveTo>
                  <a:cubicBezTo>
                    <a:pt x="223" y="53"/>
                    <a:pt x="222" y="51"/>
                    <a:pt x="223" y="50"/>
                  </a:cubicBezTo>
                  <a:cubicBezTo>
                    <a:pt x="224" y="50"/>
                    <a:pt x="225" y="52"/>
                    <a:pt x="224" y="53"/>
                  </a:cubicBezTo>
                  <a:close/>
                  <a:moveTo>
                    <a:pt x="224" y="50"/>
                  </a:moveTo>
                  <a:cubicBezTo>
                    <a:pt x="224" y="49"/>
                    <a:pt x="224" y="49"/>
                    <a:pt x="224" y="48"/>
                  </a:cubicBezTo>
                  <a:cubicBezTo>
                    <a:pt x="222" y="49"/>
                    <a:pt x="221" y="47"/>
                    <a:pt x="220" y="46"/>
                  </a:cubicBezTo>
                  <a:cubicBezTo>
                    <a:pt x="220" y="45"/>
                    <a:pt x="221" y="45"/>
                    <a:pt x="222" y="44"/>
                  </a:cubicBezTo>
                  <a:cubicBezTo>
                    <a:pt x="222" y="45"/>
                    <a:pt x="222" y="45"/>
                    <a:pt x="222" y="46"/>
                  </a:cubicBezTo>
                  <a:cubicBezTo>
                    <a:pt x="224" y="46"/>
                    <a:pt x="223" y="44"/>
                    <a:pt x="223" y="43"/>
                  </a:cubicBezTo>
                  <a:cubicBezTo>
                    <a:pt x="225" y="43"/>
                    <a:pt x="227" y="44"/>
                    <a:pt x="228" y="45"/>
                  </a:cubicBezTo>
                  <a:cubicBezTo>
                    <a:pt x="227" y="46"/>
                    <a:pt x="227" y="45"/>
                    <a:pt x="226" y="45"/>
                  </a:cubicBezTo>
                  <a:cubicBezTo>
                    <a:pt x="223" y="48"/>
                    <a:pt x="229" y="48"/>
                    <a:pt x="229" y="52"/>
                  </a:cubicBezTo>
                  <a:cubicBezTo>
                    <a:pt x="226" y="52"/>
                    <a:pt x="226" y="49"/>
                    <a:pt x="224" y="50"/>
                  </a:cubicBezTo>
                  <a:close/>
                  <a:moveTo>
                    <a:pt x="240" y="64"/>
                  </a:moveTo>
                  <a:cubicBezTo>
                    <a:pt x="239" y="64"/>
                    <a:pt x="239" y="62"/>
                    <a:pt x="238" y="62"/>
                  </a:cubicBezTo>
                  <a:cubicBezTo>
                    <a:pt x="238" y="62"/>
                    <a:pt x="238" y="61"/>
                    <a:pt x="238" y="61"/>
                  </a:cubicBezTo>
                  <a:cubicBezTo>
                    <a:pt x="240" y="61"/>
                    <a:pt x="239" y="62"/>
                    <a:pt x="240" y="61"/>
                  </a:cubicBezTo>
                  <a:cubicBezTo>
                    <a:pt x="240" y="62"/>
                    <a:pt x="240" y="63"/>
                    <a:pt x="240" y="64"/>
                  </a:cubicBezTo>
                  <a:close/>
                  <a:moveTo>
                    <a:pt x="180" y="14"/>
                  </a:moveTo>
                  <a:cubicBezTo>
                    <a:pt x="178" y="16"/>
                    <a:pt x="180" y="17"/>
                    <a:pt x="179" y="18"/>
                  </a:cubicBezTo>
                  <a:cubicBezTo>
                    <a:pt x="182" y="19"/>
                    <a:pt x="181" y="19"/>
                    <a:pt x="180" y="17"/>
                  </a:cubicBezTo>
                  <a:cubicBezTo>
                    <a:pt x="181" y="17"/>
                    <a:pt x="182" y="17"/>
                    <a:pt x="183" y="17"/>
                  </a:cubicBezTo>
                  <a:cubicBezTo>
                    <a:pt x="183" y="15"/>
                    <a:pt x="183" y="14"/>
                    <a:pt x="184" y="13"/>
                  </a:cubicBezTo>
                  <a:cubicBezTo>
                    <a:pt x="182" y="13"/>
                    <a:pt x="180" y="13"/>
                    <a:pt x="178" y="13"/>
                  </a:cubicBezTo>
                  <a:cubicBezTo>
                    <a:pt x="177" y="14"/>
                    <a:pt x="179" y="13"/>
                    <a:pt x="180" y="14"/>
                  </a:cubicBezTo>
                  <a:close/>
                  <a:moveTo>
                    <a:pt x="213" y="29"/>
                  </a:moveTo>
                  <a:cubicBezTo>
                    <a:pt x="213" y="30"/>
                    <a:pt x="213" y="30"/>
                    <a:pt x="213" y="29"/>
                  </a:cubicBezTo>
                  <a:cubicBezTo>
                    <a:pt x="213" y="29"/>
                    <a:pt x="212" y="28"/>
                    <a:pt x="211" y="29"/>
                  </a:cubicBezTo>
                  <a:cubicBezTo>
                    <a:pt x="212" y="29"/>
                    <a:pt x="212" y="30"/>
                    <a:pt x="212" y="31"/>
                  </a:cubicBezTo>
                  <a:cubicBezTo>
                    <a:pt x="213" y="31"/>
                    <a:pt x="212" y="29"/>
                    <a:pt x="213" y="29"/>
                  </a:cubicBezTo>
                  <a:close/>
                  <a:moveTo>
                    <a:pt x="286" y="96"/>
                  </a:moveTo>
                  <a:cubicBezTo>
                    <a:pt x="286" y="93"/>
                    <a:pt x="286" y="91"/>
                    <a:pt x="284" y="89"/>
                  </a:cubicBezTo>
                  <a:cubicBezTo>
                    <a:pt x="285" y="91"/>
                    <a:pt x="284" y="95"/>
                    <a:pt x="286" y="96"/>
                  </a:cubicBezTo>
                  <a:close/>
                  <a:moveTo>
                    <a:pt x="274" y="109"/>
                  </a:moveTo>
                  <a:cubicBezTo>
                    <a:pt x="276" y="111"/>
                    <a:pt x="278" y="113"/>
                    <a:pt x="280" y="115"/>
                  </a:cubicBezTo>
                  <a:cubicBezTo>
                    <a:pt x="279" y="112"/>
                    <a:pt x="276" y="109"/>
                    <a:pt x="274" y="109"/>
                  </a:cubicBezTo>
                  <a:close/>
                  <a:moveTo>
                    <a:pt x="273" y="80"/>
                  </a:moveTo>
                  <a:cubicBezTo>
                    <a:pt x="274" y="79"/>
                    <a:pt x="273" y="79"/>
                    <a:pt x="273" y="77"/>
                  </a:cubicBezTo>
                  <a:cubicBezTo>
                    <a:pt x="275" y="78"/>
                    <a:pt x="275" y="78"/>
                    <a:pt x="275" y="77"/>
                  </a:cubicBezTo>
                  <a:cubicBezTo>
                    <a:pt x="274" y="77"/>
                    <a:pt x="274" y="76"/>
                    <a:pt x="273" y="76"/>
                  </a:cubicBezTo>
                  <a:cubicBezTo>
                    <a:pt x="273" y="75"/>
                    <a:pt x="275" y="75"/>
                    <a:pt x="275" y="74"/>
                  </a:cubicBezTo>
                  <a:cubicBezTo>
                    <a:pt x="273" y="73"/>
                    <a:pt x="271" y="67"/>
                    <a:pt x="267" y="67"/>
                  </a:cubicBezTo>
                  <a:cubicBezTo>
                    <a:pt x="261" y="68"/>
                    <a:pt x="269" y="75"/>
                    <a:pt x="271" y="76"/>
                  </a:cubicBezTo>
                  <a:cubicBezTo>
                    <a:pt x="268" y="80"/>
                    <a:pt x="277" y="80"/>
                    <a:pt x="273" y="85"/>
                  </a:cubicBezTo>
                  <a:cubicBezTo>
                    <a:pt x="276" y="85"/>
                    <a:pt x="277" y="87"/>
                    <a:pt x="277" y="90"/>
                  </a:cubicBezTo>
                  <a:cubicBezTo>
                    <a:pt x="279" y="91"/>
                    <a:pt x="279" y="92"/>
                    <a:pt x="281" y="93"/>
                  </a:cubicBezTo>
                  <a:cubicBezTo>
                    <a:pt x="280" y="91"/>
                    <a:pt x="281" y="90"/>
                    <a:pt x="283" y="90"/>
                  </a:cubicBezTo>
                  <a:cubicBezTo>
                    <a:pt x="282" y="85"/>
                    <a:pt x="278" y="83"/>
                    <a:pt x="276" y="79"/>
                  </a:cubicBezTo>
                  <a:cubicBezTo>
                    <a:pt x="276" y="80"/>
                    <a:pt x="274" y="79"/>
                    <a:pt x="273" y="80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0" name="Freeform 9"/>
            <p:cNvSpPr>
              <a:spLocks noEditPoints="1"/>
            </p:cNvSpPr>
            <p:nvPr/>
          </p:nvSpPr>
          <p:spPr bwMode="auto">
            <a:xfrm rot="13870992" flipH="1" flipV="1">
              <a:off x="4007146" y="2707492"/>
              <a:ext cx="1144588" cy="498475"/>
            </a:xfrm>
            <a:custGeom>
              <a:avLst/>
              <a:gdLst>
                <a:gd name="T0" fmla="*/ 191 w 302"/>
                <a:gd name="T1" fmla="*/ 13 h 130"/>
                <a:gd name="T2" fmla="*/ 58 w 302"/>
                <a:gd name="T3" fmla="*/ 20 h 130"/>
                <a:gd name="T4" fmla="*/ 243 w 302"/>
                <a:gd name="T5" fmla="*/ 38 h 130"/>
                <a:gd name="T6" fmla="*/ 230 w 302"/>
                <a:gd name="T7" fmla="*/ 30 h 130"/>
                <a:gd name="T8" fmla="*/ 264 w 302"/>
                <a:gd name="T9" fmla="*/ 47 h 130"/>
                <a:gd name="T10" fmla="*/ 250 w 302"/>
                <a:gd name="T11" fmla="*/ 43 h 130"/>
                <a:gd name="T12" fmla="*/ 258 w 302"/>
                <a:gd name="T13" fmla="*/ 55 h 130"/>
                <a:gd name="T14" fmla="*/ 273 w 302"/>
                <a:gd name="T15" fmla="*/ 55 h 130"/>
                <a:gd name="T16" fmla="*/ 217 w 302"/>
                <a:gd name="T17" fmla="*/ 59 h 130"/>
                <a:gd name="T18" fmla="*/ 227 w 302"/>
                <a:gd name="T19" fmla="*/ 63 h 130"/>
                <a:gd name="T20" fmla="*/ 246 w 302"/>
                <a:gd name="T21" fmla="*/ 77 h 130"/>
                <a:gd name="T22" fmla="*/ 289 w 302"/>
                <a:gd name="T23" fmla="*/ 80 h 130"/>
                <a:gd name="T24" fmla="*/ 289 w 302"/>
                <a:gd name="T25" fmla="*/ 97 h 130"/>
                <a:gd name="T26" fmla="*/ 291 w 302"/>
                <a:gd name="T27" fmla="*/ 127 h 130"/>
                <a:gd name="T28" fmla="*/ 247 w 302"/>
                <a:gd name="T29" fmla="*/ 55 h 130"/>
                <a:gd name="T30" fmla="*/ 235 w 302"/>
                <a:gd name="T31" fmla="*/ 36 h 130"/>
                <a:gd name="T32" fmla="*/ 219 w 302"/>
                <a:gd name="T33" fmla="*/ 33 h 130"/>
                <a:gd name="T34" fmla="*/ 212 w 302"/>
                <a:gd name="T35" fmla="*/ 38 h 130"/>
                <a:gd name="T36" fmla="*/ 199 w 302"/>
                <a:gd name="T37" fmla="*/ 27 h 130"/>
                <a:gd name="T38" fmla="*/ 220 w 302"/>
                <a:gd name="T39" fmla="*/ 24 h 130"/>
                <a:gd name="T40" fmla="*/ 226 w 302"/>
                <a:gd name="T41" fmla="*/ 23 h 130"/>
                <a:gd name="T42" fmla="*/ 213 w 302"/>
                <a:gd name="T43" fmla="*/ 16 h 130"/>
                <a:gd name="T44" fmla="*/ 204 w 302"/>
                <a:gd name="T45" fmla="*/ 19 h 130"/>
                <a:gd name="T46" fmla="*/ 198 w 302"/>
                <a:gd name="T47" fmla="*/ 9 h 130"/>
                <a:gd name="T48" fmla="*/ 192 w 302"/>
                <a:gd name="T49" fmla="*/ 26 h 130"/>
                <a:gd name="T50" fmla="*/ 178 w 302"/>
                <a:gd name="T51" fmla="*/ 23 h 130"/>
                <a:gd name="T52" fmla="*/ 176 w 302"/>
                <a:gd name="T53" fmla="*/ 14 h 130"/>
                <a:gd name="T54" fmla="*/ 163 w 302"/>
                <a:gd name="T55" fmla="*/ 5 h 130"/>
                <a:gd name="T56" fmla="*/ 157 w 302"/>
                <a:gd name="T57" fmla="*/ 8 h 130"/>
                <a:gd name="T58" fmla="*/ 154 w 302"/>
                <a:gd name="T59" fmla="*/ 23 h 130"/>
                <a:gd name="T60" fmla="*/ 145 w 302"/>
                <a:gd name="T61" fmla="*/ 29 h 130"/>
                <a:gd name="T62" fmla="*/ 144 w 302"/>
                <a:gd name="T63" fmla="*/ 18 h 130"/>
                <a:gd name="T64" fmla="*/ 133 w 302"/>
                <a:gd name="T65" fmla="*/ 14 h 130"/>
                <a:gd name="T66" fmla="*/ 128 w 302"/>
                <a:gd name="T67" fmla="*/ 7 h 130"/>
                <a:gd name="T68" fmla="*/ 117 w 302"/>
                <a:gd name="T69" fmla="*/ 0 h 130"/>
                <a:gd name="T70" fmla="*/ 87 w 302"/>
                <a:gd name="T71" fmla="*/ 8 h 130"/>
                <a:gd name="T72" fmla="*/ 69 w 302"/>
                <a:gd name="T73" fmla="*/ 13 h 130"/>
                <a:gd name="T74" fmla="*/ 21 w 302"/>
                <a:gd name="T75" fmla="*/ 58 h 130"/>
                <a:gd name="T76" fmla="*/ 39 w 302"/>
                <a:gd name="T77" fmla="*/ 75 h 130"/>
                <a:gd name="T78" fmla="*/ 91 w 302"/>
                <a:gd name="T79" fmla="*/ 63 h 130"/>
                <a:gd name="T80" fmla="*/ 166 w 302"/>
                <a:gd name="T81" fmla="*/ 58 h 130"/>
                <a:gd name="T82" fmla="*/ 204 w 302"/>
                <a:gd name="T83" fmla="*/ 68 h 130"/>
                <a:gd name="T84" fmla="*/ 251 w 302"/>
                <a:gd name="T85" fmla="*/ 92 h 130"/>
                <a:gd name="T86" fmla="*/ 202 w 302"/>
                <a:gd name="T87" fmla="*/ 58 h 130"/>
                <a:gd name="T88" fmla="*/ 179 w 302"/>
                <a:gd name="T89" fmla="*/ 45 h 130"/>
                <a:gd name="T90" fmla="*/ 192 w 302"/>
                <a:gd name="T91" fmla="*/ 48 h 130"/>
                <a:gd name="T92" fmla="*/ 216 w 302"/>
                <a:gd name="T93" fmla="*/ 56 h 130"/>
                <a:gd name="T94" fmla="*/ 229 w 302"/>
                <a:gd name="T95" fmla="*/ 58 h 130"/>
                <a:gd name="T96" fmla="*/ 239 w 302"/>
                <a:gd name="T97" fmla="*/ 66 h 130"/>
                <a:gd name="T98" fmla="*/ 246 w 302"/>
                <a:gd name="T99" fmla="*/ 58 h 130"/>
                <a:gd name="T100" fmla="*/ 68 w 302"/>
                <a:gd name="T101" fmla="*/ 22 h 130"/>
                <a:gd name="T102" fmla="*/ 182 w 302"/>
                <a:gd name="T103" fmla="*/ 51 h 130"/>
                <a:gd name="T104" fmla="*/ 171 w 302"/>
                <a:gd name="T105" fmla="*/ 42 h 130"/>
                <a:gd name="T106" fmla="*/ 218 w 302"/>
                <a:gd name="T107" fmla="*/ 45 h 130"/>
                <a:gd name="T108" fmla="*/ 224 w 302"/>
                <a:gd name="T109" fmla="*/ 48 h 130"/>
                <a:gd name="T110" fmla="*/ 226 w 302"/>
                <a:gd name="T111" fmla="*/ 45 h 130"/>
                <a:gd name="T112" fmla="*/ 240 w 302"/>
                <a:gd name="T113" fmla="*/ 61 h 130"/>
                <a:gd name="T114" fmla="*/ 184 w 302"/>
                <a:gd name="T115" fmla="*/ 13 h 130"/>
                <a:gd name="T116" fmla="*/ 212 w 302"/>
                <a:gd name="T117" fmla="*/ 31 h 130"/>
                <a:gd name="T118" fmla="*/ 280 w 302"/>
                <a:gd name="T119" fmla="*/ 115 h 130"/>
                <a:gd name="T120" fmla="*/ 275 w 302"/>
                <a:gd name="T121" fmla="*/ 74 h 130"/>
                <a:gd name="T122" fmla="*/ 283 w 302"/>
                <a:gd name="T123" fmla="*/ 9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02" h="130">
                  <a:moveTo>
                    <a:pt x="92" y="6"/>
                  </a:moveTo>
                  <a:cubicBezTo>
                    <a:pt x="91" y="6"/>
                    <a:pt x="90" y="6"/>
                    <a:pt x="90" y="7"/>
                  </a:cubicBezTo>
                  <a:cubicBezTo>
                    <a:pt x="91" y="8"/>
                    <a:pt x="92" y="7"/>
                    <a:pt x="92" y="6"/>
                  </a:cubicBezTo>
                  <a:close/>
                  <a:moveTo>
                    <a:pt x="191" y="13"/>
                  </a:moveTo>
                  <a:cubicBezTo>
                    <a:pt x="193" y="13"/>
                    <a:pt x="193" y="10"/>
                    <a:pt x="191" y="10"/>
                  </a:cubicBezTo>
                  <a:cubicBezTo>
                    <a:pt x="191" y="11"/>
                    <a:pt x="192" y="11"/>
                    <a:pt x="191" y="13"/>
                  </a:cubicBezTo>
                  <a:close/>
                  <a:moveTo>
                    <a:pt x="147" y="17"/>
                  </a:moveTo>
                  <a:cubicBezTo>
                    <a:pt x="148" y="18"/>
                    <a:pt x="150" y="18"/>
                    <a:pt x="153" y="18"/>
                  </a:cubicBezTo>
                  <a:cubicBezTo>
                    <a:pt x="153" y="17"/>
                    <a:pt x="153" y="16"/>
                    <a:pt x="153" y="15"/>
                  </a:cubicBezTo>
                  <a:cubicBezTo>
                    <a:pt x="150" y="15"/>
                    <a:pt x="147" y="13"/>
                    <a:pt x="147" y="17"/>
                  </a:cubicBezTo>
                  <a:close/>
                  <a:moveTo>
                    <a:pt x="62" y="15"/>
                  </a:moveTo>
                  <a:cubicBezTo>
                    <a:pt x="61" y="17"/>
                    <a:pt x="58" y="17"/>
                    <a:pt x="58" y="20"/>
                  </a:cubicBezTo>
                  <a:cubicBezTo>
                    <a:pt x="60" y="19"/>
                    <a:pt x="63" y="17"/>
                    <a:pt x="62" y="15"/>
                  </a:cubicBezTo>
                  <a:close/>
                  <a:moveTo>
                    <a:pt x="183" y="19"/>
                  </a:moveTo>
                  <a:cubicBezTo>
                    <a:pt x="185" y="17"/>
                    <a:pt x="186" y="22"/>
                    <a:pt x="188" y="20"/>
                  </a:cubicBezTo>
                  <a:cubicBezTo>
                    <a:pt x="188" y="19"/>
                    <a:pt x="184" y="17"/>
                    <a:pt x="183" y="19"/>
                  </a:cubicBezTo>
                  <a:close/>
                  <a:moveTo>
                    <a:pt x="235" y="32"/>
                  </a:moveTo>
                  <a:cubicBezTo>
                    <a:pt x="237" y="34"/>
                    <a:pt x="239" y="37"/>
                    <a:pt x="243" y="38"/>
                  </a:cubicBezTo>
                  <a:cubicBezTo>
                    <a:pt x="244" y="37"/>
                    <a:pt x="243" y="35"/>
                    <a:pt x="244" y="35"/>
                  </a:cubicBezTo>
                  <a:cubicBezTo>
                    <a:pt x="245" y="35"/>
                    <a:pt x="246" y="37"/>
                    <a:pt x="247" y="36"/>
                  </a:cubicBezTo>
                  <a:cubicBezTo>
                    <a:pt x="246" y="35"/>
                    <a:pt x="245" y="33"/>
                    <a:pt x="242" y="33"/>
                  </a:cubicBezTo>
                  <a:cubicBezTo>
                    <a:pt x="242" y="34"/>
                    <a:pt x="242" y="35"/>
                    <a:pt x="242" y="35"/>
                  </a:cubicBezTo>
                  <a:cubicBezTo>
                    <a:pt x="240" y="34"/>
                    <a:pt x="240" y="32"/>
                    <a:pt x="240" y="31"/>
                  </a:cubicBezTo>
                  <a:cubicBezTo>
                    <a:pt x="236" y="28"/>
                    <a:pt x="233" y="30"/>
                    <a:pt x="230" y="30"/>
                  </a:cubicBezTo>
                  <a:cubicBezTo>
                    <a:pt x="230" y="33"/>
                    <a:pt x="233" y="33"/>
                    <a:pt x="235" y="32"/>
                  </a:cubicBezTo>
                  <a:close/>
                  <a:moveTo>
                    <a:pt x="226" y="34"/>
                  </a:moveTo>
                  <a:cubicBezTo>
                    <a:pt x="226" y="34"/>
                    <a:pt x="227" y="34"/>
                    <a:pt x="227" y="33"/>
                  </a:cubicBezTo>
                  <a:cubicBezTo>
                    <a:pt x="227" y="33"/>
                    <a:pt x="226" y="32"/>
                    <a:pt x="226" y="32"/>
                  </a:cubicBezTo>
                  <a:lnTo>
                    <a:pt x="226" y="34"/>
                  </a:lnTo>
                  <a:close/>
                  <a:moveTo>
                    <a:pt x="264" y="47"/>
                  </a:moveTo>
                  <a:cubicBezTo>
                    <a:pt x="262" y="43"/>
                    <a:pt x="258" y="41"/>
                    <a:pt x="256" y="39"/>
                  </a:cubicBezTo>
                  <a:cubicBezTo>
                    <a:pt x="251" y="39"/>
                    <a:pt x="251" y="39"/>
                    <a:pt x="251" y="39"/>
                  </a:cubicBezTo>
                  <a:cubicBezTo>
                    <a:pt x="254" y="44"/>
                    <a:pt x="259" y="45"/>
                    <a:pt x="264" y="47"/>
                  </a:cubicBezTo>
                  <a:close/>
                  <a:moveTo>
                    <a:pt x="253" y="44"/>
                  </a:moveTo>
                  <a:cubicBezTo>
                    <a:pt x="252" y="43"/>
                    <a:pt x="252" y="42"/>
                    <a:pt x="251" y="41"/>
                  </a:cubicBezTo>
                  <a:cubicBezTo>
                    <a:pt x="250" y="42"/>
                    <a:pt x="250" y="42"/>
                    <a:pt x="250" y="43"/>
                  </a:cubicBezTo>
                  <a:cubicBezTo>
                    <a:pt x="252" y="42"/>
                    <a:pt x="251" y="44"/>
                    <a:pt x="253" y="44"/>
                  </a:cubicBezTo>
                  <a:close/>
                  <a:moveTo>
                    <a:pt x="183" y="45"/>
                  </a:moveTo>
                  <a:cubicBezTo>
                    <a:pt x="184" y="45"/>
                    <a:pt x="183" y="46"/>
                    <a:pt x="184" y="46"/>
                  </a:cubicBezTo>
                  <a:cubicBezTo>
                    <a:pt x="184" y="46"/>
                    <a:pt x="185" y="46"/>
                    <a:pt x="186" y="46"/>
                  </a:cubicBezTo>
                  <a:cubicBezTo>
                    <a:pt x="186" y="44"/>
                    <a:pt x="184" y="45"/>
                    <a:pt x="183" y="45"/>
                  </a:cubicBezTo>
                  <a:close/>
                  <a:moveTo>
                    <a:pt x="258" y="55"/>
                  </a:moveTo>
                  <a:cubicBezTo>
                    <a:pt x="257" y="55"/>
                    <a:pt x="257" y="56"/>
                    <a:pt x="256" y="56"/>
                  </a:cubicBezTo>
                  <a:cubicBezTo>
                    <a:pt x="256" y="57"/>
                    <a:pt x="256" y="58"/>
                    <a:pt x="257" y="59"/>
                  </a:cubicBezTo>
                  <a:cubicBezTo>
                    <a:pt x="257" y="58"/>
                    <a:pt x="259" y="59"/>
                    <a:pt x="259" y="58"/>
                  </a:cubicBezTo>
                  <a:cubicBezTo>
                    <a:pt x="258" y="57"/>
                    <a:pt x="259" y="56"/>
                    <a:pt x="258" y="55"/>
                  </a:cubicBezTo>
                  <a:close/>
                  <a:moveTo>
                    <a:pt x="274" y="57"/>
                  </a:moveTo>
                  <a:cubicBezTo>
                    <a:pt x="274" y="56"/>
                    <a:pt x="274" y="55"/>
                    <a:pt x="273" y="55"/>
                  </a:cubicBezTo>
                  <a:cubicBezTo>
                    <a:pt x="273" y="56"/>
                    <a:pt x="272" y="56"/>
                    <a:pt x="272" y="57"/>
                  </a:cubicBezTo>
                  <a:cubicBezTo>
                    <a:pt x="273" y="57"/>
                    <a:pt x="273" y="57"/>
                    <a:pt x="274" y="57"/>
                  </a:cubicBezTo>
                  <a:close/>
                  <a:moveTo>
                    <a:pt x="20" y="57"/>
                  </a:moveTo>
                  <a:cubicBezTo>
                    <a:pt x="18" y="56"/>
                    <a:pt x="17" y="57"/>
                    <a:pt x="17" y="58"/>
                  </a:cubicBezTo>
                  <a:cubicBezTo>
                    <a:pt x="18" y="58"/>
                    <a:pt x="19" y="58"/>
                    <a:pt x="20" y="57"/>
                  </a:cubicBezTo>
                  <a:close/>
                  <a:moveTo>
                    <a:pt x="217" y="59"/>
                  </a:moveTo>
                  <a:cubicBezTo>
                    <a:pt x="217" y="59"/>
                    <a:pt x="217" y="60"/>
                    <a:pt x="218" y="60"/>
                  </a:cubicBezTo>
                  <a:cubicBezTo>
                    <a:pt x="218" y="58"/>
                    <a:pt x="218" y="58"/>
                    <a:pt x="218" y="58"/>
                  </a:cubicBezTo>
                  <a:cubicBezTo>
                    <a:pt x="217" y="58"/>
                    <a:pt x="217" y="59"/>
                    <a:pt x="217" y="59"/>
                  </a:cubicBezTo>
                  <a:close/>
                  <a:moveTo>
                    <a:pt x="227" y="63"/>
                  </a:moveTo>
                  <a:cubicBezTo>
                    <a:pt x="227" y="64"/>
                    <a:pt x="228" y="65"/>
                    <a:pt x="229" y="66"/>
                  </a:cubicBezTo>
                  <a:cubicBezTo>
                    <a:pt x="229" y="64"/>
                    <a:pt x="229" y="63"/>
                    <a:pt x="227" y="63"/>
                  </a:cubicBezTo>
                  <a:close/>
                  <a:moveTo>
                    <a:pt x="260" y="70"/>
                  </a:moveTo>
                  <a:cubicBezTo>
                    <a:pt x="261" y="73"/>
                    <a:pt x="266" y="76"/>
                    <a:pt x="270" y="77"/>
                  </a:cubicBezTo>
                  <a:cubicBezTo>
                    <a:pt x="268" y="73"/>
                    <a:pt x="264" y="70"/>
                    <a:pt x="260" y="70"/>
                  </a:cubicBezTo>
                  <a:close/>
                  <a:moveTo>
                    <a:pt x="246" y="77"/>
                  </a:moveTo>
                  <a:cubicBezTo>
                    <a:pt x="245" y="74"/>
                    <a:pt x="240" y="72"/>
                    <a:pt x="238" y="71"/>
                  </a:cubicBezTo>
                  <a:cubicBezTo>
                    <a:pt x="240" y="74"/>
                    <a:pt x="243" y="75"/>
                    <a:pt x="246" y="77"/>
                  </a:cubicBezTo>
                  <a:close/>
                  <a:moveTo>
                    <a:pt x="198" y="72"/>
                  </a:moveTo>
                  <a:cubicBezTo>
                    <a:pt x="199" y="75"/>
                    <a:pt x="203" y="75"/>
                    <a:pt x="205" y="77"/>
                  </a:cubicBezTo>
                  <a:cubicBezTo>
                    <a:pt x="204" y="74"/>
                    <a:pt x="202" y="72"/>
                    <a:pt x="198" y="72"/>
                  </a:cubicBezTo>
                  <a:close/>
                  <a:moveTo>
                    <a:pt x="289" y="80"/>
                  </a:moveTo>
                  <a:cubicBezTo>
                    <a:pt x="289" y="79"/>
                    <a:pt x="289" y="78"/>
                    <a:pt x="287" y="78"/>
                  </a:cubicBezTo>
                  <a:cubicBezTo>
                    <a:pt x="287" y="79"/>
                    <a:pt x="288" y="80"/>
                    <a:pt x="289" y="80"/>
                  </a:cubicBezTo>
                  <a:close/>
                  <a:moveTo>
                    <a:pt x="286" y="86"/>
                  </a:moveTo>
                  <a:cubicBezTo>
                    <a:pt x="287" y="87"/>
                    <a:pt x="288" y="88"/>
                    <a:pt x="289" y="89"/>
                  </a:cubicBezTo>
                  <a:cubicBezTo>
                    <a:pt x="289" y="85"/>
                    <a:pt x="286" y="81"/>
                    <a:pt x="283" y="81"/>
                  </a:cubicBezTo>
                  <a:cubicBezTo>
                    <a:pt x="284" y="82"/>
                    <a:pt x="286" y="84"/>
                    <a:pt x="286" y="86"/>
                  </a:cubicBezTo>
                  <a:close/>
                  <a:moveTo>
                    <a:pt x="288" y="95"/>
                  </a:moveTo>
                  <a:cubicBezTo>
                    <a:pt x="288" y="96"/>
                    <a:pt x="288" y="96"/>
                    <a:pt x="289" y="97"/>
                  </a:cubicBezTo>
                  <a:cubicBezTo>
                    <a:pt x="290" y="95"/>
                    <a:pt x="289" y="95"/>
                    <a:pt x="288" y="95"/>
                  </a:cubicBezTo>
                  <a:close/>
                  <a:moveTo>
                    <a:pt x="300" y="115"/>
                  </a:moveTo>
                  <a:cubicBezTo>
                    <a:pt x="299" y="116"/>
                    <a:pt x="301" y="117"/>
                    <a:pt x="302" y="118"/>
                  </a:cubicBezTo>
                  <a:cubicBezTo>
                    <a:pt x="301" y="117"/>
                    <a:pt x="301" y="115"/>
                    <a:pt x="300" y="115"/>
                  </a:cubicBezTo>
                  <a:close/>
                  <a:moveTo>
                    <a:pt x="292" y="130"/>
                  </a:moveTo>
                  <a:cubicBezTo>
                    <a:pt x="291" y="129"/>
                    <a:pt x="292" y="127"/>
                    <a:pt x="291" y="127"/>
                  </a:cubicBezTo>
                  <a:cubicBezTo>
                    <a:pt x="290" y="128"/>
                    <a:pt x="290" y="129"/>
                    <a:pt x="292" y="130"/>
                  </a:cubicBezTo>
                  <a:close/>
                  <a:moveTo>
                    <a:pt x="245" y="60"/>
                  </a:moveTo>
                  <a:cubicBezTo>
                    <a:pt x="250" y="62"/>
                    <a:pt x="254" y="64"/>
                    <a:pt x="258" y="67"/>
                  </a:cubicBezTo>
                  <a:cubicBezTo>
                    <a:pt x="257" y="61"/>
                    <a:pt x="253" y="62"/>
                    <a:pt x="251" y="58"/>
                  </a:cubicBezTo>
                  <a:cubicBezTo>
                    <a:pt x="250" y="56"/>
                    <a:pt x="251" y="55"/>
                    <a:pt x="250" y="55"/>
                  </a:cubicBezTo>
                  <a:cubicBezTo>
                    <a:pt x="249" y="54"/>
                    <a:pt x="249" y="56"/>
                    <a:pt x="247" y="55"/>
                  </a:cubicBezTo>
                  <a:cubicBezTo>
                    <a:pt x="243" y="52"/>
                    <a:pt x="238" y="49"/>
                    <a:pt x="235" y="43"/>
                  </a:cubicBezTo>
                  <a:cubicBezTo>
                    <a:pt x="237" y="44"/>
                    <a:pt x="240" y="46"/>
                    <a:pt x="240" y="44"/>
                  </a:cubicBezTo>
                  <a:cubicBezTo>
                    <a:pt x="239" y="43"/>
                    <a:pt x="240" y="45"/>
                    <a:pt x="239" y="45"/>
                  </a:cubicBezTo>
                  <a:cubicBezTo>
                    <a:pt x="238" y="44"/>
                    <a:pt x="238" y="41"/>
                    <a:pt x="238" y="41"/>
                  </a:cubicBezTo>
                  <a:cubicBezTo>
                    <a:pt x="239" y="42"/>
                    <a:pt x="241" y="40"/>
                    <a:pt x="242" y="39"/>
                  </a:cubicBezTo>
                  <a:cubicBezTo>
                    <a:pt x="240" y="38"/>
                    <a:pt x="237" y="38"/>
                    <a:pt x="235" y="36"/>
                  </a:cubicBezTo>
                  <a:cubicBezTo>
                    <a:pt x="235" y="38"/>
                    <a:pt x="232" y="36"/>
                    <a:pt x="232" y="36"/>
                  </a:cubicBezTo>
                  <a:cubicBezTo>
                    <a:pt x="233" y="37"/>
                    <a:pt x="233" y="38"/>
                    <a:pt x="234" y="39"/>
                  </a:cubicBezTo>
                  <a:cubicBezTo>
                    <a:pt x="234" y="40"/>
                    <a:pt x="233" y="40"/>
                    <a:pt x="232" y="41"/>
                  </a:cubicBezTo>
                  <a:cubicBezTo>
                    <a:pt x="234" y="42"/>
                    <a:pt x="234" y="43"/>
                    <a:pt x="233" y="44"/>
                  </a:cubicBezTo>
                  <a:cubicBezTo>
                    <a:pt x="231" y="43"/>
                    <a:pt x="229" y="41"/>
                    <a:pt x="226" y="42"/>
                  </a:cubicBezTo>
                  <a:cubicBezTo>
                    <a:pt x="224" y="39"/>
                    <a:pt x="227" y="32"/>
                    <a:pt x="219" y="33"/>
                  </a:cubicBezTo>
                  <a:cubicBezTo>
                    <a:pt x="219" y="36"/>
                    <a:pt x="218" y="36"/>
                    <a:pt x="216" y="35"/>
                  </a:cubicBezTo>
                  <a:cubicBezTo>
                    <a:pt x="217" y="40"/>
                    <a:pt x="224" y="35"/>
                    <a:pt x="223" y="40"/>
                  </a:cubicBezTo>
                  <a:cubicBezTo>
                    <a:pt x="221" y="39"/>
                    <a:pt x="220" y="39"/>
                    <a:pt x="217" y="39"/>
                  </a:cubicBezTo>
                  <a:cubicBezTo>
                    <a:pt x="216" y="40"/>
                    <a:pt x="217" y="41"/>
                    <a:pt x="217" y="42"/>
                  </a:cubicBezTo>
                  <a:cubicBezTo>
                    <a:pt x="216" y="40"/>
                    <a:pt x="214" y="40"/>
                    <a:pt x="213" y="40"/>
                  </a:cubicBezTo>
                  <a:cubicBezTo>
                    <a:pt x="214" y="39"/>
                    <a:pt x="212" y="39"/>
                    <a:pt x="212" y="38"/>
                  </a:cubicBezTo>
                  <a:cubicBezTo>
                    <a:pt x="214" y="37"/>
                    <a:pt x="214" y="39"/>
                    <a:pt x="214" y="37"/>
                  </a:cubicBezTo>
                  <a:cubicBezTo>
                    <a:pt x="213" y="36"/>
                    <a:pt x="213" y="36"/>
                    <a:pt x="212" y="36"/>
                  </a:cubicBezTo>
                  <a:cubicBezTo>
                    <a:pt x="212" y="35"/>
                    <a:pt x="212" y="33"/>
                    <a:pt x="211" y="33"/>
                  </a:cubicBezTo>
                  <a:cubicBezTo>
                    <a:pt x="211" y="34"/>
                    <a:pt x="209" y="34"/>
                    <a:pt x="209" y="35"/>
                  </a:cubicBezTo>
                  <a:cubicBezTo>
                    <a:pt x="208" y="31"/>
                    <a:pt x="202" y="34"/>
                    <a:pt x="201" y="29"/>
                  </a:cubicBezTo>
                  <a:cubicBezTo>
                    <a:pt x="200" y="29"/>
                    <a:pt x="199" y="29"/>
                    <a:pt x="199" y="27"/>
                  </a:cubicBezTo>
                  <a:cubicBezTo>
                    <a:pt x="201" y="27"/>
                    <a:pt x="201" y="28"/>
                    <a:pt x="203" y="29"/>
                  </a:cubicBezTo>
                  <a:cubicBezTo>
                    <a:pt x="203" y="27"/>
                    <a:pt x="204" y="27"/>
                    <a:pt x="205" y="28"/>
                  </a:cubicBezTo>
                  <a:cubicBezTo>
                    <a:pt x="205" y="27"/>
                    <a:pt x="203" y="26"/>
                    <a:pt x="204" y="26"/>
                  </a:cubicBezTo>
                  <a:cubicBezTo>
                    <a:pt x="210" y="26"/>
                    <a:pt x="212" y="28"/>
                    <a:pt x="217" y="27"/>
                  </a:cubicBezTo>
                  <a:cubicBezTo>
                    <a:pt x="216" y="26"/>
                    <a:pt x="217" y="25"/>
                    <a:pt x="218" y="24"/>
                  </a:cubicBezTo>
                  <a:cubicBezTo>
                    <a:pt x="219" y="26"/>
                    <a:pt x="219" y="24"/>
                    <a:pt x="220" y="24"/>
                  </a:cubicBezTo>
                  <a:cubicBezTo>
                    <a:pt x="219" y="27"/>
                    <a:pt x="223" y="28"/>
                    <a:pt x="222" y="31"/>
                  </a:cubicBezTo>
                  <a:cubicBezTo>
                    <a:pt x="223" y="31"/>
                    <a:pt x="223" y="30"/>
                    <a:pt x="224" y="30"/>
                  </a:cubicBezTo>
                  <a:cubicBezTo>
                    <a:pt x="223" y="29"/>
                    <a:pt x="222" y="28"/>
                    <a:pt x="224" y="27"/>
                  </a:cubicBezTo>
                  <a:cubicBezTo>
                    <a:pt x="224" y="28"/>
                    <a:pt x="225" y="27"/>
                    <a:pt x="225" y="29"/>
                  </a:cubicBezTo>
                  <a:cubicBezTo>
                    <a:pt x="228" y="28"/>
                    <a:pt x="226" y="25"/>
                    <a:pt x="225" y="24"/>
                  </a:cubicBezTo>
                  <a:cubicBezTo>
                    <a:pt x="225" y="24"/>
                    <a:pt x="226" y="23"/>
                    <a:pt x="226" y="23"/>
                  </a:cubicBezTo>
                  <a:cubicBezTo>
                    <a:pt x="225" y="22"/>
                    <a:pt x="223" y="21"/>
                    <a:pt x="221" y="21"/>
                  </a:cubicBezTo>
                  <a:cubicBezTo>
                    <a:pt x="221" y="22"/>
                    <a:pt x="221" y="23"/>
                    <a:pt x="220" y="23"/>
                  </a:cubicBezTo>
                  <a:cubicBezTo>
                    <a:pt x="219" y="22"/>
                    <a:pt x="217" y="21"/>
                    <a:pt x="216" y="22"/>
                  </a:cubicBezTo>
                  <a:cubicBezTo>
                    <a:pt x="216" y="20"/>
                    <a:pt x="214" y="20"/>
                    <a:pt x="213" y="18"/>
                  </a:cubicBezTo>
                  <a:cubicBezTo>
                    <a:pt x="215" y="18"/>
                    <a:pt x="216" y="18"/>
                    <a:pt x="216" y="17"/>
                  </a:cubicBezTo>
                  <a:cubicBezTo>
                    <a:pt x="215" y="17"/>
                    <a:pt x="215" y="15"/>
                    <a:pt x="213" y="16"/>
                  </a:cubicBezTo>
                  <a:cubicBezTo>
                    <a:pt x="212" y="17"/>
                    <a:pt x="213" y="18"/>
                    <a:pt x="212" y="18"/>
                  </a:cubicBezTo>
                  <a:cubicBezTo>
                    <a:pt x="211" y="17"/>
                    <a:pt x="211" y="17"/>
                    <a:pt x="210" y="18"/>
                  </a:cubicBezTo>
                  <a:cubicBezTo>
                    <a:pt x="210" y="17"/>
                    <a:pt x="210" y="17"/>
                    <a:pt x="210" y="17"/>
                  </a:cubicBezTo>
                  <a:cubicBezTo>
                    <a:pt x="208" y="17"/>
                    <a:pt x="208" y="17"/>
                    <a:pt x="208" y="17"/>
                  </a:cubicBezTo>
                  <a:cubicBezTo>
                    <a:pt x="207" y="17"/>
                    <a:pt x="208" y="18"/>
                    <a:pt x="207" y="18"/>
                  </a:cubicBezTo>
                  <a:cubicBezTo>
                    <a:pt x="206" y="18"/>
                    <a:pt x="205" y="18"/>
                    <a:pt x="204" y="19"/>
                  </a:cubicBezTo>
                  <a:cubicBezTo>
                    <a:pt x="204" y="18"/>
                    <a:pt x="205" y="17"/>
                    <a:pt x="204" y="17"/>
                  </a:cubicBezTo>
                  <a:cubicBezTo>
                    <a:pt x="203" y="17"/>
                    <a:pt x="203" y="18"/>
                    <a:pt x="203" y="18"/>
                  </a:cubicBezTo>
                  <a:cubicBezTo>
                    <a:pt x="202" y="16"/>
                    <a:pt x="199" y="14"/>
                    <a:pt x="198" y="13"/>
                  </a:cubicBezTo>
                  <a:cubicBezTo>
                    <a:pt x="198" y="12"/>
                    <a:pt x="198" y="11"/>
                    <a:pt x="199" y="11"/>
                  </a:cubicBezTo>
                  <a:cubicBezTo>
                    <a:pt x="199" y="12"/>
                    <a:pt x="201" y="12"/>
                    <a:pt x="202" y="12"/>
                  </a:cubicBezTo>
                  <a:cubicBezTo>
                    <a:pt x="201" y="10"/>
                    <a:pt x="199" y="10"/>
                    <a:pt x="198" y="9"/>
                  </a:cubicBezTo>
                  <a:cubicBezTo>
                    <a:pt x="198" y="10"/>
                    <a:pt x="197" y="12"/>
                    <a:pt x="198" y="14"/>
                  </a:cubicBezTo>
                  <a:cubicBezTo>
                    <a:pt x="196" y="15"/>
                    <a:pt x="195" y="16"/>
                    <a:pt x="193" y="14"/>
                  </a:cubicBezTo>
                  <a:cubicBezTo>
                    <a:pt x="192" y="16"/>
                    <a:pt x="190" y="16"/>
                    <a:pt x="190" y="17"/>
                  </a:cubicBezTo>
                  <a:cubicBezTo>
                    <a:pt x="191" y="19"/>
                    <a:pt x="193" y="18"/>
                    <a:pt x="194" y="19"/>
                  </a:cubicBezTo>
                  <a:cubicBezTo>
                    <a:pt x="192" y="21"/>
                    <a:pt x="194" y="25"/>
                    <a:pt x="196" y="26"/>
                  </a:cubicBezTo>
                  <a:cubicBezTo>
                    <a:pt x="195" y="27"/>
                    <a:pt x="194" y="26"/>
                    <a:pt x="192" y="26"/>
                  </a:cubicBezTo>
                  <a:cubicBezTo>
                    <a:pt x="191" y="29"/>
                    <a:pt x="194" y="29"/>
                    <a:pt x="193" y="30"/>
                  </a:cubicBezTo>
                  <a:cubicBezTo>
                    <a:pt x="192" y="30"/>
                    <a:pt x="192" y="30"/>
                    <a:pt x="191" y="31"/>
                  </a:cubicBezTo>
                  <a:cubicBezTo>
                    <a:pt x="190" y="28"/>
                    <a:pt x="186" y="29"/>
                    <a:pt x="185" y="26"/>
                  </a:cubicBezTo>
                  <a:cubicBezTo>
                    <a:pt x="187" y="26"/>
                    <a:pt x="188" y="28"/>
                    <a:pt x="189" y="26"/>
                  </a:cubicBezTo>
                  <a:cubicBezTo>
                    <a:pt x="189" y="26"/>
                    <a:pt x="188" y="26"/>
                    <a:pt x="188" y="25"/>
                  </a:cubicBezTo>
                  <a:cubicBezTo>
                    <a:pt x="185" y="23"/>
                    <a:pt x="181" y="25"/>
                    <a:pt x="178" y="23"/>
                  </a:cubicBezTo>
                  <a:cubicBezTo>
                    <a:pt x="175" y="24"/>
                    <a:pt x="169" y="22"/>
                    <a:pt x="166" y="20"/>
                  </a:cubicBezTo>
                  <a:cubicBezTo>
                    <a:pt x="167" y="19"/>
                    <a:pt x="169" y="19"/>
                    <a:pt x="170" y="20"/>
                  </a:cubicBezTo>
                  <a:cubicBezTo>
                    <a:pt x="171" y="18"/>
                    <a:pt x="167" y="18"/>
                    <a:pt x="169" y="17"/>
                  </a:cubicBezTo>
                  <a:cubicBezTo>
                    <a:pt x="171" y="17"/>
                    <a:pt x="173" y="18"/>
                    <a:pt x="174" y="17"/>
                  </a:cubicBezTo>
                  <a:cubicBezTo>
                    <a:pt x="172" y="16"/>
                    <a:pt x="172" y="14"/>
                    <a:pt x="169" y="14"/>
                  </a:cubicBezTo>
                  <a:cubicBezTo>
                    <a:pt x="171" y="13"/>
                    <a:pt x="174" y="15"/>
                    <a:pt x="176" y="14"/>
                  </a:cubicBezTo>
                  <a:cubicBezTo>
                    <a:pt x="175" y="11"/>
                    <a:pt x="171" y="11"/>
                    <a:pt x="168" y="10"/>
                  </a:cubicBezTo>
                  <a:cubicBezTo>
                    <a:pt x="169" y="10"/>
                    <a:pt x="170" y="10"/>
                    <a:pt x="170" y="9"/>
                  </a:cubicBezTo>
                  <a:cubicBezTo>
                    <a:pt x="169" y="9"/>
                    <a:pt x="168" y="8"/>
                    <a:pt x="167" y="8"/>
                  </a:cubicBezTo>
                  <a:cubicBezTo>
                    <a:pt x="167" y="9"/>
                    <a:pt x="166" y="9"/>
                    <a:pt x="166" y="9"/>
                  </a:cubicBezTo>
                  <a:cubicBezTo>
                    <a:pt x="165" y="9"/>
                    <a:pt x="165" y="7"/>
                    <a:pt x="166" y="6"/>
                  </a:cubicBezTo>
                  <a:cubicBezTo>
                    <a:pt x="165" y="5"/>
                    <a:pt x="164" y="7"/>
                    <a:pt x="163" y="5"/>
                  </a:cubicBezTo>
                  <a:cubicBezTo>
                    <a:pt x="165" y="5"/>
                    <a:pt x="164" y="1"/>
                    <a:pt x="164" y="1"/>
                  </a:cubicBezTo>
                  <a:cubicBezTo>
                    <a:pt x="160" y="0"/>
                    <a:pt x="159" y="1"/>
                    <a:pt x="156" y="1"/>
                  </a:cubicBezTo>
                  <a:cubicBezTo>
                    <a:pt x="155" y="2"/>
                    <a:pt x="156" y="4"/>
                    <a:pt x="155" y="5"/>
                  </a:cubicBezTo>
                  <a:cubicBezTo>
                    <a:pt x="156" y="5"/>
                    <a:pt x="157" y="5"/>
                    <a:pt x="157" y="6"/>
                  </a:cubicBezTo>
                  <a:cubicBezTo>
                    <a:pt x="156" y="6"/>
                    <a:pt x="156" y="7"/>
                    <a:pt x="156" y="7"/>
                  </a:cubicBezTo>
                  <a:cubicBezTo>
                    <a:pt x="156" y="7"/>
                    <a:pt x="157" y="7"/>
                    <a:pt x="157" y="8"/>
                  </a:cubicBezTo>
                  <a:cubicBezTo>
                    <a:pt x="158" y="11"/>
                    <a:pt x="155" y="12"/>
                    <a:pt x="157" y="14"/>
                  </a:cubicBezTo>
                  <a:cubicBezTo>
                    <a:pt x="156" y="15"/>
                    <a:pt x="153" y="15"/>
                    <a:pt x="153" y="17"/>
                  </a:cubicBezTo>
                  <a:cubicBezTo>
                    <a:pt x="155" y="17"/>
                    <a:pt x="156" y="17"/>
                    <a:pt x="157" y="18"/>
                  </a:cubicBezTo>
                  <a:cubicBezTo>
                    <a:pt x="155" y="18"/>
                    <a:pt x="156" y="20"/>
                    <a:pt x="155" y="20"/>
                  </a:cubicBezTo>
                  <a:cubicBezTo>
                    <a:pt x="152" y="21"/>
                    <a:pt x="150" y="18"/>
                    <a:pt x="149" y="20"/>
                  </a:cubicBezTo>
                  <a:cubicBezTo>
                    <a:pt x="151" y="21"/>
                    <a:pt x="154" y="20"/>
                    <a:pt x="154" y="23"/>
                  </a:cubicBezTo>
                  <a:cubicBezTo>
                    <a:pt x="152" y="23"/>
                    <a:pt x="149" y="21"/>
                    <a:pt x="148" y="23"/>
                  </a:cubicBezTo>
                  <a:cubicBezTo>
                    <a:pt x="148" y="25"/>
                    <a:pt x="150" y="24"/>
                    <a:pt x="149" y="26"/>
                  </a:cubicBezTo>
                  <a:cubicBezTo>
                    <a:pt x="147" y="26"/>
                    <a:pt x="148" y="24"/>
                    <a:pt x="146" y="25"/>
                  </a:cubicBezTo>
                  <a:cubicBezTo>
                    <a:pt x="145" y="28"/>
                    <a:pt x="149" y="26"/>
                    <a:pt x="148" y="28"/>
                  </a:cubicBezTo>
                  <a:cubicBezTo>
                    <a:pt x="147" y="28"/>
                    <a:pt x="147" y="28"/>
                    <a:pt x="146" y="27"/>
                  </a:cubicBezTo>
                  <a:cubicBezTo>
                    <a:pt x="145" y="28"/>
                    <a:pt x="146" y="29"/>
                    <a:pt x="145" y="29"/>
                  </a:cubicBezTo>
                  <a:cubicBezTo>
                    <a:pt x="143" y="29"/>
                    <a:pt x="142" y="27"/>
                    <a:pt x="143" y="26"/>
                  </a:cubicBezTo>
                  <a:cubicBezTo>
                    <a:pt x="142" y="25"/>
                    <a:pt x="141" y="25"/>
                    <a:pt x="140" y="25"/>
                  </a:cubicBezTo>
                  <a:cubicBezTo>
                    <a:pt x="140" y="23"/>
                    <a:pt x="142" y="24"/>
                    <a:pt x="142" y="23"/>
                  </a:cubicBezTo>
                  <a:cubicBezTo>
                    <a:pt x="140" y="22"/>
                    <a:pt x="139" y="19"/>
                    <a:pt x="141" y="18"/>
                  </a:cubicBezTo>
                  <a:cubicBezTo>
                    <a:pt x="141" y="19"/>
                    <a:pt x="140" y="20"/>
                    <a:pt x="141" y="20"/>
                  </a:cubicBezTo>
                  <a:cubicBezTo>
                    <a:pt x="141" y="18"/>
                    <a:pt x="142" y="18"/>
                    <a:pt x="144" y="18"/>
                  </a:cubicBezTo>
                  <a:cubicBezTo>
                    <a:pt x="143" y="17"/>
                    <a:pt x="142" y="15"/>
                    <a:pt x="140" y="16"/>
                  </a:cubicBezTo>
                  <a:cubicBezTo>
                    <a:pt x="139" y="17"/>
                    <a:pt x="139" y="18"/>
                    <a:pt x="139" y="18"/>
                  </a:cubicBezTo>
                  <a:cubicBezTo>
                    <a:pt x="138" y="17"/>
                    <a:pt x="138" y="17"/>
                    <a:pt x="137" y="18"/>
                  </a:cubicBezTo>
                  <a:cubicBezTo>
                    <a:pt x="137" y="17"/>
                    <a:pt x="136" y="17"/>
                    <a:pt x="136" y="16"/>
                  </a:cubicBezTo>
                  <a:cubicBezTo>
                    <a:pt x="134" y="16"/>
                    <a:pt x="132" y="17"/>
                    <a:pt x="131" y="16"/>
                  </a:cubicBezTo>
                  <a:cubicBezTo>
                    <a:pt x="132" y="16"/>
                    <a:pt x="132" y="14"/>
                    <a:pt x="133" y="14"/>
                  </a:cubicBezTo>
                  <a:cubicBezTo>
                    <a:pt x="134" y="14"/>
                    <a:pt x="133" y="16"/>
                    <a:pt x="134" y="16"/>
                  </a:cubicBezTo>
                  <a:cubicBezTo>
                    <a:pt x="135" y="12"/>
                    <a:pt x="130" y="14"/>
                    <a:pt x="128" y="14"/>
                  </a:cubicBezTo>
                  <a:cubicBezTo>
                    <a:pt x="128" y="12"/>
                    <a:pt x="131" y="10"/>
                    <a:pt x="134" y="12"/>
                  </a:cubicBezTo>
                  <a:cubicBezTo>
                    <a:pt x="134" y="10"/>
                    <a:pt x="134" y="10"/>
                    <a:pt x="134" y="8"/>
                  </a:cubicBezTo>
                  <a:cubicBezTo>
                    <a:pt x="139" y="5"/>
                    <a:pt x="146" y="9"/>
                    <a:pt x="149" y="5"/>
                  </a:cubicBezTo>
                  <a:cubicBezTo>
                    <a:pt x="143" y="4"/>
                    <a:pt x="133" y="8"/>
                    <a:pt x="128" y="7"/>
                  </a:cubicBezTo>
                  <a:cubicBezTo>
                    <a:pt x="129" y="7"/>
                    <a:pt x="129" y="6"/>
                    <a:pt x="129" y="5"/>
                  </a:cubicBezTo>
                  <a:cubicBezTo>
                    <a:pt x="123" y="4"/>
                    <a:pt x="121" y="5"/>
                    <a:pt x="116" y="4"/>
                  </a:cubicBezTo>
                  <a:cubicBezTo>
                    <a:pt x="117" y="3"/>
                    <a:pt x="119" y="5"/>
                    <a:pt x="121" y="3"/>
                  </a:cubicBezTo>
                  <a:cubicBezTo>
                    <a:pt x="119" y="3"/>
                    <a:pt x="119" y="2"/>
                    <a:pt x="119" y="1"/>
                  </a:cubicBezTo>
                  <a:cubicBezTo>
                    <a:pt x="118" y="1"/>
                    <a:pt x="116" y="4"/>
                    <a:pt x="115" y="2"/>
                  </a:cubicBezTo>
                  <a:cubicBezTo>
                    <a:pt x="115" y="1"/>
                    <a:pt x="116" y="1"/>
                    <a:pt x="117" y="0"/>
                  </a:cubicBezTo>
                  <a:cubicBezTo>
                    <a:pt x="112" y="0"/>
                    <a:pt x="112" y="0"/>
                    <a:pt x="112" y="0"/>
                  </a:cubicBezTo>
                  <a:cubicBezTo>
                    <a:pt x="112" y="2"/>
                    <a:pt x="112" y="2"/>
                    <a:pt x="112" y="2"/>
                  </a:cubicBezTo>
                  <a:cubicBezTo>
                    <a:pt x="113" y="3"/>
                    <a:pt x="113" y="0"/>
                    <a:pt x="115" y="2"/>
                  </a:cubicBezTo>
                  <a:cubicBezTo>
                    <a:pt x="114" y="3"/>
                    <a:pt x="110" y="3"/>
                    <a:pt x="110" y="1"/>
                  </a:cubicBezTo>
                  <a:cubicBezTo>
                    <a:pt x="105" y="1"/>
                    <a:pt x="103" y="4"/>
                    <a:pt x="101" y="6"/>
                  </a:cubicBezTo>
                  <a:cubicBezTo>
                    <a:pt x="95" y="4"/>
                    <a:pt x="93" y="11"/>
                    <a:pt x="87" y="8"/>
                  </a:cubicBezTo>
                  <a:cubicBezTo>
                    <a:pt x="86" y="10"/>
                    <a:pt x="86" y="13"/>
                    <a:pt x="87" y="14"/>
                  </a:cubicBezTo>
                  <a:cubicBezTo>
                    <a:pt x="86" y="16"/>
                    <a:pt x="83" y="17"/>
                    <a:pt x="80" y="18"/>
                  </a:cubicBezTo>
                  <a:cubicBezTo>
                    <a:pt x="81" y="17"/>
                    <a:pt x="82" y="16"/>
                    <a:pt x="81" y="14"/>
                  </a:cubicBezTo>
                  <a:cubicBezTo>
                    <a:pt x="80" y="14"/>
                    <a:pt x="79" y="13"/>
                    <a:pt x="80" y="11"/>
                  </a:cubicBezTo>
                  <a:cubicBezTo>
                    <a:pt x="76" y="12"/>
                    <a:pt x="73" y="14"/>
                    <a:pt x="71" y="14"/>
                  </a:cubicBezTo>
                  <a:cubicBezTo>
                    <a:pt x="72" y="14"/>
                    <a:pt x="70" y="13"/>
                    <a:pt x="69" y="13"/>
                  </a:cubicBezTo>
                  <a:cubicBezTo>
                    <a:pt x="63" y="15"/>
                    <a:pt x="60" y="23"/>
                    <a:pt x="55" y="24"/>
                  </a:cubicBezTo>
                  <a:cubicBezTo>
                    <a:pt x="54" y="26"/>
                    <a:pt x="53" y="27"/>
                    <a:pt x="53" y="28"/>
                  </a:cubicBezTo>
                  <a:cubicBezTo>
                    <a:pt x="47" y="29"/>
                    <a:pt x="45" y="35"/>
                    <a:pt x="42" y="39"/>
                  </a:cubicBezTo>
                  <a:cubicBezTo>
                    <a:pt x="40" y="37"/>
                    <a:pt x="37" y="38"/>
                    <a:pt x="36" y="36"/>
                  </a:cubicBezTo>
                  <a:cubicBezTo>
                    <a:pt x="30" y="41"/>
                    <a:pt x="20" y="43"/>
                    <a:pt x="20" y="54"/>
                  </a:cubicBezTo>
                  <a:cubicBezTo>
                    <a:pt x="21" y="54"/>
                    <a:pt x="21" y="56"/>
                    <a:pt x="21" y="58"/>
                  </a:cubicBezTo>
                  <a:cubicBezTo>
                    <a:pt x="20" y="59"/>
                    <a:pt x="18" y="59"/>
                    <a:pt x="18" y="62"/>
                  </a:cubicBezTo>
                  <a:cubicBezTo>
                    <a:pt x="16" y="64"/>
                    <a:pt x="13" y="66"/>
                    <a:pt x="14" y="70"/>
                  </a:cubicBezTo>
                  <a:cubicBezTo>
                    <a:pt x="11" y="72"/>
                    <a:pt x="9" y="76"/>
                    <a:pt x="9" y="80"/>
                  </a:cubicBezTo>
                  <a:cubicBezTo>
                    <a:pt x="2" y="84"/>
                    <a:pt x="0" y="98"/>
                    <a:pt x="9" y="99"/>
                  </a:cubicBezTo>
                  <a:cubicBezTo>
                    <a:pt x="17" y="100"/>
                    <a:pt x="22" y="90"/>
                    <a:pt x="27" y="87"/>
                  </a:cubicBezTo>
                  <a:cubicBezTo>
                    <a:pt x="29" y="80"/>
                    <a:pt x="36" y="80"/>
                    <a:pt x="39" y="75"/>
                  </a:cubicBezTo>
                  <a:cubicBezTo>
                    <a:pt x="39" y="76"/>
                    <a:pt x="40" y="76"/>
                    <a:pt x="40" y="76"/>
                  </a:cubicBezTo>
                  <a:cubicBezTo>
                    <a:pt x="41" y="71"/>
                    <a:pt x="47" y="75"/>
                    <a:pt x="49" y="77"/>
                  </a:cubicBezTo>
                  <a:cubicBezTo>
                    <a:pt x="54" y="77"/>
                    <a:pt x="58" y="79"/>
                    <a:pt x="62" y="79"/>
                  </a:cubicBezTo>
                  <a:cubicBezTo>
                    <a:pt x="70" y="79"/>
                    <a:pt x="74" y="74"/>
                    <a:pt x="79" y="71"/>
                  </a:cubicBezTo>
                  <a:cubicBezTo>
                    <a:pt x="81" y="66"/>
                    <a:pt x="84" y="64"/>
                    <a:pt x="89" y="62"/>
                  </a:cubicBezTo>
                  <a:cubicBezTo>
                    <a:pt x="90" y="62"/>
                    <a:pt x="90" y="64"/>
                    <a:pt x="91" y="63"/>
                  </a:cubicBezTo>
                  <a:cubicBezTo>
                    <a:pt x="94" y="61"/>
                    <a:pt x="98" y="61"/>
                    <a:pt x="100" y="59"/>
                  </a:cubicBezTo>
                  <a:cubicBezTo>
                    <a:pt x="101" y="59"/>
                    <a:pt x="100" y="61"/>
                    <a:pt x="102" y="60"/>
                  </a:cubicBezTo>
                  <a:cubicBezTo>
                    <a:pt x="109" y="57"/>
                    <a:pt x="113" y="47"/>
                    <a:pt x="122" y="49"/>
                  </a:cubicBezTo>
                  <a:cubicBezTo>
                    <a:pt x="122" y="51"/>
                    <a:pt x="123" y="51"/>
                    <a:pt x="124" y="52"/>
                  </a:cubicBezTo>
                  <a:cubicBezTo>
                    <a:pt x="136" y="49"/>
                    <a:pt x="145" y="55"/>
                    <a:pt x="157" y="53"/>
                  </a:cubicBezTo>
                  <a:cubicBezTo>
                    <a:pt x="159" y="55"/>
                    <a:pt x="164" y="54"/>
                    <a:pt x="166" y="58"/>
                  </a:cubicBezTo>
                  <a:cubicBezTo>
                    <a:pt x="173" y="56"/>
                    <a:pt x="177" y="63"/>
                    <a:pt x="181" y="60"/>
                  </a:cubicBezTo>
                  <a:cubicBezTo>
                    <a:pt x="181" y="60"/>
                    <a:pt x="182" y="61"/>
                    <a:pt x="182" y="62"/>
                  </a:cubicBezTo>
                  <a:cubicBezTo>
                    <a:pt x="184" y="62"/>
                    <a:pt x="183" y="61"/>
                    <a:pt x="185" y="62"/>
                  </a:cubicBezTo>
                  <a:cubicBezTo>
                    <a:pt x="184" y="60"/>
                    <a:pt x="185" y="59"/>
                    <a:pt x="187" y="59"/>
                  </a:cubicBezTo>
                  <a:cubicBezTo>
                    <a:pt x="192" y="62"/>
                    <a:pt x="195" y="67"/>
                    <a:pt x="201" y="70"/>
                  </a:cubicBezTo>
                  <a:cubicBezTo>
                    <a:pt x="203" y="70"/>
                    <a:pt x="203" y="69"/>
                    <a:pt x="204" y="68"/>
                  </a:cubicBezTo>
                  <a:cubicBezTo>
                    <a:pt x="204" y="69"/>
                    <a:pt x="205" y="70"/>
                    <a:pt x="205" y="71"/>
                  </a:cubicBezTo>
                  <a:cubicBezTo>
                    <a:pt x="207" y="71"/>
                    <a:pt x="207" y="71"/>
                    <a:pt x="207" y="71"/>
                  </a:cubicBezTo>
                  <a:cubicBezTo>
                    <a:pt x="210" y="75"/>
                    <a:pt x="216" y="75"/>
                    <a:pt x="220" y="78"/>
                  </a:cubicBezTo>
                  <a:cubicBezTo>
                    <a:pt x="220" y="74"/>
                    <a:pt x="226" y="76"/>
                    <a:pt x="225" y="78"/>
                  </a:cubicBezTo>
                  <a:cubicBezTo>
                    <a:pt x="226" y="78"/>
                    <a:pt x="227" y="78"/>
                    <a:pt x="227" y="78"/>
                  </a:cubicBezTo>
                  <a:cubicBezTo>
                    <a:pt x="235" y="83"/>
                    <a:pt x="242" y="90"/>
                    <a:pt x="251" y="92"/>
                  </a:cubicBezTo>
                  <a:cubicBezTo>
                    <a:pt x="250" y="90"/>
                    <a:pt x="249" y="88"/>
                    <a:pt x="250" y="86"/>
                  </a:cubicBezTo>
                  <a:cubicBezTo>
                    <a:pt x="244" y="81"/>
                    <a:pt x="237" y="78"/>
                    <a:pt x="231" y="74"/>
                  </a:cubicBezTo>
                  <a:cubicBezTo>
                    <a:pt x="229" y="77"/>
                    <a:pt x="224" y="73"/>
                    <a:pt x="225" y="70"/>
                  </a:cubicBezTo>
                  <a:cubicBezTo>
                    <a:pt x="222" y="68"/>
                    <a:pt x="219" y="66"/>
                    <a:pt x="217" y="63"/>
                  </a:cubicBezTo>
                  <a:cubicBezTo>
                    <a:pt x="212" y="63"/>
                    <a:pt x="208" y="61"/>
                    <a:pt x="205" y="58"/>
                  </a:cubicBezTo>
                  <a:cubicBezTo>
                    <a:pt x="205" y="59"/>
                    <a:pt x="203" y="58"/>
                    <a:pt x="202" y="58"/>
                  </a:cubicBezTo>
                  <a:cubicBezTo>
                    <a:pt x="198" y="55"/>
                    <a:pt x="188" y="56"/>
                    <a:pt x="184" y="52"/>
                  </a:cubicBezTo>
                  <a:cubicBezTo>
                    <a:pt x="185" y="52"/>
                    <a:pt x="184" y="51"/>
                    <a:pt x="185" y="50"/>
                  </a:cubicBezTo>
                  <a:cubicBezTo>
                    <a:pt x="183" y="50"/>
                    <a:pt x="182" y="48"/>
                    <a:pt x="181" y="47"/>
                  </a:cubicBezTo>
                  <a:cubicBezTo>
                    <a:pt x="179" y="48"/>
                    <a:pt x="177" y="46"/>
                    <a:pt x="176" y="45"/>
                  </a:cubicBezTo>
                  <a:cubicBezTo>
                    <a:pt x="177" y="45"/>
                    <a:pt x="176" y="43"/>
                    <a:pt x="177" y="43"/>
                  </a:cubicBezTo>
                  <a:cubicBezTo>
                    <a:pt x="177" y="44"/>
                    <a:pt x="177" y="46"/>
                    <a:pt x="179" y="45"/>
                  </a:cubicBezTo>
                  <a:cubicBezTo>
                    <a:pt x="179" y="43"/>
                    <a:pt x="181" y="45"/>
                    <a:pt x="182" y="43"/>
                  </a:cubicBezTo>
                  <a:cubicBezTo>
                    <a:pt x="182" y="42"/>
                    <a:pt x="180" y="44"/>
                    <a:pt x="180" y="42"/>
                  </a:cubicBezTo>
                  <a:cubicBezTo>
                    <a:pt x="180" y="41"/>
                    <a:pt x="181" y="41"/>
                    <a:pt x="182" y="41"/>
                  </a:cubicBezTo>
                  <a:cubicBezTo>
                    <a:pt x="182" y="41"/>
                    <a:pt x="183" y="42"/>
                    <a:pt x="182" y="43"/>
                  </a:cubicBezTo>
                  <a:cubicBezTo>
                    <a:pt x="185" y="43"/>
                    <a:pt x="186" y="43"/>
                    <a:pt x="188" y="42"/>
                  </a:cubicBezTo>
                  <a:cubicBezTo>
                    <a:pt x="190" y="44"/>
                    <a:pt x="191" y="46"/>
                    <a:pt x="192" y="48"/>
                  </a:cubicBezTo>
                  <a:cubicBezTo>
                    <a:pt x="197" y="46"/>
                    <a:pt x="199" y="51"/>
                    <a:pt x="204" y="48"/>
                  </a:cubicBezTo>
                  <a:cubicBezTo>
                    <a:pt x="205" y="48"/>
                    <a:pt x="205" y="49"/>
                    <a:pt x="205" y="49"/>
                  </a:cubicBezTo>
                  <a:cubicBezTo>
                    <a:pt x="207" y="49"/>
                    <a:pt x="208" y="49"/>
                    <a:pt x="209" y="48"/>
                  </a:cubicBezTo>
                  <a:cubicBezTo>
                    <a:pt x="213" y="48"/>
                    <a:pt x="213" y="53"/>
                    <a:pt x="211" y="55"/>
                  </a:cubicBezTo>
                  <a:cubicBezTo>
                    <a:pt x="212" y="55"/>
                    <a:pt x="212" y="55"/>
                    <a:pt x="212" y="56"/>
                  </a:cubicBezTo>
                  <a:cubicBezTo>
                    <a:pt x="214" y="57"/>
                    <a:pt x="214" y="56"/>
                    <a:pt x="216" y="56"/>
                  </a:cubicBezTo>
                  <a:cubicBezTo>
                    <a:pt x="216" y="54"/>
                    <a:pt x="216" y="51"/>
                    <a:pt x="216" y="51"/>
                  </a:cubicBezTo>
                  <a:cubicBezTo>
                    <a:pt x="220" y="52"/>
                    <a:pt x="223" y="57"/>
                    <a:pt x="227" y="55"/>
                  </a:cubicBezTo>
                  <a:cubicBezTo>
                    <a:pt x="225" y="54"/>
                    <a:pt x="224" y="55"/>
                    <a:pt x="223" y="54"/>
                  </a:cubicBezTo>
                  <a:cubicBezTo>
                    <a:pt x="226" y="53"/>
                    <a:pt x="227" y="51"/>
                    <a:pt x="228" y="54"/>
                  </a:cubicBezTo>
                  <a:cubicBezTo>
                    <a:pt x="229" y="56"/>
                    <a:pt x="227" y="55"/>
                    <a:pt x="227" y="57"/>
                  </a:cubicBezTo>
                  <a:cubicBezTo>
                    <a:pt x="228" y="57"/>
                    <a:pt x="229" y="57"/>
                    <a:pt x="229" y="58"/>
                  </a:cubicBezTo>
                  <a:cubicBezTo>
                    <a:pt x="229" y="59"/>
                    <a:pt x="228" y="61"/>
                    <a:pt x="229" y="62"/>
                  </a:cubicBezTo>
                  <a:cubicBezTo>
                    <a:pt x="231" y="62"/>
                    <a:pt x="233" y="64"/>
                    <a:pt x="235" y="64"/>
                  </a:cubicBezTo>
                  <a:cubicBezTo>
                    <a:pt x="237" y="64"/>
                    <a:pt x="235" y="62"/>
                    <a:pt x="237" y="62"/>
                  </a:cubicBezTo>
                  <a:cubicBezTo>
                    <a:pt x="238" y="63"/>
                    <a:pt x="236" y="64"/>
                    <a:pt x="237" y="64"/>
                  </a:cubicBezTo>
                  <a:cubicBezTo>
                    <a:pt x="237" y="63"/>
                    <a:pt x="238" y="63"/>
                    <a:pt x="239" y="63"/>
                  </a:cubicBezTo>
                  <a:cubicBezTo>
                    <a:pt x="239" y="63"/>
                    <a:pt x="238" y="66"/>
                    <a:pt x="239" y="66"/>
                  </a:cubicBezTo>
                  <a:cubicBezTo>
                    <a:pt x="240" y="63"/>
                    <a:pt x="242" y="66"/>
                    <a:pt x="242" y="67"/>
                  </a:cubicBezTo>
                  <a:cubicBezTo>
                    <a:pt x="243" y="65"/>
                    <a:pt x="243" y="65"/>
                    <a:pt x="245" y="64"/>
                  </a:cubicBezTo>
                  <a:cubicBezTo>
                    <a:pt x="249" y="66"/>
                    <a:pt x="252" y="68"/>
                    <a:pt x="258" y="70"/>
                  </a:cubicBezTo>
                  <a:cubicBezTo>
                    <a:pt x="257" y="67"/>
                    <a:pt x="255" y="67"/>
                    <a:pt x="252" y="67"/>
                  </a:cubicBezTo>
                  <a:cubicBezTo>
                    <a:pt x="250" y="64"/>
                    <a:pt x="246" y="63"/>
                    <a:pt x="245" y="60"/>
                  </a:cubicBezTo>
                  <a:cubicBezTo>
                    <a:pt x="246" y="60"/>
                    <a:pt x="246" y="58"/>
                    <a:pt x="246" y="58"/>
                  </a:cubicBezTo>
                  <a:cubicBezTo>
                    <a:pt x="247" y="59"/>
                    <a:pt x="246" y="59"/>
                    <a:pt x="245" y="60"/>
                  </a:cubicBezTo>
                  <a:close/>
                  <a:moveTo>
                    <a:pt x="195" y="19"/>
                  </a:moveTo>
                  <a:cubicBezTo>
                    <a:pt x="194" y="19"/>
                    <a:pt x="195" y="16"/>
                    <a:pt x="194" y="17"/>
                  </a:cubicBezTo>
                  <a:cubicBezTo>
                    <a:pt x="194" y="16"/>
                    <a:pt x="195" y="16"/>
                    <a:pt x="196" y="16"/>
                  </a:cubicBezTo>
                  <a:cubicBezTo>
                    <a:pt x="196" y="17"/>
                    <a:pt x="195" y="18"/>
                    <a:pt x="195" y="19"/>
                  </a:cubicBezTo>
                  <a:close/>
                  <a:moveTo>
                    <a:pt x="68" y="22"/>
                  </a:moveTo>
                  <a:cubicBezTo>
                    <a:pt x="64" y="21"/>
                    <a:pt x="65" y="18"/>
                    <a:pt x="69" y="16"/>
                  </a:cubicBezTo>
                  <a:cubicBezTo>
                    <a:pt x="69" y="17"/>
                    <a:pt x="67" y="20"/>
                    <a:pt x="68" y="22"/>
                  </a:cubicBezTo>
                  <a:close/>
                  <a:moveTo>
                    <a:pt x="158" y="20"/>
                  </a:moveTo>
                  <a:cubicBezTo>
                    <a:pt x="158" y="18"/>
                    <a:pt x="158" y="18"/>
                    <a:pt x="159" y="18"/>
                  </a:cubicBezTo>
                  <a:cubicBezTo>
                    <a:pt x="159" y="19"/>
                    <a:pt x="159" y="20"/>
                    <a:pt x="158" y="20"/>
                  </a:cubicBezTo>
                  <a:close/>
                  <a:moveTo>
                    <a:pt x="182" y="51"/>
                  </a:moveTo>
                  <a:cubicBezTo>
                    <a:pt x="180" y="50"/>
                    <a:pt x="177" y="51"/>
                    <a:pt x="177" y="50"/>
                  </a:cubicBezTo>
                  <a:cubicBezTo>
                    <a:pt x="179" y="50"/>
                    <a:pt x="181" y="50"/>
                    <a:pt x="182" y="51"/>
                  </a:cubicBezTo>
                  <a:close/>
                  <a:moveTo>
                    <a:pt x="177" y="57"/>
                  </a:moveTo>
                  <a:cubicBezTo>
                    <a:pt x="176" y="58"/>
                    <a:pt x="175" y="58"/>
                    <a:pt x="173" y="57"/>
                  </a:cubicBezTo>
                  <a:cubicBezTo>
                    <a:pt x="174" y="56"/>
                    <a:pt x="175" y="58"/>
                    <a:pt x="177" y="57"/>
                  </a:cubicBezTo>
                  <a:close/>
                  <a:moveTo>
                    <a:pt x="171" y="42"/>
                  </a:moveTo>
                  <a:cubicBezTo>
                    <a:pt x="173" y="40"/>
                    <a:pt x="172" y="40"/>
                    <a:pt x="171" y="39"/>
                  </a:cubicBezTo>
                  <a:cubicBezTo>
                    <a:pt x="174" y="38"/>
                    <a:pt x="174" y="41"/>
                    <a:pt x="178" y="41"/>
                  </a:cubicBezTo>
                  <a:cubicBezTo>
                    <a:pt x="176" y="44"/>
                    <a:pt x="174" y="41"/>
                    <a:pt x="171" y="42"/>
                  </a:cubicBezTo>
                  <a:close/>
                  <a:moveTo>
                    <a:pt x="218" y="42"/>
                  </a:moveTo>
                  <a:cubicBezTo>
                    <a:pt x="220" y="42"/>
                    <a:pt x="221" y="42"/>
                    <a:pt x="222" y="43"/>
                  </a:cubicBezTo>
                  <a:cubicBezTo>
                    <a:pt x="220" y="43"/>
                    <a:pt x="219" y="45"/>
                    <a:pt x="218" y="45"/>
                  </a:cubicBezTo>
                  <a:cubicBezTo>
                    <a:pt x="218" y="44"/>
                    <a:pt x="218" y="42"/>
                    <a:pt x="218" y="42"/>
                  </a:cubicBezTo>
                  <a:close/>
                  <a:moveTo>
                    <a:pt x="224" y="53"/>
                  </a:moveTo>
                  <a:cubicBezTo>
                    <a:pt x="223" y="53"/>
                    <a:pt x="222" y="51"/>
                    <a:pt x="223" y="50"/>
                  </a:cubicBezTo>
                  <a:cubicBezTo>
                    <a:pt x="224" y="50"/>
                    <a:pt x="225" y="52"/>
                    <a:pt x="224" y="53"/>
                  </a:cubicBezTo>
                  <a:close/>
                  <a:moveTo>
                    <a:pt x="224" y="50"/>
                  </a:moveTo>
                  <a:cubicBezTo>
                    <a:pt x="224" y="49"/>
                    <a:pt x="224" y="49"/>
                    <a:pt x="224" y="48"/>
                  </a:cubicBezTo>
                  <a:cubicBezTo>
                    <a:pt x="222" y="49"/>
                    <a:pt x="221" y="47"/>
                    <a:pt x="220" y="46"/>
                  </a:cubicBezTo>
                  <a:cubicBezTo>
                    <a:pt x="220" y="45"/>
                    <a:pt x="221" y="45"/>
                    <a:pt x="222" y="44"/>
                  </a:cubicBezTo>
                  <a:cubicBezTo>
                    <a:pt x="222" y="45"/>
                    <a:pt x="222" y="45"/>
                    <a:pt x="222" y="46"/>
                  </a:cubicBezTo>
                  <a:cubicBezTo>
                    <a:pt x="224" y="46"/>
                    <a:pt x="223" y="44"/>
                    <a:pt x="223" y="43"/>
                  </a:cubicBezTo>
                  <a:cubicBezTo>
                    <a:pt x="225" y="43"/>
                    <a:pt x="227" y="44"/>
                    <a:pt x="228" y="45"/>
                  </a:cubicBezTo>
                  <a:cubicBezTo>
                    <a:pt x="227" y="46"/>
                    <a:pt x="227" y="45"/>
                    <a:pt x="226" y="45"/>
                  </a:cubicBezTo>
                  <a:cubicBezTo>
                    <a:pt x="223" y="48"/>
                    <a:pt x="229" y="48"/>
                    <a:pt x="229" y="52"/>
                  </a:cubicBezTo>
                  <a:cubicBezTo>
                    <a:pt x="226" y="52"/>
                    <a:pt x="226" y="49"/>
                    <a:pt x="224" y="50"/>
                  </a:cubicBezTo>
                  <a:close/>
                  <a:moveTo>
                    <a:pt x="240" y="64"/>
                  </a:moveTo>
                  <a:cubicBezTo>
                    <a:pt x="239" y="64"/>
                    <a:pt x="239" y="62"/>
                    <a:pt x="238" y="62"/>
                  </a:cubicBezTo>
                  <a:cubicBezTo>
                    <a:pt x="238" y="62"/>
                    <a:pt x="238" y="61"/>
                    <a:pt x="238" y="61"/>
                  </a:cubicBezTo>
                  <a:cubicBezTo>
                    <a:pt x="240" y="61"/>
                    <a:pt x="239" y="62"/>
                    <a:pt x="240" y="61"/>
                  </a:cubicBezTo>
                  <a:cubicBezTo>
                    <a:pt x="240" y="62"/>
                    <a:pt x="240" y="63"/>
                    <a:pt x="240" y="64"/>
                  </a:cubicBezTo>
                  <a:close/>
                  <a:moveTo>
                    <a:pt x="180" y="14"/>
                  </a:moveTo>
                  <a:cubicBezTo>
                    <a:pt x="178" y="16"/>
                    <a:pt x="180" y="17"/>
                    <a:pt x="179" y="18"/>
                  </a:cubicBezTo>
                  <a:cubicBezTo>
                    <a:pt x="182" y="19"/>
                    <a:pt x="181" y="19"/>
                    <a:pt x="180" y="17"/>
                  </a:cubicBezTo>
                  <a:cubicBezTo>
                    <a:pt x="181" y="17"/>
                    <a:pt x="182" y="17"/>
                    <a:pt x="183" y="17"/>
                  </a:cubicBezTo>
                  <a:cubicBezTo>
                    <a:pt x="183" y="15"/>
                    <a:pt x="183" y="14"/>
                    <a:pt x="184" y="13"/>
                  </a:cubicBezTo>
                  <a:cubicBezTo>
                    <a:pt x="182" y="13"/>
                    <a:pt x="180" y="13"/>
                    <a:pt x="178" y="13"/>
                  </a:cubicBezTo>
                  <a:cubicBezTo>
                    <a:pt x="177" y="14"/>
                    <a:pt x="179" y="13"/>
                    <a:pt x="180" y="14"/>
                  </a:cubicBezTo>
                  <a:close/>
                  <a:moveTo>
                    <a:pt x="213" y="29"/>
                  </a:moveTo>
                  <a:cubicBezTo>
                    <a:pt x="213" y="30"/>
                    <a:pt x="213" y="30"/>
                    <a:pt x="213" y="29"/>
                  </a:cubicBezTo>
                  <a:cubicBezTo>
                    <a:pt x="213" y="29"/>
                    <a:pt x="212" y="28"/>
                    <a:pt x="211" y="29"/>
                  </a:cubicBezTo>
                  <a:cubicBezTo>
                    <a:pt x="212" y="29"/>
                    <a:pt x="212" y="30"/>
                    <a:pt x="212" y="31"/>
                  </a:cubicBezTo>
                  <a:cubicBezTo>
                    <a:pt x="213" y="31"/>
                    <a:pt x="212" y="29"/>
                    <a:pt x="213" y="29"/>
                  </a:cubicBezTo>
                  <a:close/>
                  <a:moveTo>
                    <a:pt x="286" y="96"/>
                  </a:moveTo>
                  <a:cubicBezTo>
                    <a:pt x="286" y="93"/>
                    <a:pt x="286" y="91"/>
                    <a:pt x="284" y="89"/>
                  </a:cubicBezTo>
                  <a:cubicBezTo>
                    <a:pt x="285" y="91"/>
                    <a:pt x="284" y="95"/>
                    <a:pt x="286" y="96"/>
                  </a:cubicBezTo>
                  <a:close/>
                  <a:moveTo>
                    <a:pt x="274" y="109"/>
                  </a:moveTo>
                  <a:cubicBezTo>
                    <a:pt x="276" y="111"/>
                    <a:pt x="278" y="113"/>
                    <a:pt x="280" y="115"/>
                  </a:cubicBezTo>
                  <a:cubicBezTo>
                    <a:pt x="279" y="112"/>
                    <a:pt x="276" y="109"/>
                    <a:pt x="274" y="109"/>
                  </a:cubicBezTo>
                  <a:close/>
                  <a:moveTo>
                    <a:pt x="273" y="80"/>
                  </a:moveTo>
                  <a:cubicBezTo>
                    <a:pt x="274" y="79"/>
                    <a:pt x="273" y="79"/>
                    <a:pt x="273" y="77"/>
                  </a:cubicBezTo>
                  <a:cubicBezTo>
                    <a:pt x="275" y="78"/>
                    <a:pt x="275" y="78"/>
                    <a:pt x="275" y="77"/>
                  </a:cubicBezTo>
                  <a:cubicBezTo>
                    <a:pt x="274" y="77"/>
                    <a:pt x="274" y="76"/>
                    <a:pt x="273" y="76"/>
                  </a:cubicBezTo>
                  <a:cubicBezTo>
                    <a:pt x="273" y="75"/>
                    <a:pt x="275" y="75"/>
                    <a:pt x="275" y="74"/>
                  </a:cubicBezTo>
                  <a:cubicBezTo>
                    <a:pt x="273" y="73"/>
                    <a:pt x="271" y="67"/>
                    <a:pt x="267" y="67"/>
                  </a:cubicBezTo>
                  <a:cubicBezTo>
                    <a:pt x="261" y="68"/>
                    <a:pt x="269" y="75"/>
                    <a:pt x="271" y="76"/>
                  </a:cubicBezTo>
                  <a:cubicBezTo>
                    <a:pt x="268" y="80"/>
                    <a:pt x="277" y="80"/>
                    <a:pt x="273" y="85"/>
                  </a:cubicBezTo>
                  <a:cubicBezTo>
                    <a:pt x="276" y="85"/>
                    <a:pt x="277" y="87"/>
                    <a:pt x="277" y="90"/>
                  </a:cubicBezTo>
                  <a:cubicBezTo>
                    <a:pt x="279" y="91"/>
                    <a:pt x="279" y="92"/>
                    <a:pt x="281" y="93"/>
                  </a:cubicBezTo>
                  <a:cubicBezTo>
                    <a:pt x="280" y="91"/>
                    <a:pt x="281" y="90"/>
                    <a:pt x="283" y="90"/>
                  </a:cubicBezTo>
                  <a:cubicBezTo>
                    <a:pt x="282" y="85"/>
                    <a:pt x="278" y="83"/>
                    <a:pt x="276" y="79"/>
                  </a:cubicBezTo>
                  <a:cubicBezTo>
                    <a:pt x="276" y="80"/>
                    <a:pt x="274" y="79"/>
                    <a:pt x="273" y="80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1" name="Freeform 9"/>
            <p:cNvSpPr>
              <a:spLocks noEditPoints="1"/>
            </p:cNvSpPr>
            <p:nvPr/>
          </p:nvSpPr>
          <p:spPr bwMode="auto">
            <a:xfrm rot="10800000">
              <a:off x="2919087" y="4007389"/>
              <a:ext cx="1144588" cy="498475"/>
            </a:xfrm>
            <a:custGeom>
              <a:avLst/>
              <a:gdLst>
                <a:gd name="T0" fmla="*/ 191 w 302"/>
                <a:gd name="T1" fmla="*/ 13 h 130"/>
                <a:gd name="T2" fmla="*/ 58 w 302"/>
                <a:gd name="T3" fmla="*/ 20 h 130"/>
                <a:gd name="T4" fmla="*/ 243 w 302"/>
                <a:gd name="T5" fmla="*/ 38 h 130"/>
                <a:gd name="T6" fmla="*/ 230 w 302"/>
                <a:gd name="T7" fmla="*/ 30 h 130"/>
                <a:gd name="T8" fmla="*/ 264 w 302"/>
                <a:gd name="T9" fmla="*/ 47 h 130"/>
                <a:gd name="T10" fmla="*/ 250 w 302"/>
                <a:gd name="T11" fmla="*/ 43 h 130"/>
                <a:gd name="T12" fmla="*/ 258 w 302"/>
                <a:gd name="T13" fmla="*/ 55 h 130"/>
                <a:gd name="T14" fmla="*/ 273 w 302"/>
                <a:gd name="T15" fmla="*/ 55 h 130"/>
                <a:gd name="T16" fmla="*/ 217 w 302"/>
                <a:gd name="T17" fmla="*/ 59 h 130"/>
                <a:gd name="T18" fmla="*/ 227 w 302"/>
                <a:gd name="T19" fmla="*/ 63 h 130"/>
                <a:gd name="T20" fmla="*/ 246 w 302"/>
                <a:gd name="T21" fmla="*/ 77 h 130"/>
                <a:gd name="T22" fmla="*/ 289 w 302"/>
                <a:gd name="T23" fmla="*/ 80 h 130"/>
                <a:gd name="T24" fmla="*/ 289 w 302"/>
                <a:gd name="T25" fmla="*/ 97 h 130"/>
                <a:gd name="T26" fmla="*/ 291 w 302"/>
                <a:gd name="T27" fmla="*/ 127 h 130"/>
                <a:gd name="T28" fmla="*/ 247 w 302"/>
                <a:gd name="T29" fmla="*/ 55 h 130"/>
                <a:gd name="T30" fmla="*/ 235 w 302"/>
                <a:gd name="T31" fmla="*/ 36 h 130"/>
                <a:gd name="T32" fmla="*/ 219 w 302"/>
                <a:gd name="T33" fmla="*/ 33 h 130"/>
                <a:gd name="T34" fmla="*/ 212 w 302"/>
                <a:gd name="T35" fmla="*/ 38 h 130"/>
                <a:gd name="T36" fmla="*/ 199 w 302"/>
                <a:gd name="T37" fmla="*/ 27 h 130"/>
                <a:gd name="T38" fmla="*/ 220 w 302"/>
                <a:gd name="T39" fmla="*/ 24 h 130"/>
                <a:gd name="T40" fmla="*/ 226 w 302"/>
                <a:gd name="T41" fmla="*/ 23 h 130"/>
                <a:gd name="T42" fmla="*/ 213 w 302"/>
                <a:gd name="T43" fmla="*/ 16 h 130"/>
                <a:gd name="T44" fmla="*/ 204 w 302"/>
                <a:gd name="T45" fmla="*/ 19 h 130"/>
                <a:gd name="T46" fmla="*/ 198 w 302"/>
                <a:gd name="T47" fmla="*/ 9 h 130"/>
                <a:gd name="T48" fmla="*/ 192 w 302"/>
                <a:gd name="T49" fmla="*/ 26 h 130"/>
                <a:gd name="T50" fmla="*/ 178 w 302"/>
                <a:gd name="T51" fmla="*/ 23 h 130"/>
                <a:gd name="T52" fmla="*/ 176 w 302"/>
                <a:gd name="T53" fmla="*/ 14 h 130"/>
                <a:gd name="T54" fmla="*/ 163 w 302"/>
                <a:gd name="T55" fmla="*/ 5 h 130"/>
                <a:gd name="T56" fmla="*/ 157 w 302"/>
                <a:gd name="T57" fmla="*/ 8 h 130"/>
                <a:gd name="T58" fmla="*/ 154 w 302"/>
                <a:gd name="T59" fmla="*/ 23 h 130"/>
                <a:gd name="T60" fmla="*/ 145 w 302"/>
                <a:gd name="T61" fmla="*/ 29 h 130"/>
                <a:gd name="T62" fmla="*/ 144 w 302"/>
                <a:gd name="T63" fmla="*/ 18 h 130"/>
                <a:gd name="T64" fmla="*/ 133 w 302"/>
                <a:gd name="T65" fmla="*/ 14 h 130"/>
                <a:gd name="T66" fmla="*/ 128 w 302"/>
                <a:gd name="T67" fmla="*/ 7 h 130"/>
                <a:gd name="T68" fmla="*/ 117 w 302"/>
                <a:gd name="T69" fmla="*/ 0 h 130"/>
                <a:gd name="T70" fmla="*/ 87 w 302"/>
                <a:gd name="T71" fmla="*/ 8 h 130"/>
                <a:gd name="T72" fmla="*/ 69 w 302"/>
                <a:gd name="T73" fmla="*/ 13 h 130"/>
                <a:gd name="T74" fmla="*/ 21 w 302"/>
                <a:gd name="T75" fmla="*/ 58 h 130"/>
                <a:gd name="T76" fmla="*/ 39 w 302"/>
                <a:gd name="T77" fmla="*/ 75 h 130"/>
                <a:gd name="T78" fmla="*/ 91 w 302"/>
                <a:gd name="T79" fmla="*/ 63 h 130"/>
                <a:gd name="T80" fmla="*/ 166 w 302"/>
                <a:gd name="T81" fmla="*/ 58 h 130"/>
                <a:gd name="T82" fmla="*/ 204 w 302"/>
                <a:gd name="T83" fmla="*/ 68 h 130"/>
                <a:gd name="T84" fmla="*/ 251 w 302"/>
                <a:gd name="T85" fmla="*/ 92 h 130"/>
                <a:gd name="T86" fmla="*/ 202 w 302"/>
                <a:gd name="T87" fmla="*/ 58 h 130"/>
                <a:gd name="T88" fmla="*/ 179 w 302"/>
                <a:gd name="T89" fmla="*/ 45 h 130"/>
                <a:gd name="T90" fmla="*/ 192 w 302"/>
                <a:gd name="T91" fmla="*/ 48 h 130"/>
                <a:gd name="T92" fmla="*/ 216 w 302"/>
                <a:gd name="T93" fmla="*/ 56 h 130"/>
                <a:gd name="T94" fmla="*/ 229 w 302"/>
                <a:gd name="T95" fmla="*/ 58 h 130"/>
                <a:gd name="T96" fmla="*/ 239 w 302"/>
                <a:gd name="T97" fmla="*/ 66 h 130"/>
                <a:gd name="T98" fmla="*/ 246 w 302"/>
                <a:gd name="T99" fmla="*/ 58 h 130"/>
                <a:gd name="T100" fmla="*/ 68 w 302"/>
                <a:gd name="T101" fmla="*/ 22 h 130"/>
                <a:gd name="T102" fmla="*/ 182 w 302"/>
                <a:gd name="T103" fmla="*/ 51 h 130"/>
                <a:gd name="T104" fmla="*/ 171 w 302"/>
                <a:gd name="T105" fmla="*/ 42 h 130"/>
                <a:gd name="T106" fmla="*/ 218 w 302"/>
                <a:gd name="T107" fmla="*/ 45 h 130"/>
                <a:gd name="T108" fmla="*/ 224 w 302"/>
                <a:gd name="T109" fmla="*/ 48 h 130"/>
                <a:gd name="T110" fmla="*/ 226 w 302"/>
                <a:gd name="T111" fmla="*/ 45 h 130"/>
                <a:gd name="T112" fmla="*/ 240 w 302"/>
                <a:gd name="T113" fmla="*/ 61 h 130"/>
                <a:gd name="T114" fmla="*/ 184 w 302"/>
                <a:gd name="T115" fmla="*/ 13 h 130"/>
                <a:gd name="T116" fmla="*/ 212 w 302"/>
                <a:gd name="T117" fmla="*/ 31 h 130"/>
                <a:gd name="T118" fmla="*/ 280 w 302"/>
                <a:gd name="T119" fmla="*/ 115 h 130"/>
                <a:gd name="T120" fmla="*/ 275 w 302"/>
                <a:gd name="T121" fmla="*/ 74 h 130"/>
                <a:gd name="T122" fmla="*/ 283 w 302"/>
                <a:gd name="T123" fmla="*/ 9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02" h="130">
                  <a:moveTo>
                    <a:pt x="92" y="6"/>
                  </a:moveTo>
                  <a:cubicBezTo>
                    <a:pt x="91" y="6"/>
                    <a:pt x="90" y="6"/>
                    <a:pt x="90" y="7"/>
                  </a:cubicBezTo>
                  <a:cubicBezTo>
                    <a:pt x="91" y="8"/>
                    <a:pt x="92" y="7"/>
                    <a:pt x="92" y="6"/>
                  </a:cubicBezTo>
                  <a:close/>
                  <a:moveTo>
                    <a:pt x="191" y="13"/>
                  </a:moveTo>
                  <a:cubicBezTo>
                    <a:pt x="193" y="13"/>
                    <a:pt x="193" y="10"/>
                    <a:pt x="191" y="10"/>
                  </a:cubicBezTo>
                  <a:cubicBezTo>
                    <a:pt x="191" y="11"/>
                    <a:pt x="192" y="11"/>
                    <a:pt x="191" y="13"/>
                  </a:cubicBezTo>
                  <a:close/>
                  <a:moveTo>
                    <a:pt x="147" y="17"/>
                  </a:moveTo>
                  <a:cubicBezTo>
                    <a:pt x="148" y="18"/>
                    <a:pt x="150" y="18"/>
                    <a:pt x="153" y="18"/>
                  </a:cubicBezTo>
                  <a:cubicBezTo>
                    <a:pt x="153" y="17"/>
                    <a:pt x="153" y="16"/>
                    <a:pt x="153" y="15"/>
                  </a:cubicBezTo>
                  <a:cubicBezTo>
                    <a:pt x="150" y="15"/>
                    <a:pt x="147" y="13"/>
                    <a:pt x="147" y="17"/>
                  </a:cubicBezTo>
                  <a:close/>
                  <a:moveTo>
                    <a:pt x="62" y="15"/>
                  </a:moveTo>
                  <a:cubicBezTo>
                    <a:pt x="61" y="17"/>
                    <a:pt x="58" y="17"/>
                    <a:pt x="58" y="20"/>
                  </a:cubicBezTo>
                  <a:cubicBezTo>
                    <a:pt x="60" y="19"/>
                    <a:pt x="63" y="17"/>
                    <a:pt x="62" y="15"/>
                  </a:cubicBezTo>
                  <a:close/>
                  <a:moveTo>
                    <a:pt x="183" y="19"/>
                  </a:moveTo>
                  <a:cubicBezTo>
                    <a:pt x="185" y="17"/>
                    <a:pt x="186" y="22"/>
                    <a:pt x="188" y="20"/>
                  </a:cubicBezTo>
                  <a:cubicBezTo>
                    <a:pt x="188" y="19"/>
                    <a:pt x="184" y="17"/>
                    <a:pt x="183" y="19"/>
                  </a:cubicBezTo>
                  <a:close/>
                  <a:moveTo>
                    <a:pt x="235" y="32"/>
                  </a:moveTo>
                  <a:cubicBezTo>
                    <a:pt x="237" y="34"/>
                    <a:pt x="239" y="37"/>
                    <a:pt x="243" y="38"/>
                  </a:cubicBezTo>
                  <a:cubicBezTo>
                    <a:pt x="244" y="37"/>
                    <a:pt x="243" y="35"/>
                    <a:pt x="244" y="35"/>
                  </a:cubicBezTo>
                  <a:cubicBezTo>
                    <a:pt x="245" y="35"/>
                    <a:pt x="246" y="37"/>
                    <a:pt x="247" y="36"/>
                  </a:cubicBezTo>
                  <a:cubicBezTo>
                    <a:pt x="246" y="35"/>
                    <a:pt x="245" y="33"/>
                    <a:pt x="242" y="33"/>
                  </a:cubicBezTo>
                  <a:cubicBezTo>
                    <a:pt x="242" y="34"/>
                    <a:pt x="242" y="35"/>
                    <a:pt x="242" y="35"/>
                  </a:cubicBezTo>
                  <a:cubicBezTo>
                    <a:pt x="240" y="34"/>
                    <a:pt x="240" y="32"/>
                    <a:pt x="240" y="31"/>
                  </a:cubicBezTo>
                  <a:cubicBezTo>
                    <a:pt x="236" y="28"/>
                    <a:pt x="233" y="30"/>
                    <a:pt x="230" y="30"/>
                  </a:cubicBezTo>
                  <a:cubicBezTo>
                    <a:pt x="230" y="33"/>
                    <a:pt x="233" y="33"/>
                    <a:pt x="235" y="32"/>
                  </a:cubicBezTo>
                  <a:close/>
                  <a:moveTo>
                    <a:pt x="226" y="34"/>
                  </a:moveTo>
                  <a:cubicBezTo>
                    <a:pt x="226" y="34"/>
                    <a:pt x="227" y="34"/>
                    <a:pt x="227" y="33"/>
                  </a:cubicBezTo>
                  <a:cubicBezTo>
                    <a:pt x="227" y="33"/>
                    <a:pt x="226" y="32"/>
                    <a:pt x="226" y="32"/>
                  </a:cubicBezTo>
                  <a:lnTo>
                    <a:pt x="226" y="34"/>
                  </a:lnTo>
                  <a:close/>
                  <a:moveTo>
                    <a:pt x="264" y="47"/>
                  </a:moveTo>
                  <a:cubicBezTo>
                    <a:pt x="262" y="43"/>
                    <a:pt x="258" y="41"/>
                    <a:pt x="256" y="39"/>
                  </a:cubicBezTo>
                  <a:cubicBezTo>
                    <a:pt x="251" y="39"/>
                    <a:pt x="251" y="39"/>
                    <a:pt x="251" y="39"/>
                  </a:cubicBezTo>
                  <a:cubicBezTo>
                    <a:pt x="254" y="44"/>
                    <a:pt x="259" y="45"/>
                    <a:pt x="264" y="47"/>
                  </a:cubicBezTo>
                  <a:close/>
                  <a:moveTo>
                    <a:pt x="253" y="44"/>
                  </a:moveTo>
                  <a:cubicBezTo>
                    <a:pt x="252" y="43"/>
                    <a:pt x="252" y="42"/>
                    <a:pt x="251" y="41"/>
                  </a:cubicBezTo>
                  <a:cubicBezTo>
                    <a:pt x="250" y="42"/>
                    <a:pt x="250" y="42"/>
                    <a:pt x="250" y="43"/>
                  </a:cubicBezTo>
                  <a:cubicBezTo>
                    <a:pt x="252" y="42"/>
                    <a:pt x="251" y="44"/>
                    <a:pt x="253" y="44"/>
                  </a:cubicBezTo>
                  <a:close/>
                  <a:moveTo>
                    <a:pt x="183" y="45"/>
                  </a:moveTo>
                  <a:cubicBezTo>
                    <a:pt x="184" y="45"/>
                    <a:pt x="183" y="46"/>
                    <a:pt x="184" y="46"/>
                  </a:cubicBezTo>
                  <a:cubicBezTo>
                    <a:pt x="184" y="46"/>
                    <a:pt x="185" y="46"/>
                    <a:pt x="186" y="46"/>
                  </a:cubicBezTo>
                  <a:cubicBezTo>
                    <a:pt x="186" y="44"/>
                    <a:pt x="184" y="45"/>
                    <a:pt x="183" y="45"/>
                  </a:cubicBezTo>
                  <a:close/>
                  <a:moveTo>
                    <a:pt x="258" y="55"/>
                  </a:moveTo>
                  <a:cubicBezTo>
                    <a:pt x="257" y="55"/>
                    <a:pt x="257" y="56"/>
                    <a:pt x="256" y="56"/>
                  </a:cubicBezTo>
                  <a:cubicBezTo>
                    <a:pt x="256" y="57"/>
                    <a:pt x="256" y="58"/>
                    <a:pt x="257" y="59"/>
                  </a:cubicBezTo>
                  <a:cubicBezTo>
                    <a:pt x="257" y="58"/>
                    <a:pt x="259" y="59"/>
                    <a:pt x="259" y="58"/>
                  </a:cubicBezTo>
                  <a:cubicBezTo>
                    <a:pt x="258" y="57"/>
                    <a:pt x="259" y="56"/>
                    <a:pt x="258" y="55"/>
                  </a:cubicBezTo>
                  <a:close/>
                  <a:moveTo>
                    <a:pt x="274" y="57"/>
                  </a:moveTo>
                  <a:cubicBezTo>
                    <a:pt x="274" y="56"/>
                    <a:pt x="274" y="55"/>
                    <a:pt x="273" y="55"/>
                  </a:cubicBezTo>
                  <a:cubicBezTo>
                    <a:pt x="273" y="56"/>
                    <a:pt x="272" y="56"/>
                    <a:pt x="272" y="57"/>
                  </a:cubicBezTo>
                  <a:cubicBezTo>
                    <a:pt x="273" y="57"/>
                    <a:pt x="273" y="57"/>
                    <a:pt x="274" y="57"/>
                  </a:cubicBezTo>
                  <a:close/>
                  <a:moveTo>
                    <a:pt x="20" y="57"/>
                  </a:moveTo>
                  <a:cubicBezTo>
                    <a:pt x="18" y="56"/>
                    <a:pt x="17" y="57"/>
                    <a:pt x="17" y="58"/>
                  </a:cubicBezTo>
                  <a:cubicBezTo>
                    <a:pt x="18" y="58"/>
                    <a:pt x="19" y="58"/>
                    <a:pt x="20" y="57"/>
                  </a:cubicBezTo>
                  <a:close/>
                  <a:moveTo>
                    <a:pt x="217" y="59"/>
                  </a:moveTo>
                  <a:cubicBezTo>
                    <a:pt x="217" y="59"/>
                    <a:pt x="217" y="60"/>
                    <a:pt x="218" y="60"/>
                  </a:cubicBezTo>
                  <a:cubicBezTo>
                    <a:pt x="218" y="58"/>
                    <a:pt x="218" y="58"/>
                    <a:pt x="218" y="58"/>
                  </a:cubicBezTo>
                  <a:cubicBezTo>
                    <a:pt x="217" y="58"/>
                    <a:pt x="217" y="59"/>
                    <a:pt x="217" y="59"/>
                  </a:cubicBezTo>
                  <a:close/>
                  <a:moveTo>
                    <a:pt x="227" y="63"/>
                  </a:moveTo>
                  <a:cubicBezTo>
                    <a:pt x="227" y="64"/>
                    <a:pt x="228" y="65"/>
                    <a:pt x="229" y="66"/>
                  </a:cubicBezTo>
                  <a:cubicBezTo>
                    <a:pt x="229" y="64"/>
                    <a:pt x="229" y="63"/>
                    <a:pt x="227" y="63"/>
                  </a:cubicBezTo>
                  <a:close/>
                  <a:moveTo>
                    <a:pt x="260" y="70"/>
                  </a:moveTo>
                  <a:cubicBezTo>
                    <a:pt x="261" y="73"/>
                    <a:pt x="266" y="76"/>
                    <a:pt x="270" y="77"/>
                  </a:cubicBezTo>
                  <a:cubicBezTo>
                    <a:pt x="268" y="73"/>
                    <a:pt x="264" y="70"/>
                    <a:pt x="260" y="70"/>
                  </a:cubicBezTo>
                  <a:close/>
                  <a:moveTo>
                    <a:pt x="246" y="77"/>
                  </a:moveTo>
                  <a:cubicBezTo>
                    <a:pt x="245" y="74"/>
                    <a:pt x="240" y="72"/>
                    <a:pt x="238" y="71"/>
                  </a:cubicBezTo>
                  <a:cubicBezTo>
                    <a:pt x="240" y="74"/>
                    <a:pt x="243" y="75"/>
                    <a:pt x="246" y="77"/>
                  </a:cubicBezTo>
                  <a:close/>
                  <a:moveTo>
                    <a:pt x="198" y="72"/>
                  </a:moveTo>
                  <a:cubicBezTo>
                    <a:pt x="199" y="75"/>
                    <a:pt x="203" y="75"/>
                    <a:pt x="205" y="77"/>
                  </a:cubicBezTo>
                  <a:cubicBezTo>
                    <a:pt x="204" y="74"/>
                    <a:pt x="202" y="72"/>
                    <a:pt x="198" y="72"/>
                  </a:cubicBezTo>
                  <a:close/>
                  <a:moveTo>
                    <a:pt x="289" y="80"/>
                  </a:moveTo>
                  <a:cubicBezTo>
                    <a:pt x="289" y="79"/>
                    <a:pt x="289" y="78"/>
                    <a:pt x="287" y="78"/>
                  </a:cubicBezTo>
                  <a:cubicBezTo>
                    <a:pt x="287" y="79"/>
                    <a:pt x="288" y="80"/>
                    <a:pt x="289" y="80"/>
                  </a:cubicBezTo>
                  <a:close/>
                  <a:moveTo>
                    <a:pt x="286" y="86"/>
                  </a:moveTo>
                  <a:cubicBezTo>
                    <a:pt x="287" y="87"/>
                    <a:pt x="288" y="88"/>
                    <a:pt x="289" y="89"/>
                  </a:cubicBezTo>
                  <a:cubicBezTo>
                    <a:pt x="289" y="85"/>
                    <a:pt x="286" y="81"/>
                    <a:pt x="283" y="81"/>
                  </a:cubicBezTo>
                  <a:cubicBezTo>
                    <a:pt x="284" y="82"/>
                    <a:pt x="286" y="84"/>
                    <a:pt x="286" y="86"/>
                  </a:cubicBezTo>
                  <a:close/>
                  <a:moveTo>
                    <a:pt x="288" y="95"/>
                  </a:moveTo>
                  <a:cubicBezTo>
                    <a:pt x="288" y="96"/>
                    <a:pt x="288" y="96"/>
                    <a:pt x="289" y="97"/>
                  </a:cubicBezTo>
                  <a:cubicBezTo>
                    <a:pt x="290" y="95"/>
                    <a:pt x="289" y="95"/>
                    <a:pt x="288" y="95"/>
                  </a:cubicBezTo>
                  <a:close/>
                  <a:moveTo>
                    <a:pt x="300" y="115"/>
                  </a:moveTo>
                  <a:cubicBezTo>
                    <a:pt x="299" y="116"/>
                    <a:pt x="301" y="117"/>
                    <a:pt x="302" y="118"/>
                  </a:cubicBezTo>
                  <a:cubicBezTo>
                    <a:pt x="301" y="117"/>
                    <a:pt x="301" y="115"/>
                    <a:pt x="300" y="115"/>
                  </a:cubicBezTo>
                  <a:close/>
                  <a:moveTo>
                    <a:pt x="292" y="130"/>
                  </a:moveTo>
                  <a:cubicBezTo>
                    <a:pt x="291" y="129"/>
                    <a:pt x="292" y="127"/>
                    <a:pt x="291" y="127"/>
                  </a:cubicBezTo>
                  <a:cubicBezTo>
                    <a:pt x="290" y="128"/>
                    <a:pt x="290" y="129"/>
                    <a:pt x="292" y="130"/>
                  </a:cubicBezTo>
                  <a:close/>
                  <a:moveTo>
                    <a:pt x="245" y="60"/>
                  </a:moveTo>
                  <a:cubicBezTo>
                    <a:pt x="250" y="62"/>
                    <a:pt x="254" y="64"/>
                    <a:pt x="258" y="67"/>
                  </a:cubicBezTo>
                  <a:cubicBezTo>
                    <a:pt x="257" y="61"/>
                    <a:pt x="253" y="62"/>
                    <a:pt x="251" y="58"/>
                  </a:cubicBezTo>
                  <a:cubicBezTo>
                    <a:pt x="250" y="56"/>
                    <a:pt x="251" y="55"/>
                    <a:pt x="250" y="55"/>
                  </a:cubicBezTo>
                  <a:cubicBezTo>
                    <a:pt x="249" y="54"/>
                    <a:pt x="249" y="56"/>
                    <a:pt x="247" y="55"/>
                  </a:cubicBezTo>
                  <a:cubicBezTo>
                    <a:pt x="243" y="52"/>
                    <a:pt x="238" y="49"/>
                    <a:pt x="235" y="43"/>
                  </a:cubicBezTo>
                  <a:cubicBezTo>
                    <a:pt x="237" y="44"/>
                    <a:pt x="240" y="46"/>
                    <a:pt x="240" y="44"/>
                  </a:cubicBezTo>
                  <a:cubicBezTo>
                    <a:pt x="239" y="43"/>
                    <a:pt x="240" y="45"/>
                    <a:pt x="239" y="45"/>
                  </a:cubicBezTo>
                  <a:cubicBezTo>
                    <a:pt x="238" y="44"/>
                    <a:pt x="238" y="41"/>
                    <a:pt x="238" y="41"/>
                  </a:cubicBezTo>
                  <a:cubicBezTo>
                    <a:pt x="239" y="42"/>
                    <a:pt x="241" y="40"/>
                    <a:pt x="242" y="39"/>
                  </a:cubicBezTo>
                  <a:cubicBezTo>
                    <a:pt x="240" y="38"/>
                    <a:pt x="237" y="38"/>
                    <a:pt x="235" y="36"/>
                  </a:cubicBezTo>
                  <a:cubicBezTo>
                    <a:pt x="235" y="38"/>
                    <a:pt x="232" y="36"/>
                    <a:pt x="232" y="36"/>
                  </a:cubicBezTo>
                  <a:cubicBezTo>
                    <a:pt x="233" y="37"/>
                    <a:pt x="233" y="38"/>
                    <a:pt x="234" y="39"/>
                  </a:cubicBezTo>
                  <a:cubicBezTo>
                    <a:pt x="234" y="40"/>
                    <a:pt x="233" y="40"/>
                    <a:pt x="232" y="41"/>
                  </a:cubicBezTo>
                  <a:cubicBezTo>
                    <a:pt x="234" y="42"/>
                    <a:pt x="234" y="43"/>
                    <a:pt x="233" y="44"/>
                  </a:cubicBezTo>
                  <a:cubicBezTo>
                    <a:pt x="231" y="43"/>
                    <a:pt x="229" y="41"/>
                    <a:pt x="226" y="42"/>
                  </a:cubicBezTo>
                  <a:cubicBezTo>
                    <a:pt x="224" y="39"/>
                    <a:pt x="227" y="32"/>
                    <a:pt x="219" y="33"/>
                  </a:cubicBezTo>
                  <a:cubicBezTo>
                    <a:pt x="219" y="36"/>
                    <a:pt x="218" y="36"/>
                    <a:pt x="216" y="35"/>
                  </a:cubicBezTo>
                  <a:cubicBezTo>
                    <a:pt x="217" y="40"/>
                    <a:pt x="224" y="35"/>
                    <a:pt x="223" y="40"/>
                  </a:cubicBezTo>
                  <a:cubicBezTo>
                    <a:pt x="221" y="39"/>
                    <a:pt x="220" y="39"/>
                    <a:pt x="217" y="39"/>
                  </a:cubicBezTo>
                  <a:cubicBezTo>
                    <a:pt x="216" y="40"/>
                    <a:pt x="217" y="41"/>
                    <a:pt x="217" y="42"/>
                  </a:cubicBezTo>
                  <a:cubicBezTo>
                    <a:pt x="216" y="40"/>
                    <a:pt x="214" y="40"/>
                    <a:pt x="213" y="40"/>
                  </a:cubicBezTo>
                  <a:cubicBezTo>
                    <a:pt x="214" y="39"/>
                    <a:pt x="212" y="39"/>
                    <a:pt x="212" y="38"/>
                  </a:cubicBezTo>
                  <a:cubicBezTo>
                    <a:pt x="214" y="37"/>
                    <a:pt x="214" y="39"/>
                    <a:pt x="214" y="37"/>
                  </a:cubicBezTo>
                  <a:cubicBezTo>
                    <a:pt x="213" y="36"/>
                    <a:pt x="213" y="36"/>
                    <a:pt x="212" y="36"/>
                  </a:cubicBezTo>
                  <a:cubicBezTo>
                    <a:pt x="212" y="35"/>
                    <a:pt x="212" y="33"/>
                    <a:pt x="211" y="33"/>
                  </a:cubicBezTo>
                  <a:cubicBezTo>
                    <a:pt x="211" y="34"/>
                    <a:pt x="209" y="34"/>
                    <a:pt x="209" y="35"/>
                  </a:cubicBezTo>
                  <a:cubicBezTo>
                    <a:pt x="208" y="31"/>
                    <a:pt x="202" y="34"/>
                    <a:pt x="201" y="29"/>
                  </a:cubicBezTo>
                  <a:cubicBezTo>
                    <a:pt x="200" y="29"/>
                    <a:pt x="199" y="29"/>
                    <a:pt x="199" y="27"/>
                  </a:cubicBezTo>
                  <a:cubicBezTo>
                    <a:pt x="201" y="27"/>
                    <a:pt x="201" y="28"/>
                    <a:pt x="203" y="29"/>
                  </a:cubicBezTo>
                  <a:cubicBezTo>
                    <a:pt x="203" y="27"/>
                    <a:pt x="204" y="27"/>
                    <a:pt x="205" y="28"/>
                  </a:cubicBezTo>
                  <a:cubicBezTo>
                    <a:pt x="205" y="27"/>
                    <a:pt x="203" y="26"/>
                    <a:pt x="204" y="26"/>
                  </a:cubicBezTo>
                  <a:cubicBezTo>
                    <a:pt x="210" y="26"/>
                    <a:pt x="212" y="28"/>
                    <a:pt x="217" y="27"/>
                  </a:cubicBezTo>
                  <a:cubicBezTo>
                    <a:pt x="216" y="26"/>
                    <a:pt x="217" y="25"/>
                    <a:pt x="218" y="24"/>
                  </a:cubicBezTo>
                  <a:cubicBezTo>
                    <a:pt x="219" y="26"/>
                    <a:pt x="219" y="24"/>
                    <a:pt x="220" y="24"/>
                  </a:cubicBezTo>
                  <a:cubicBezTo>
                    <a:pt x="219" y="27"/>
                    <a:pt x="223" y="28"/>
                    <a:pt x="222" y="31"/>
                  </a:cubicBezTo>
                  <a:cubicBezTo>
                    <a:pt x="223" y="31"/>
                    <a:pt x="223" y="30"/>
                    <a:pt x="224" y="30"/>
                  </a:cubicBezTo>
                  <a:cubicBezTo>
                    <a:pt x="223" y="29"/>
                    <a:pt x="222" y="28"/>
                    <a:pt x="224" y="27"/>
                  </a:cubicBezTo>
                  <a:cubicBezTo>
                    <a:pt x="224" y="28"/>
                    <a:pt x="225" y="27"/>
                    <a:pt x="225" y="29"/>
                  </a:cubicBezTo>
                  <a:cubicBezTo>
                    <a:pt x="228" y="28"/>
                    <a:pt x="226" y="25"/>
                    <a:pt x="225" y="24"/>
                  </a:cubicBezTo>
                  <a:cubicBezTo>
                    <a:pt x="225" y="24"/>
                    <a:pt x="226" y="23"/>
                    <a:pt x="226" y="23"/>
                  </a:cubicBezTo>
                  <a:cubicBezTo>
                    <a:pt x="225" y="22"/>
                    <a:pt x="223" y="21"/>
                    <a:pt x="221" y="21"/>
                  </a:cubicBezTo>
                  <a:cubicBezTo>
                    <a:pt x="221" y="22"/>
                    <a:pt x="221" y="23"/>
                    <a:pt x="220" y="23"/>
                  </a:cubicBezTo>
                  <a:cubicBezTo>
                    <a:pt x="219" y="22"/>
                    <a:pt x="217" y="21"/>
                    <a:pt x="216" y="22"/>
                  </a:cubicBezTo>
                  <a:cubicBezTo>
                    <a:pt x="216" y="20"/>
                    <a:pt x="214" y="20"/>
                    <a:pt x="213" y="18"/>
                  </a:cubicBezTo>
                  <a:cubicBezTo>
                    <a:pt x="215" y="18"/>
                    <a:pt x="216" y="18"/>
                    <a:pt x="216" y="17"/>
                  </a:cubicBezTo>
                  <a:cubicBezTo>
                    <a:pt x="215" y="17"/>
                    <a:pt x="215" y="15"/>
                    <a:pt x="213" y="16"/>
                  </a:cubicBezTo>
                  <a:cubicBezTo>
                    <a:pt x="212" y="17"/>
                    <a:pt x="213" y="18"/>
                    <a:pt x="212" y="18"/>
                  </a:cubicBezTo>
                  <a:cubicBezTo>
                    <a:pt x="211" y="17"/>
                    <a:pt x="211" y="17"/>
                    <a:pt x="210" y="18"/>
                  </a:cubicBezTo>
                  <a:cubicBezTo>
                    <a:pt x="210" y="17"/>
                    <a:pt x="210" y="17"/>
                    <a:pt x="210" y="17"/>
                  </a:cubicBezTo>
                  <a:cubicBezTo>
                    <a:pt x="208" y="17"/>
                    <a:pt x="208" y="17"/>
                    <a:pt x="208" y="17"/>
                  </a:cubicBezTo>
                  <a:cubicBezTo>
                    <a:pt x="207" y="17"/>
                    <a:pt x="208" y="18"/>
                    <a:pt x="207" y="18"/>
                  </a:cubicBezTo>
                  <a:cubicBezTo>
                    <a:pt x="206" y="18"/>
                    <a:pt x="205" y="18"/>
                    <a:pt x="204" y="19"/>
                  </a:cubicBezTo>
                  <a:cubicBezTo>
                    <a:pt x="204" y="18"/>
                    <a:pt x="205" y="17"/>
                    <a:pt x="204" y="17"/>
                  </a:cubicBezTo>
                  <a:cubicBezTo>
                    <a:pt x="203" y="17"/>
                    <a:pt x="203" y="18"/>
                    <a:pt x="203" y="18"/>
                  </a:cubicBezTo>
                  <a:cubicBezTo>
                    <a:pt x="202" y="16"/>
                    <a:pt x="199" y="14"/>
                    <a:pt x="198" y="13"/>
                  </a:cubicBezTo>
                  <a:cubicBezTo>
                    <a:pt x="198" y="12"/>
                    <a:pt x="198" y="11"/>
                    <a:pt x="199" y="11"/>
                  </a:cubicBezTo>
                  <a:cubicBezTo>
                    <a:pt x="199" y="12"/>
                    <a:pt x="201" y="12"/>
                    <a:pt x="202" y="12"/>
                  </a:cubicBezTo>
                  <a:cubicBezTo>
                    <a:pt x="201" y="10"/>
                    <a:pt x="199" y="10"/>
                    <a:pt x="198" y="9"/>
                  </a:cubicBezTo>
                  <a:cubicBezTo>
                    <a:pt x="198" y="10"/>
                    <a:pt x="197" y="12"/>
                    <a:pt x="198" y="14"/>
                  </a:cubicBezTo>
                  <a:cubicBezTo>
                    <a:pt x="196" y="15"/>
                    <a:pt x="195" y="16"/>
                    <a:pt x="193" y="14"/>
                  </a:cubicBezTo>
                  <a:cubicBezTo>
                    <a:pt x="192" y="16"/>
                    <a:pt x="190" y="16"/>
                    <a:pt x="190" y="17"/>
                  </a:cubicBezTo>
                  <a:cubicBezTo>
                    <a:pt x="191" y="19"/>
                    <a:pt x="193" y="18"/>
                    <a:pt x="194" y="19"/>
                  </a:cubicBezTo>
                  <a:cubicBezTo>
                    <a:pt x="192" y="21"/>
                    <a:pt x="194" y="25"/>
                    <a:pt x="196" y="26"/>
                  </a:cubicBezTo>
                  <a:cubicBezTo>
                    <a:pt x="195" y="27"/>
                    <a:pt x="194" y="26"/>
                    <a:pt x="192" y="26"/>
                  </a:cubicBezTo>
                  <a:cubicBezTo>
                    <a:pt x="191" y="29"/>
                    <a:pt x="194" y="29"/>
                    <a:pt x="193" y="30"/>
                  </a:cubicBezTo>
                  <a:cubicBezTo>
                    <a:pt x="192" y="30"/>
                    <a:pt x="192" y="30"/>
                    <a:pt x="191" y="31"/>
                  </a:cubicBezTo>
                  <a:cubicBezTo>
                    <a:pt x="190" y="28"/>
                    <a:pt x="186" y="29"/>
                    <a:pt x="185" y="26"/>
                  </a:cubicBezTo>
                  <a:cubicBezTo>
                    <a:pt x="187" y="26"/>
                    <a:pt x="188" y="28"/>
                    <a:pt x="189" y="26"/>
                  </a:cubicBezTo>
                  <a:cubicBezTo>
                    <a:pt x="189" y="26"/>
                    <a:pt x="188" y="26"/>
                    <a:pt x="188" y="25"/>
                  </a:cubicBezTo>
                  <a:cubicBezTo>
                    <a:pt x="185" y="23"/>
                    <a:pt x="181" y="25"/>
                    <a:pt x="178" y="23"/>
                  </a:cubicBezTo>
                  <a:cubicBezTo>
                    <a:pt x="175" y="24"/>
                    <a:pt x="169" y="22"/>
                    <a:pt x="166" y="20"/>
                  </a:cubicBezTo>
                  <a:cubicBezTo>
                    <a:pt x="167" y="19"/>
                    <a:pt x="169" y="19"/>
                    <a:pt x="170" y="20"/>
                  </a:cubicBezTo>
                  <a:cubicBezTo>
                    <a:pt x="171" y="18"/>
                    <a:pt x="167" y="18"/>
                    <a:pt x="169" y="17"/>
                  </a:cubicBezTo>
                  <a:cubicBezTo>
                    <a:pt x="171" y="17"/>
                    <a:pt x="173" y="18"/>
                    <a:pt x="174" y="17"/>
                  </a:cubicBezTo>
                  <a:cubicBezTo>
                    <a:pt x="172" y="16"/>
                    <a:pt x="172" y="14"/>
                    <a:pt x="169" y="14"/>
                  </a:cubicBezTo>
                  <a:cubicBezTo>
                    <a:pt x="171" y="13"/>
                    <a:pt x="174" y="15"/>
                    <a:pt x="176" y="14"/>
                  </a:cubicBezTo>
                  <a:cubicBezTo>
                    <a:pt x="175" y="11"/>
                    <a:pt x="171" y="11"/>
                    <a:pt x="168" y="10"/>
                  </a:cubicBezTo>
                  <a:cubicBezTo>
                    <a:pt x="169" y="10"/>
                    <a:pt x="170" y="10"/>
                    <a:pt x="170" y="9"/>
                  </a:cubicBezTo>
                  <a:cubicBezTo>
                    <a:pt x="169" y="9"/>
                    <a:pt x="168" y="8"/>
                    <a:pt x="167" y="8"/>
                  </a:cubicBezTo>
                  <a:cubicBezTo>
                    <a:pt x="167" y="9"/>
                    <a:pt x="166" y="9"/>
                    <a:pt x="166" y="9"/>
                  </a:cubicBezTo>
                  <a:cubicBezTo>
                    <a:pt x="165" y="9"/>
                    <a:pt x="165" y="7"/>
                    <a:pt x="166" y="6"/>
                  </a:cubicBezTo>
                  <a:cubicBezTo>
                    <a:pt x="165" y="5"/>
                    <a:pt x="164" y="7"/>
                    <a:pt x="163" y="5"/>
                  </a:cubicBezTo>
                  <a:cubicBezTo>
                    <a:pt x="165" y="5"/>
                    <a:pt x="164" y="1"/>
                    <a:pt x="164" y="1"/>
                  </a:cubicBezTo>
                  <a:cubicBezTo>
                    <a:pt x="160" y="0"/>
                    <a:pt x="159" y="1"/>
                    <a:pt x="156" y="1"/>
                  </a:cubicBezTo>
                  <a:cubicBezTo>
                    <a:pt x="155" y="2"/>
                    <a:pt x="156" y="4"/>
                    <a:pt x="155" y="5"/>
                  </a:cubicBezTo>
                  <a:cubicBezTo>
                    <a:pt x="156" y="5"/>
                    <a:pt x="157" y="5"/>
                    <a:pt x="157" y="6"/>
                  </a:cubicBezTo>
                  <a:cubicBezTo>
                    <a:pt x="156" y="6"/>
                    <a:pt x="156" y="7"/>
                    <a:pt x="156" y="7"/>
                  </a:cubicBezTo>
                  <a:cubicBezTo>
                    <a:pt x="156" y="7"/>
                    <a:pt x="157" y="7"/>
                    <a:pt x="157" y="8"/>
                  </a:cubicBezTo>
                  <a:cubicBezTo>
                    <a:pt x="158" y="11"/>
                    <a:pt x="155" y="12"/>
                    <a:pt x="157" y="14"/>
                  </a:cubicBezTo>
                  <a:cubicBezTo>
                    <a:pt x="156" y="15"/>
                    <a:pt x="153" y="15"/>
                    <a:pt x="153" y="17"/>
                  </a:cubicBezTo>
                  <a:cubicBezTo>
                    <a:pt x="155" y="17"/>
                    <a:pt x="156" y="17"/>
                    <a:pt x="157" y="18"/>
                  </a:cubicBezTo>
                  <a:cubicBezTo>
                    <a:pt x="155" y="18"/>
                    <a:pt x="156" y="20"/>
                    <a:pt x="155" y="20"/>
                  </a:cubicBezTo>
                  <a:cubicBezTo>
                    <a:pt x="152" y="21"/>
                    <a:pt x="150" y="18"/>
                    <a:pt x="149" y="20"/>
                  </a:cubicBezTo>
                  <a:cubicBezTo>
                    <a:pt x="151" y="21"/>
                    <a:pt x="154" y="20"/>
                    <a:pt x="154" y="23"/>
                  </a:cubicBezTo>
                  <a:cubicBezTo>
                    <a:pt x="152" y="23"/>
                    <a:pt x="149" y="21"/>
                    <a:pt x="148" y="23"/>
                  </a:cubicBezTo>
                  <a:cubicBezTo>
                    <a:pt x="148" y="25"/>
                    <a:pt x="150" y="24"/>
                    <a:pt x="149" y="26"/>
                  </a:cubicBezTo>
                  <a:cubicBezTo>
                    <a:pt x="147" y="26"/>
                    <a:pt x="148" y="24"/>
                    <a:pt x="146" y="25"/>
                  </a:cubicBezTo>
                  <a:cubicBezTo>
                    <a:pt x="145" y="28"/>
                    <a:pt x="149" y="26"/>
                    <a:pt x="148" y="28"/>
                  </a:cubicBezTo>
                  <a:cubicBezTo>
                    <a:pt x="147" y="28"/>
                    <a:pt x="147" y="28"/>
                    <a:pt x="146" y="27"/>
                  </a:cubicBezTo>
                  <a:cubicBezTo>
                    <a:pt x="145" y="28"/>
                    <a:pt x="146" y="29"/>
                    <a:pt x="145" y="29"/>
                  </a:cubicBezTo>
                  <a:cubicBezTo>
                    <a:pt x="143" y="29"/>
                    <a:pt x="142" y="27"/>
                    <a:pt x="143" y="26"/>
                  </a:cubicBezTo>
                  <a:cubicBezTo>
                    <a:pt x="142" y="25"/>
                    <a:pt x="141" y="25"/>
                    <a:pt x="140" y="25"/>
                  </a:cubicBezTo>
                  <a:cubicBezTo>
                    <a:pt x="140" y="23"/>
                    <a:pt x="142" y="24"/>
                    <a:pt x="142" y="23"/>
                  </a:cubicBezTo>
                  <a:cubicBezTo>
                    <a:pt x="140" y="22"/>
                    <a:pt x="139" y="19"/>
                    <a:pt x="141" y="18"/>
                  </a:cubicBezTo>
                  <a:cubicBezTo>
                    <a:pt x="141" y="19"/>
                    <a:pt x="140" y="20"/>
                    <a:pt x="141" y="20"/>
                  </a:cubicBezTo>
                  <a:cubicBezTo>
                    <a:pt x="141" y="18"/>
                    <a:pt x="142" y="18"/>
                    <a:pt x="144" y="18"/>
                  </a:cubicBezTo>
                  <a:cubicBezTo>
                    <a:pt x="143" y="17"/>
                    <a:pt x="142" y="15"/>
                    <a:pt x="140" y="16"/>
                  </a:cubicBezTo>
                  <a:cubicBezTo>
                    <a:pt x="139" y="17"/>
                    <a:pt x="139" y="18"/>
                    <a:pt x="139" y="18"/>
                  </a:cubicBezTo>
                  <a:cubicBezTo>
                    <a:pt x="138" y="17"/>
                    <a:pt x="138" y="17"/>
                    <a:pt x="137" y="18"/>
                  </a:cubicBezTo>
                  <a:cubicBezTo>
                    <a:pt x="137" y="17"/>
                    <a:pt x="136" y="17"/>
                    <a:pt x="136" y="16"/>
                  </a:cubicBezTo>
                  <a:cubicBezTo>
                    <a:pt x="134" y="16"/>
                    <a:pt x="132" y="17"/>
                    <a:pt x="131" y="16"/>
                  </a:cubicBezTo>
                  <a:cubicBezTo>
                    <a:pt x="132" y="16"/>
                    <a:pt x="132" y="14"/>
                    <a:pt x="133" y="14"/>
                  </a:cubicBezTo>
                  <a:cubicBezTo>
                    <a:pt x="134" y="14"/>
                    <a:pt x="133" y="16"/>
                    <a:pt x="134" y="16"/>
                  </a:cubicBezTo>
                  <a:cubicBezTo>
                    <a:pt x="135" y="12"/>
                    <a:pt x="130" y="14"/>
                    <a:pt x="128" y="14"/>
                  </a:cubicBezTo>
                  <a:cubicBezTo>
                    <a:pt x="128" y="12"/>
                    <a:pt x="131" y="10"/>
                    <a:pt x="134" y="12"/>
                  </a:cubicBezTo>
                  <a:cubicBezTo>
                    <a:pt x="134" y="10"/>
                    <a:pt x="134" y="10"/>
                    <a:pt x="134" y="8"/>
                  </a:cubicBezTo>
                  <a:cubicBezTo>
                    <a:pt x="139" y="5"/>
                    <a:pt x="146" y="9"/>
                    <a:pt x="149" y="5"/>
                  </a:cubicBezTo>
                  <a:cubicBezTo>
                    <a:pt x="143" y="4"/>
                    <a:pt x="133" y="8"/>
                    <a:pt x="128" y="7"/>
                  </a:cubicBezTo>
                  <a:cubicBezTo>
                    <a:pt x="129" y="7"/>
                    <a:pt x="129" y="6"/>
                    <a:pt x="129" y="5"/>
                  </a:cubicBezTo>
                  <a:cubicBezTo>
                    <a:pt x="123" y="4"/>
                    <a:pt x="121" y="5"/>
                    <a:pt x="116" y="4"/>
                  </a:cubicBezTo>
                  <a:cubicBezTo>
                    <a:pt x="117" y="3"/>
                    <a:pt x="119" y="5"/>
                    <a:pt x="121" y="3"/>
                  </a:cubicBezTo>
                  <a:cubicBezTo>
                    <a:pt x="119" y="3"/>
                    <a:pt x="119" y="2"/>
                    <a:pt x="119" y="1"/>
                  </a:cubicBezTo>
                  <a:cubicBezTo>
                    <a:pt x="118" y="1"/>
                    <a:pt x="116" y="4"/>
                    <a:pt x="115" y="2"/>
                  </a:cubicBezTo>
                  <a:cubicBezTo>
                    <a:pt x="115" y="1"/>
                    <a:pt x="116" y="1"/>
                    <a:pt x="117" y="0"/>
                  </a:cubicBezTo>
                  <a:cubicBezTo>
                    <a:pt x="112" y="0"/>
                    <a:pt x="112" y="0"/>
                    <a:pt x="112" y="0"/>
                  </a:cubicBezTo>
                  <a:cubicBezTo>
                    <a:pt x="112" y="2"/>
                    <a:pt x="112" y="2"/>
                    <a:pt x="112" y="2"/>
                  </a:cubicBezTo>
                  <a:cubicBezTo>
                    <a:pt x="113" y="3"/>
                    <a:pt x="113" y="0"/>
                    <a:pt x="115" y="2"/>
                  </a:cubicBezTo>
                  <a:cubicBezTo>
                    <a:pt x="114" y="3"/>
                    <a:pt x="110" y="3"/>
                    <a:pt x="110" y="1"/>
                  </a:cubicBezTo>
                  <a:cubicBezTo>
                    <a:pt x="105" y="1"/>
                    <a:pt x="103" y="4"/>
                    <a:pt x="101" y="6"/>
                  </a:cubicBezTo>
                  <a:cubicBezTo>
                    <a:pt x="95" y="4"/>
                    <a:pt x="93" y="11"/>
                    <a:pt x="87" y="8"/>
                  </a:cubicBezTo>
                  <a:cubicBezTo>
                    <a:pt x="86" y="10"/>
                    <a:pt x="86" y="13"/>
                    <a:pt x="87" y="14"/>
                  </a:cubicBezTo>
                  <a:cubicBezTo>
                    <a:pt x="86" y="16"/>
                    <a:pt x="83" y="17"/>
                    <a:pt x="80" y="18"/>
                  </a:cubicBezTo>
                  <a:cubicBezTo>
                    <a:pt x="81" y="17"/>
                    <a:pt x="82" y="16"/>
                    <a:pt x="81" y="14"/>
                  </a:cubicBezTo>
                  <a:cubicBezTo>
                    <a:pt x="80" y="14"/>
                    <a:pt x="79" y="13"/>
                    <a:pt x="80" y="11"/>
                  </a:cubicBezTo>
                  <a:cubicBezTo>
                    <a:pt x="76" y="12"/>
                    <a:pt x="73" y="14"/>
                    <a:pt x="71" y="14"/>
                  </a:cubicBezTo>
                  <a:cubicBezTo>
                    <a:pt x="72" y="14"/>
                    <a:pt x="70" y="13"/>
                    <a:pt x="69" y="13"/>
                  </a:cubicBezTo>
                  <a:cubicBezTo>
                    <a:pt x="63" y="15"/>
                    <a:pt x="60" y="23"/>
                    <a:pt x="55" y="24"/>
                  </a:cubicBezTo>
                  <a:cubicBezTo>
                    <a:pt x="54" y="26"/>
                    <a:pt x="53" y="27"/>
                    <a:pt x="53" y="28"/>
                  </a:cubicBezTo>
                  <a:cubicBezTo>
                    <a:pt x="47" y="29"/>
                    <a:pt x="45" y="35"/>
                    <a:pt x="42" y="39"/>
                  </a:cubicBezTo>
                  <a:cubicBezTo>
                    <a:pt x="40" y="37"/>
                    <a:pt x="37" y="38"/>
                    <a:pt x="36" y="36"/>
                  </a:cubicBezTo>
                  <a:cubicBezTo>
                    <a:pt x="30" y="41"/>
                    <a:pt x="20" y="43"/>
                    <a:pt x="20" y="54"/>
                  </a:cubicBezTo>
                  <a:cubicBezTo>
                    <a:pt x="21" y="54"/>
                    <a:pt x="21" y="56"/>
                    <a:pt x="21" y="58"/>
                  </a:cubicBezTo>
                  <a:cubicBezTo>
                    <a:pt x="20" y="59"/>
                    <a:pt x="18" y="59"/>
                    <a:pt x="18" y="62"/>
                  </a:cubicBezTo>
                  <a:cubicBezTo>
                    <a:pt x="16" y="64"/>
                    <a:pt x="13" y="66"/>
                    <a:pt x="14" y="70"/>
                  </a:cubicBezTo>
                  <a:cubicBezTo>
                    <a:pt x="11" y="72"/>
                    <a:pt x="9" y="76"/>
                    <a:pt x="9" y="80"/>
                  </a:cubicBezTo>
                  <a:cubicBezTo>
                    <a:pt x="2" y="84"/>
                    <a:pt x="0" y="98"/>
                    <a:pt x="9" y="99"/>
                  </a:cubicBezTo>
                  <a:cubicBezTo>
                    <a:pt x="17" y="100"/>
                    <a:pt x="22" y="90"/>
                    <a:pt x="27" y="87"/>
                  </a:cubicBezTo>
                  <a:cubicBezTo>
                    <a:pt x="29" y="80"/>
                    <a:pt x="36" y="80"/>
                    <a:pt x="39" y="75"/>
                  </a:cubicBezTo>
                  <a:cubicBezTo>
                    <a:pt x="39" y="76"/>
                    <a:pt x="40" y="76"/>
                    <a:pt x="40" y="76"/>
                  </a:cubicBezTo>
                  <a:cubicBezTo>
                    <a:pt x="41" y="71"/>
                    <a:pt x="47" y="75"/>
                    <a:pt x="49" y="77"/>
                  </a:cubicBezTo>
                  <a:cubicBezTo>
                    <a:pt x="54" y="77"/>
                    <a:pt x="58" y="79"/>
                    <a:pt x="62" y="79"/>
                  </a:cubicBezTo>
                  <a:cubicBezTo>
                    <a:pt x="70" y="79"/>
                    <a:pt x="74" y="74"/>
                    <a:pt x="79" y="71"/>
                  </a:cubicBezTo>
                  <a:cubicBezTo>
                    <a:pt x="81" y="66"/>
                    <a:pt x="84" y="64"/>
                    <a:pt x="89" y="62"/>
                  </a:cubicBezTo>
                  <a:cubicBezTo>
                    <a:pt x="90" y="62"/>
                    <a:pt x="90" y="64"/>
                    <a:pt x="91" y="63"/>
                  </a:cubicBezTo>
                  <a:cubicBezTo>
                    <a:pt x="94" y="61"/>
                    <a:pt x="98" y="61"/>
                    <a:pt x="100" y="59"/>
                  </a:cubicBezTo>
                  <a:cubicBezTo>
                    <a:pt x="101" y="59"/>
                    <a:pt x="100" y="61"/>
                    <a:pt x="102" y="60"/>
                  </a:cubicBezTo>
                  <a:cubicBezTo>
                    <a:pt x="109" y="57"/>
                    <a:pt x="113" y="47"/>
                    <a:pt x="122" y="49"/>
                  </a:cubicBezTo>
                  <a:cubicBezTo>
                    <a:pt x="122" y="51"/>
                    <a:pt x="123" y="51"/>
                    <a:pt x="124" y="52"/>
                  </a:cubicBezTo>
                  <a:cubicBezTo>
                    <a:pt x="136" y="49"/>
                    <a:pt x="145" y="55"/>
                    <a:pt x="157" y="53"/>
                  </a:cubicBezTo>
                  <a:cubicBezTo>
                    <a:pt x="159" y="55"/>
                    <a:pt x="164" y="54"/>
                    <a:pt x="166" y="58"/>
                  </a:cubicBezTo>
                  <a:cubicBezTo>
                    <a:pt x="173" y="56"/>
                    <a:pt x="177" y="63"/>
                    <a:pt x="181" y="60"/>
                  </a:cubicBezTo>
                  <a:cubicBezTo>
                    <a:pt x="181" y="60"/>
                    <a:pt x="182" y="61"/>
                    <a:pt x="182" y="62"/>
                  </a:cubicBezTo>
                  <a:cubicBezTo>
                    <a:pt x="184" y="62"/>
                    <a:pt x="183" y="61"/>
                    <a:pt x="185" y="62"/>
                  </a:cubicBezTo>
                  <a:cubicBezTo>
                    <a:pt x="184" y="60"/>
                    <a:pt x="185" y="59"/>
                    <a:pt x="187" y="59"/>
                  </a:cubicBezTo>
                  <a:cubicBezTo>
                    <a:pt x="192" y="62"/>
                    <a:pt x="195" y="67"/>
                    <a:pt x="201" y="70"/>
                  </a:cubicBezTo>
                  <a:cubicBezTo>
                    <a:pt x="203" y="70"/>
                    <a:pt x="203" y="69"/>
                    <a:pt x="204" y="68"/>
                  </a:cubicBezTo>
                  <a:cubicBezTo>
                    <a:pt x="204" y="69"/>
                    <a:pt x="205" y="70"/>
                    <a:pt x="205" y="71"/>
                  </a:cubicBezTo>
                  <a:cubicBezTo>
                    <a:pt x="207" y="71"/>
                    <a:pt x="207" y="71"/>
                    <a:pt x="207" y="71"/>
                  </a:cubicBezTo>
                  <a:cubicBezTo>
                    <a:pt x="210" y="75"/>
                    <a:pt x="216" y="75"/>
                    <a:pt x="220" y="78"/>
                  </a:cubicBezTo>
                  <a:cubicBezTo>
                    <a:pt x="220" y="74"/>
                    <a:pt x="226" y="76"/>
                    <a:pt x="225" y="78"/>
                  </a:cubicBezTo>
                  <a:cubicBezTo>
                    <a:pt x="226" y="78"/>
                    <a:pt x="227" y="78"/>
                    <a:pt x="227" y="78"/>
                  </a:cubicBezTo>
                  <a:cubicBezTo>
                    <a:pt x="235" y="83"/>
                    <a:pt x="242" y="90"/>
                    <a:pt x="251" y="92"/>
                  </a:cubicBezTo>
                  <a:cubicBezTo>
                    <a:pt x="250" y="90"/>
                    <a:pt x="249" y="88"/>
                    <a:pt x="250" y="86"/>
                  </a:cubicBezTo>
                  <a:cubicBezTo>
                    <a:pt x="244" y="81"/>
                    <a:pt x="237" y="78"/>
                    <a:pt x="231" y="74"/>
                  </a:cubicBezTo>
                  <a:cubicBezTo>
                    <a:pt x="229" y="77"/>
                    <a:pt x="224" y="73"/>
                    <a:pt x="225" y="70"/>
                  </a:cubicBezTo>
                  <a:cubicBezTo>
                    <a:pt x="222" y="68"/>
                    <a:pt x="219" y="66"/>
                    <a:pt x="217" y="63"/>
                  </a:cubicBezTo>
                  <a:cubicBezTo>
                    <a:pt x="212" y="63"/>
                    <a:pt x="208" y="61"/>
                    <a:pt x="205" y="58"/>
                  </a:cubicBezTo>
                  <a:cubicBezTo>
                    <a:pt x="205" y="59"/>
                    <a:pt x="203" y="58"/>
                    <a:pt x="202" y="58"/>
                  </a:cubicBezTo>
                  <a:cubicBezTo>
                    <a:pt x="198" y="55"/>
                    <a:pt x="188" y="56"/>
                    <a:pt x="184" y="52"/>
                  </a:cubicBezTo>
                  <a:cubicBezTo>
                    <a:pt x="185" y="52"/>
                    <a:pt x="184" y="51"/>
                    <a:pt x="185" y="50"/>
                  </a:cubicBezTo>
                  <a:cubicBezTo>
                    <a:pt x="183" y="50"/>
                    <a:pt x="182" y="48"/>
                    <a:pt x="181" y="47"/>
                  </a:cubicBezTo>
                  <a:cubicBezTo>
                    <a:pt x="179" y="48"/>
                    <a:pt x="177" y="46"/>
                    <a:pt x="176" y="45"/>
                  </a:cubicBezTo>
                  <a:cubicBezTo>
                    <a:pt x="177" y="45"/>
                    <a:pt x="176" y="43"/>
                    <a:pt x="177" y="43"/>
                  </a:cubicBezTo>
                  <a:cubicBezTo>
                    <a:pt x="177" y="44"/>
                    <a:pt x="177" y="46"/>
                    <a:pt x="179" y="45"/>
                  </a:cubicBezTo>
                  <a:cubicBezTo>
                    <a:pt x="179" y="43"/>
                    <a:pt x="181" y="45"/>
                    <a:pt x="182" y="43"/>
                  </a:cubicBezTo>
                  <a:cubicBezTo>
                    <a:pt x="182" y="42"/>
                    <a:pt x="180" y="44"/>
                    <a:pt x="180" y="42"/>
                  </a:cubicBezTo>
                  <a:cubicBezTo>
                    <a:pt x="180" y="41"/>
                    <a:pt x="181" y="41"/>
                    <a:pt x="182" y="41"/>
                  </a:cubicBezTo>
                  <a:cubicBezTo>
                    <a:pt x="182" y="41"/>
                    <a:pt x="183" y="42"/>
                    <a:pt x="182" y="43"/>
                  </a:cubicBezTo>
                  <a:cubicBezTo>
                    <a:pt x="185" y="43"/>
                    <a:pt x="186" y="43"/>
                    <a:pt x="188" y="42"/>
                  </a:cubicBezTo>
                  <a:cubicBezTo>
                    <a:pt x="190" y="44"/>
                    <a:pt x="191" y="46"/>
                    <a:pt x="192" y="48"/>
                  </a:cubicBezTo>
                  <a:cubicBezTo>
                    <a:pt x="197" y="46"/>
                    <a:pt x="199" y="51"/>
                    <a:pt x="204" y="48"/>
                  </a:cubicBezTo>
                  <a:cubicBezTo>
                    <a:pt x="205" y="48"/>
                    <a:pt x="205" y="49"/>
                    <a:pt x="205" y="49"/>
                  </a:cubicBezTo>
                  <a:cubicBezTo>
                    <a:pt x="207" y="49"/>
                    <a:pt x="208" y="49"/>
                    <a:pt x="209" y="48"/>
                  </a:cubicBezTo>
                  <a:cubicBezTo>
                    <a:pt x="213" y="48"/>
                    <a:pt x="213" y="53"/>
                    <a:pt x="211" y="55"/>
                  </a:cubicBezTo>
                  <a:cubicBezTo>
                    <a:pt x="212" y="55"/>
                    <a:pt x="212" y="55"/>
                    <a:pt x="212" y="56"/>
                  </a:cubicBezTo>
                  <a:cubicBezTo>
                    <a:pt x="214" y="57"/>
                    <a:pt x="214" y="56"/>
                    <a:pt x="216" y="56"/>
                  </a:cubicBezTo>
                  <a:cubicBezTo>
                    <a:pt x="216" y="54"/>
                    <a:pt x="216" y="51"/>
                    <a:pt x="216" y="51"/>
                  </a:cubicBezTo>
                  <a:cubicBezTo>
                    <a:pt x="220" y="52"/>
                    <a:pt x="223" y="57"/>
                    <a:pt x="227" y="55"/>
                  </a:cubicBezTo>
                  <a:cubicBezTo>
                    <a:pt x="225" y="54"/>
                    <a:pt x="224" y="55"/>
                    <a:pt x="223" y="54"/>
                  </a:cubicBezTo>
                  <a:cubicBezTo>
                    <a:pt x="226" y="53"/>
                    <a:pt x="227" y="51"/>
                    <a:pt x="228" y="54"/>
                  </a:cubicBezTo>
                  <a:cubicBezTo>
                    <a:pt x="229" y="56"/>
                    <a:pt x="227" y="55"/>
                    <a:pt x="227" y="57"/>
                  </a:cubicBezTo>
                  <a:cubicBezTo>
                    <a:pt x="228" y="57"/>
                    <a:pt x="229" y="57"/>
                    <a:pt x="229" y="58"/>
                  </a:cubicBezTo>
                  <a:cubicBezTo>
                    <a:pt x="229" y="59"/>
                    <a:pt x="228" y="61"/>
                    <a:pt x="229" y="62"/>
                  </a:cubicBezTo>
                  <a:cubicBezTo>
                    <a:pt x="231" y="62"/>
                    <a:pt x="233" y="64"/>
                    <a:pt x="235" y="64"/>
                  </a:cubicBezTo>
                  <a:cubicBezTo>
                    <a:pt x="237" y="64"/>
                    <a:pt x="235" y="62"/>
                    <a:pt x="237" y="62"/>
                  </a:cubicBezTo>
                  <a:cubicBezTo>
                    <a:pt x="238" y="63"/>
                    <a:pt x="236" y="64"/>
                    <a:pt x="237" y="64"/>
                  </a:cubicBezTo>
                  <a:cubicBezTo>
                    <a:pt x="237" y="63"/>
                    <a:pt x="238" y="63"/>
                    <a:pt x="239" y="63"/>
                  </a:cubicBezTo>
                  <a:cubicBezTo>
                    <a:pt x="239" y="63"/>
                    <a:pt x="238" y="66"/>
                    <a:pt x="239" y="66"/>
                  </a:cubicBezTo>
                  <a:cubicBezTo>
                    <a:pt x="240" y="63"/>
                    <a:pt x="242" y="66"/>
                    <a:pt x="242" y="67"/>
                  </a:cubicBezTo>
                  <a:cubicBezTo>
                    <a:pt x="243" y="65"/>
                    <a:pt x="243" y="65"/>
                    <a:pt x="245" y="64"/>
                  </a:cubicBezTo>
                  <a:cubicBezTo>
                    <a:pt x="249" y="66"/>
                    <a:pt x="252" y="68"/>
                    <a:pt x="258" y="70"/>
                  </a:cubicBezTo>
                  <a:cubicBezTo>
                    <a:pt x="257" y="67"/>
                    <a:pt x="255" y="67"/>
                    <a:pt x="252" y="67"/>
                  </a:cubicBezTo>
                  <a:cubicBezTo>
                    <a:pt x="250" y="64"/>
                    <a:pt x="246" y="63"/>
                    <a:pt x="245" y="60"/>
                  </a:cubicBezTo>
                  <a:cubicBezTo>
                    <a:pt x="246" y="60"/>
                    <a:pt x="246" y="58"/>
                    <a:pt x="246" y="58"/>
                  </a:cubicBezTo>
                  <a:cubicBezTo>
                    <a:pt x="247" y="59"/>
                    <a:pt x="246" y="59"/>
                    <a:pt x="245" y="60"/>
                  </a:cubicBezTo>
                  <a:close/>
                  <a:moveTo>
                    <a:pt x="195" y="19"/>
                  </a:moveTo>
                  <a:cubicBezTo>
                    <a:pt x="194" y="19"/>
                    <a:pt x="195" y="16"/>
                    <a:pt x="194" y="17"/>
                  </a:cubicBezTo>
                  <a:cubicBezTo>
                    <a:pt x="194" y="16"/>
                    <a:pt x="195" y="16"/>
                    <a:pt x="196" y="16"/>
                  </a:cubicBezTo>
                  <a:cubicBezTo>
                    <a:pt x="196" y="17"/>
                    <a:pt x="195" y="18"/>
                    <a:pt x="195" y="19"/>
                  </a:cubicBezTo>
                  <a:close/>
                  <a:moveTo>
                    <a:pt x="68" y="22"/>
                  </a:moveTo>
                  <a:cubicBezTo>
                    <a:pt x="64" y="21"/>
                    <a:pt x="65" y="18"/>
                    <a:pt x="69" y="16"/>
                  </a:cubicBezTo>
                  <a:cubicBezTo>
                    <a:pt x="69" y="17"/>
                    <a:pt x="67" y="20"/>
                    <a:pt x="68" y="22"/>
                  </a:cubicBezTo>
                  <a:close/>
                  <a:moveTo>
                    <a:pt x="158" y="20"/>
                  </a:moveTo>
                  <a:cubicBezTo>
                    <a:pt x="158" y="18"/>
                    <a:pt x="158" y="18"/>
                    <a:pt x="159" y="18"/>
                  </a:cubicBezTo>
                  <a:cubicBezTo>
                    <a:pt x="159" y="19"/>
                    <a:pt x="159" y="20"/>
                    <a:pt x="158" y="20"/>
                  </a:cubicBezTo>
                  <a:close/>
                  <a:moveTo>
                    <a:pt x="182" y="51"/>
                  </a:moveTo>
                  <a:cubicBezTo>
                    <a:pt x="180" y="50"/>
                    <a:pt x="177" y="51"/>
                    <a:pt x="177" y="50"/>
                  </a:cubicBezTo>
                  <a:cubicBezTo>
                    <a:pt x="179" y="50"/>
                    <a:pt x="181" y="50"/>
                    <a:pt x="182" y="51"/>
                  </a:cubicBezTo>
                  <a:close/>
                  <a:moveTo>
                    <a:pt x="177" y="57"/>
                  </a:moveTo>
                  <a:cubicBezTo>
                    <a:pt x="176" y="58"/>
                    <a:pt x="175" y="58"/>
                    <a:pt x="173" y="57"/>
                  </a:cubicBezTo>
                  <a:cubicBezTo>
                    <a:pt x="174" y="56"/>
                    <a:pt x="175" y="58"/>
                    <a:pt x="177" y="57"/>
                  </a:cubicBezTo>
                  <a:close/>
                  <a:moveTo>
                    <a:pt x="171" y="42"/>
                  </a:moveTo>
                  <a:cubicBezTo>
                    <a:pt x="173" y="40"/>
                    <a:pt x="172" y="40"/>
                    <a:pt x="171" y="39"/>
                  </a:cubicBezTo>
                  <a:cubicBezTo>
                    <a:pt x="174" y="38"/>
                    <a:pt x="174" y="41"/>
                    <a:pt x="178" y="41"/>
                  </a:cubicBezTo>
                  <a:cubicBezTo>
                    <a:pt x="176" y="44"/>
                    <a:pt x="174" y="41"/>
                    <a:pt x="171" y="42"/>
                  </a:cubicBezTo>
                  <a:close/>
                  <a:moveTo>
                    <a:pt x="218" y="42"/>
                  </a:moveTo>
                  <a:cubicBezTo>
                    <a:pt x="220" y="42"/>
                    <a:pt x="221" y="42"/>
                    <a:pt x="222" y="43"/>
                  </a:cubicBezTo>
                  <a:cubicBezTo>
                    <a:pt x="220" y="43"/>
                    <a:pt x="219" y="45"/>
                    <a:pt x="218" y="45"/>
                  </a:cubicBezTo>
                  <a:cubicBezTo>
                    <a:pt x="218" y="44"/>
                    <a:pt x="218" y="42"/>
                    <a:pt x="218" y="42"/>
                  </a:cubicBezTo>
                  <a:close/>
                  <a:moveTo>
                    <a:pt x="224" y="53"/>
                  </a:moveTo>
                  <a:cubicBezTo>
                    <a:pt x="223" y="53"/>
                    <a:pt x="222" y="51"/>
                    <a:pt x="223" y="50"/>
                  </a:cubicBezTo>
                  <a:cubicBezTo>
                    <a:pt x="224" y="50"/>
                    <a:pt x="225" y="52"/>
                    <a:pt x="224" y="53"/>
                  </a:cubicBezTo>
                  <a:close/>
                  <a:moveTo>
                    <a:pt x="224" y="50"/>
                  </a:moveTo>
                  <a:cubicBezTo>
                    <a:pt x="224" y="49"/>
                    <a:pt x="224" y="49"/>
                    <a:pt x="224" y="48"/>
                  </a:cubicBezTo>
                  <a:cubicBezTo>
                    <a:pt x="222" y="49"/>
                    <a:pt x="221" y="47"/>
                    <a:pt x="220" y="46"/>
                  </a:cubicBezTo>
                  <a:cubicBezTo>
                    <a:pt x="220" y="45"/>
                    <a:pt x="221" y="45"/>
                    <a:pt x="222" y="44"/>
                  </a:cubicBezTo>
                  <a:cubicBezTo>
                    <a:pt x="222" y="45"/>
                    <a:pt x="222" y="45"/>
                    <a:pt x="222" y="46"/>
                  </a:cubicBezTo>
                  <a:cubicBezTo>
                    <a:pt x="224" y="46"/>
                    <a:pt x="223" y="44"/>
                    <a:pt x="223" y="43"/>
                  </a:cubicBezTo>
                  <a:cubicBezTo>
                    <a:pt x="225" y="43"/>
                    <a:pt x="227" y="44"/>
                    <a:pt x="228" y="45"/>
                  </a:cubicBezTo>
                  <a:cubicBezTo>
                    <a:pt x="227" y="46"/>
                    <a:pt x="227" y="45"/>
                    <a:pt x="226" y="45"/>
                  </a:cubicBezTo>
                  <a:cubicBezTo>
                    <a:pt x="223" y="48"/>
                    <a:pt x="229" y="48"/>
                    <a:pt x="229" y="52"/>
                  </a:cubicBezTo>
                  <a:cubicBezTo>
                    <a:pt x="226" y="52"/>
                    <a:pt x="226" y="49"/>
                    <a:pt x="224" y="50"/>
                  </a:cubicBezTo>
                  <a:close/>
                  <a:moveTo>
                    <a:pt x="240" y="64"/>
                  </a:moveTo>
                  <a:cubicBezTo>
                    <a:pt x="239" y="64"/>
                    <a:pt x="239" y="62"/>
                    <a:pt x="238" y="62"/>
                  </a:cubicBezTo>
                  <a:cubicBezTo>
                    <a:pt x="238" y="62"/>
                    <a:pt x="238" y="61"/>
                    <a:pt x="238" y="61"/>
                  </a:cubicBezTo>
                  <a:cubicBezTo>
                    <a:pt x="240" y="61"/>
                    <a:pt x="239" y="62"/>
                    <a:pt x="240" y="61"/>
                  </a:cubicBezTo>
                  <a:cubicBezTo>
                    <a:pt x="240" y="62"/>
                    <a:pt x="240" y="63"/>
                    <a:pt x="240" y="64"/>
                  </a:cubicBezTo>
                  <a:close/>
                  <a:moveTo>
                    <a:pt x="180" y="14"/>
                  </a:moveTo>
                  <a:cubicBezTo>
                    <a:pt x="178" y="16"/>
                    <a:pt x="180" y="17"/>
                    <a:pt x="179" y="18"/>
                  </a:cubicBezTo>
                  <a:cubicBezTo>
                    <a:pt x="182" y="19"/>
                    <a:pt x="181" y="19"/>
                    <a:pt x="180" y="17"/>
                  </a:cubicBezTo>
                  <a:cubicBezTo>
                    <a:pt x="181" y="17"/>
                    <a:pt x="182" y="17"/>
                    <a:pt x="183" y="17"/>
                  </a:cubicBezTo>
                  <a:cubicBezTo>
                    <a:pt x="183" y="15"/>
                    <a:pt x="183" y="14"/>
                    <a:pt x="184" y="13"/>
                  </a:cubicBezTo>
                  <a:cubicBezTo>
                    <a:pt x="182" y="13"/>
                    <a:pt x="180" y="13"/>
                    <a:pt x="178" y="13"/>
                  </a:cubicBezTo>
                  <a:cubicBezTo>
                    <a:pt x="177" y="14"/>
                    <a:pt x="179" y="13"/>
                    <a:pt x="180" y="14"/>
                  </a:cubicBezTo>
                  <a:close/>
                  <a:moveTo>
                    <a:pt x="213" y="29"/>
                  </a:moveTo>
                  <a:cubicBezTo>
                    <a:pt x="213" y="30"/>
                    <a:pt x="213" y="30"/>
                    <a:pt x="213" y="29"/>
                  </a:cubicBezTo>
                  <a:cubicBezTo>
                    <a:pt x="213" y="29"/>
                    <a:pt x="212" y="28"/>
                    <a:pt x="211" y="29"/>
                  </a:cubicBezTo>
                  <a:cubicBezTo>
                    <a:pt x="212" y="29"/>
                    <a:pt x="212" y="30"/>
                    <a:pt x="212" y="31"/>
                  </a:cubicBezTo>
                  <a:cubicBezTo>
                    <a:pt x="213" y="31"/>
                    <a:pt x="212" y="29"/>
                    <a:pt x="213" y="29"/>
                  </a:cubicBezTo>
                  <a:close/>
                  <a:moveTo>
                    <a:pt x="286" y="96"/>
                  </a:moveTo>
                  <a:cubicBezTo>
                    <a:pt x="286" y="93"/>
                    <a:pt x="286" y="91"/>
                    <a:pt x="284" y="89"/>
                  </a:cubicBezTo>
                  <a:cubicBezTo>
                    <a:pt x="285" y="91"/>
                    <a:pt x="284" y="95"/>
                    <a:pt x="286" y="96"/>
                  </a:cubicBezTo>
                  <a:close/>
                  <a:moveTo>
                    <a:pt x="274" y="109"/>
                  </a:moveTo>
                  <a:cubicBezTo>
                    <a:pt x="276" y="111"/>
                    <a:pt x="278" y="113"/>
                    <a:pt x="280" y="115"/>
                  </a:cubicBezTo>
                  <a:cubicBezTo>
                    <a:pt x="279" y="112"/>
                    <a:pt x="276" y="109"/>
                    <a:pt x="274" y="109"/>
                  </a:cubicBezTo>
                  <a:close/>
                  <a:moveTo>
                    <a:pt x="273" y="80"/>
                  </a:moveTo>
                  <a:cubicBezTo>
                    <a:pt x="274" y="79"/>
                    <a:pt x="273" y="79"/>
                    <a:pt x="273" y="77"/>
                  </a:cubicBezTo>
                  <a:cubicBezTo>
                    <a:pt x="275" y="78"/>
                    <a:pt x="275" y="78"/>
                    <a:pt x="275" y="77"/>
                  </a:cubicBezTo>
                  <a:cubicBezTo>
                    <a:pt x="274" y="77"/>
                    <a:pt x="274" y="76"/>
                    <a:pt x="273" y="76"/>
                  </a:cubicBezTo>
                  <a:cubicBezTo>
                    <a:pt x="273" y="75"/>
                    <a:pt x="275" y="75"/>
                    <a:pt x="275" y="74"/>
                  </a:cubicBezTo>
                  <a:cubicBezTo>
                    <a:pt x="273" y="73"/>
                    <a:pt x="271" y="67"/>
                    <a:pt x="267" y="67"/>
                  </a:cubicBezTo>
                  <a:cubicBezTo>
                    <a:pt x="261" y="68"/>
                    <a:pt x="269" y="75"/>
                    <a:pt x="271" y="76"/>
                  </a:cubicBezTo>
                  <a:cubicBezTo>
                    <a:pt x="268" y="80"/>
                    <a:pt x="277" y="80"/>
                    <a:pt x="273" y="85"/>
                  </a:cubicBezTo>
                  <a:cubicBezTo>
                    <a:pt x="276" y="85"/>
                    <a:pt x="277" y="87"/>
                    <a:pt x="277" y="90"/>
                  </a:cubicBezTo>
                  <a:cubicBezTo>
                    <a:pt x="279" y="91"/>
                    <a:pt x="279" y="92"/>
                    <a:pt x="281" y="93"/>
                  </a:cubicBezTo>
                  <a:cubicBezTo>
                    <a:pt x="280" y="91"/>
                    <a:pt x="281" y="90"/>
                    <a:pt x="283" y="90"/>
                  </a:cubicBezTo>
                  <a:cubicBezTo>
                    <a:pt x="282" y="85"/>
                    <a:pt x="278" y="83"/>
                    <a:pt x="276" y="79"/>
                  </a:cubicBezTo>
                  <a:cubicBezTo>
                    <a:pt x="276" y="80"/>
                    <a:pt x="274" y="79"/>
                    <a:pt x="273" y="80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2646316" y="1909933"/>
              <a:ext cx="152128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b="1" dirty="0">
                  <a:solidFill>
                    <a:srgbClr val="8B0019"/>
                  </a:solidFill>
                  <a:cs typeface="+mn-ea"/>
                  <a:sym typeface="+mn-lt"/>
                </a:rPr>
                <a:t>一</a:t>
              </a:r>
              <a:endParaRPr lang="zh-CN" altLang="en-US" sz="2800" b="1" dirty="0">
                <a:solidFill>
                  <a:srgbClr val="8B0019"/>
                </a:solidFill>
                <a:cs typeface="+mn-ea"/>
                <a:sym typeface="+mn-lt"/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1434494" y="3921432"/>
              <a:ext cx="143618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b="1" dirty="0">
                  <a:solidFill>
                    <a:srgbClr val="8B0019"/>
                  </a:solidFill>
                  <a:cs typeface="+mn-ea"/>
                  <a:sym typeface="+mn-lt"/>
                </a:rPr>
                <a:t>三</a:t>
              </a:r>
              <a:endParaRPr lang="zh-CN" altLang="en-US" sz="2800" b="1" dirty="0">
                <a:solidFill>
                  <a:srgbClr val="8B0019"/>
                </a:solidFill>
                <a:cs typeface="+mn-ea"/>
                <a:sym typeface="+mn-lt"/>
              </a:endParaRPr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4026513" y="3896263"/>
              <a:ext cx="143618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b="1" dirty="0">
                  <a:solidFill>
                    <a:srgbClr val="8B0019"/>
                  </a:solidFill>
                  <a:cs typeface="+mn-ea"/>
                  <a:sym typeface="+mn-lt"/>
                </a:rPr>
                <a:t>二</a:t>
              </a:r>
              <a:endParaRPr lang="zh-CN" altLang="en-US" sz="2800" b="1" dirty="0">
                <a:solidFill>
                  <a:srgbClr val="8B0019"/>
                </a:solidFill>
                <a:cs typeface="+mn-ea"/>
                <a:sym typeface="+mn-lt"/>
              </a:endParaRPr>
            </a:p>
          </p:txBody>
        </p:sp>
        <p:pic>
          <p:nvPicPr>
            <p:cNvPr id="38" name="图片 37"/>
            <p:cNvPicPr>
              <a:picLocks noChangeAspect="1"/>
            </p:cNvPicPr>
            <p:nvPr/>
          </p:nvPicPr>
          <p:blipFill>
            <a:blip r:embed="rId4" cstate="email"/>
            <a:stretch>
              <a:fillRect/>
            </a:stretch>
          </p:blipFill>
          <p:spPr>
            <a:xfrm rot="5711087">
              <a:off x="1416770" y="3451259"/>
              <a:ext cx="1517392" cy="1517392"/>
            </a:xfrm>
            <a:prstGeom prst="rect">
              <a:avLst/>
            </a:prstGeom>
          </p:spPr>
        </p:pic>
        <p:pic>
          <p:nvPicPr>
            <p:cNvPr id="39" name="图片 38"/>
            <p:cNvPicPr>
              <a:picLocks noChangeAspect="1"/>
            </p:cNvPicPr>
            <p:nvPr/>
          </p:nvPicPr>
          <p:blipFill>
            <a:blip r:embed="rId4" cstate="email"/>
            <a:stretch>
              <a:fillRect/>
            </a:stretch>
          </p:blipFill>
          <p:spPr>
            <a:xfrm rot="1800000">
              <a:off x="4043496" y="3451257"/>
              <a:ext cx="1517392" cy="1517392"/>
            </a:xfrm>
            <a:prstGeom prst="rect">
              <a:avLst/>
            </a:prstGeom>
          </p:spPr>
        </p:pic>
        <p:pic>
          <p:nvPicPr>
            <p:cNvPr id="41" name="图片 40"/>
            <p:cNvPicPr>
              <a:picLocks noChangeAspect="1"/>
            </p:cNvPicPr>
            <p:nvPr/>
          </p:nvPicPr>
          <p:blipFill>
            <a:blip r:embed="rId4" cstate="email"/>
            <a:stretch>
              <a:fillRect/>
            </a:stretch>
          </p:blipFill>
          <p:spPr>
            <a:xfrm rot="15393823">
              <a:off x="2679528" y="1399905"/>
              <a:ext cx="1517392" cy="1517392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random/>
      </p:transition>
    </mc:Choice>
    <mc:Fallback>
      <p:transition spd="slow">
        <p:random/>
      </p:transition>
    </mc:Fallback>
  </mc:AlternateContent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2459</Words>
  <Application>WPS 演示</Application>
  <PresentationFormat>宽屏</PresentationFormat>
  <Paragraphs>257</Paragraphs>
  <Slides>24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31" baseType="lpstr">
      <vt:lpstr>Arial</vt:lpstr>
      <vt:lpstr>宋体</vt:lpstr>
      <vt:lpstr>Wingdings</vt:lpstr>
      <vt:lpstr>微软雅黑</vt:lpstr>
      <vt:lpstr>Arial Unicode MS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毕业答辩类</dc:title>
  <dc:creator/>
  <cp:keywords>RP</cp:keywords>
  <dc:description>RP</dc:description>
  <dc:subject>RP</dc:subject>
  <cp:category>RP</cp:category>
  <cp:lastModifiedBy>二木</cp:lastModifiedBy>
  <cp:revision>7</cp:revision>
  <dcterms:created xsi:type="dcterms:W3CDTF">2018-03-09T06:26:00Z</dcterms:created>
  <dcterms:modified xsi:type="dcterms:W3CDTF">2020-10-16T03:56:09Z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2052-11.1.0.10000</vt:lpwstr>
  </property>
</Properties>
</file>